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6" r:id="rId3"/>
    <p:sldId id="287" r:id="rId4"/>
    <p:sldId id="290" r:id="rId5"/>
    <p:sldId id="295" r:id="rId6"/>
    <p:sldId id="296" r:id="rId7"/>
    <p:sldId id="297" r:id="rId8"/>
    <p:sldId id="298" r:id="rId9"/>
    <p:sldId id="300" r:id="rId10"/>
    <p:sldId id="299" r:id="rId11"/>
    <p:sldId id="292" r:id="rId12"/>
    <p:sldId id="293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7391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>
            <a:lumMod val="10000"/>
            <a:lumOff val="9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Testing Session-2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 Burn Down Chart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108364"/>
            <a:ext cx="7827818" cy="332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88" y="152518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73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Agile Manifesto/Values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5" y="1503394"/>
            <a:ext cx="74660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600" y="160479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2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479"/>
            <a:ext cx="8520600" cy="72067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Agile Principles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881154"/>
            <a:ext cx="8520600" cy="3812144"/>
          </a:xfrm>
        </p:spPr>
        <p:txBody>
          <a:bodyPr>
            <a:normAutofit lnSpcReduction="10000"/>
          </a:bodyPr>
          <a:lstStyle/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1.Highest priority is to satisfy the customer. 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2.Changes in requirements are Allowed.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3.Deliver working software frequently.</a:t>
            </a:r>
          </a:p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4.Continuous Interaction between Business people and Agile team.  </a:t>
            </a:r>
          </a:p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5.Every Individuals Build the projects As responsible. </a:t>
            </a:r>
          </a:p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6.Self-organizing teams.</a:t>
            </a:r>
          </a:p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7.Agile team do prefer face-to-face conversation.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8.Working software is the primary object.</a:t>
            </a:r>
          </a:p>
          <a:p>
            <a:pPr marL="114300" indent="0" algn="l">
              <a:buNone/>
            </a:pPr>
            <a:r>
              <a:rPr lang="en-US" dirty="0">
                <a:latin typeface="Baskerville Old Face" pitchFamily="18" charset="0"/>
              </a:rPr>
              <a:t>9.Able to maintain a constant working pace(40hours in a week).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10.Continuous attention to technical excellence.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11.Simplicity – the art of maximizing the amount of work not done – is essential.</a:t>
            </a:r>
            <a:br>
              <a:rPr lang="en-US" dirty="0">
                <a:latin typeface="Baskerville Old Face" pitchFamily="18" charset="0"/>
              </a:rPr>
            </a:br>
            <a:r>
              <a:rPr lang="en-US" dirty="0">
                <a:latin typeface="Baskerville Old Face" pitchFamily="18" charset="0"/>
              </a:rPr>
              <a:t>12.The team reflects on how to become more effective.</a:t>
            </a:r>
          </a:p>
        </p:txBody>
      </p:sp>
      <p:pic>
        <p:nvPicPr>
          <p:cNvPr id="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3600" y="160479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60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1116050" y="873425"/>
            <a:ext cx="73368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Why Swhizz?</a:t>
            </a:r>
            <a:endParaRPr sz="25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Follow the project-oriented training 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One to One monitoring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Work on user stories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Expertise in resume preparation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Mock interviews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Job assistance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Real time people will deliver the classes 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Hand on experience.</a:t>
            </a:r>
            <a:endParaRPr sz="2300" dirty="0"/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/>
              <a:t>50+ Client connections for placement</a:t>
            </a:r>
            <a:endParaRPr sz="23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Thank You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Mr.SubbaRao (Relationship Manager)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Contact:9059002244</a:t>
            </a:r>
            <a:endParaRPr sz="19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Types of SDLC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091681"/>
            <a:ext cx="85206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  <a:buSzPct val="100000"/>
            </a:pPr>
            <a:r>
              <a:rPr lang="en-US" sz="1600" b="1" dirty="0">
                <a:solidFill>
                  <a:srgbClr val="00B050"/>
                </a:solidFill>
              </a:rPr>
              <a:t>Sequential model</a:t>
            </a:r>
          </a:p>
          <a:p>
            <a:pPr lvl="1" indent="-357981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b="1" dirty="0">
                <a:solidFill>
                  <a:srgbClr val="00B050"/>
                </a:solidFill>
              </a:rPr>
              <a:t>Water fall model</a:t>
            </a:r>
          </a:p>
          <a:p>
            <a:pPr lvl="1" indent="-357981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b="1" dirty="0">
                <a:solidFill>
                  <a:srgbClr val="00B050"/>
                </a:solidFill>
              </a:rPr>
              <a:t>V-V model</a:t>
            </a:r>
          </a:p>
          <a:p>
            <a:pPr lvl="0" indent="-357981">
              <a:lnSpc>
                <a:spcPct val="150000"/>
              </a:lnSpc>
              <a:buSzPct val="100000"/>
            </a:pPr>
            <a:r>
              <a:rPr lang="en-US" sz="1600" b="1" dirty="0">
                <a:solidFill>
                  <a:srgbClr val="00B050"/>
                </a:solidFill>
              </a:rPr>
              <a:t> Incremental/Iterative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rgbClr val="00B050"/>
                </a:solidFill>
              </a:rPr>
              <a:t>Rapid Application Model(RAD)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rgbClr val="00B050"/>
                </a:solidFill>
              </a:rPr>
              <a:t>	Prototype model</a:t>
            </a:r>
          </a:p>
          <a:p>
            <a:pPr marL="800100" lvl="1">
              <a:spcBef>
                <a:spcPts val="1200"/>
              </a:spcBef>
              <a:buFont typeface="+mj-lt"/>
              <a:buAutoNum type="arabicParenR"/>
            </a:pPr>
            <a:r>
              <a:rPr lang="en-US" b="1" dirty="0">
                <a:solidFill>
                  <a:srgbClr val="00B050"/>
                </a:solidFill>
              </a:rPr>
              <a:t>	Spiral model</a:t>
            </a:r>
            <a:endParaRPr sz="16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>
              <a:solidFill>
                <a:srgbClr val="00B05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</a:pPr>
            <a:r>
              <a:rPr lang="en-US" sz="2400" dirty="0"/>
              <a:t>Types of SDLC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091681"/>
            <a:ext cx="85206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  <a:buSzPct val="100000"/>
            </a:pPr>
            <a:r>
              <a:rPr lang="en-US" sz="1600" b="1" dirty="0"/>
              <a:t>Agile Model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Extreme Programming(XP)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DSDM(Dynamic System Development Method)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Kanban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Scrum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Crystal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FDD(Feature Driven Development)</a:t>
            </a:r>
          </a:p>
          <a:p>
            <a:pPr lvl="1" indent="-357981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dirty="0"/>
              <a:t>Lean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7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 idx="4294967295"/>
          </p:nvPr>
        </p:nvSpPr>
        <p:spPr>
          <a:xfrm>
            <a:off x="311700" y="47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7981">
              <a:lnSpc>
                <a:spcPct val="150000"/>
              </a:lnSpc>
            </a:pPr>
            <a:r>
              <a:rPr lang="en-US" sz="2400" b="1" dirty="0"/>
              <a:t>Agile Model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11700" y="1091681"/>
            <a:ext cx="8520600" cy="347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What is Agile Methodology?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When we choose Agile model?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Scrum Methodology And It’s Working Progress</a:t>
            </a:r>
          </a:p>
          <a:p>
            <a:pPr marL="99219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Scrum Frame Work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Agile Manifesto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r>
              <a:rPr lang="en-US" sz="1600" b="1" dirty="0"/>
              <a:t>Agile Principles</a:t>
            </a:r>
          </a:p>
          <a:p>
            <a:pPr marL="99219" lvl="0" indent="0">
              <a:lnSpc>
                <a:spcPct val="150000"/>
              </a:lnSpc>
              <a:buSzPct val="100000"/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57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"/>
            <a:ext cx="9144000" cy="451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8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Scrum 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196742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989044"/>
            <a:ext cx="8481527" cy="40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76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6742"/>
            <a:ext cx="8520600" cy="720675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Scrum Methodology Working Progress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1271" y="0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917418"/>
            <a:ext cx="8650514" cy="390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33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675"/>
            <a:ext cx="9143999" cy="444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25" y="0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21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0725" y="0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674"/>
            <a:ext cx="9143999" cy="442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41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281</Words>
  <Application>Microsoft Office PowerPoint</Application>
  <PresentationFormat>On-screen Show (16:9)</PresentationFormat>
  <Paragraphs>51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Baskerville Old Face</vt:lpstr>
      <vt:lpstr>Wingdings</vt:lpstr>
      <vt:lpstr>Simple Light</vt:lpstr>
      <vt:lpstr> Testing Session-2</vt:lpstr>
      <vt:lpstr>Types of SDLC</vt:lpstr>
      <vt:lpstr>Types of SDLC</vt:lpstr>
      <vt:lpstr>Agile Model</vt:lpstr>
      <vt:lpstr>PowerPoint Presentation</vt:lpstr>
      <vt:lpstr>Scrum Methodology </vt:lpstr>
      <vt:lpstr>Scrum Methodology Working Progress </vt:lpstr>
      <vt:lpstr>PowerPoint Presentation</vt:lpstr>
      <vt:lpstr>PowerPoint Presentation</vt:lpstr>
      <vt:lpstr>Scrum Burn Down Chart</vt:lpstr>
      <vt:lpstr>Agile Manifesto/Values</vt:lpstr>
      <vt:lpstr>Agile Principles 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apple</dc:creator>
  <cp:lastModifiedBy>Srikanth Bellamkonda</cp:lastModifiedBy>
  <cp:revision>82</cp:revision>
  <dcterms:modified xsi:type="dcterms:W3CDTF">2022-04-07T09:38:52Z</dcterms:modified>
</cp:coreProperties>
</file>