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95" r:id="rId2"/>
    <p:sldId id="315" r:id="rId3"/>
    <p:sldId id="316" r:id="rId4"/>
    <p:sldId id="321" r:id="rId5"/>
    <p:sldId id="317" r:id="rId6"/>
    <p:sldId id="323" r:id="rId7"/>
    <p:sldId id="325" r:id="rId8"/>
    <p:sldId id="324" r:id="rId9"/>
    <p:sldId id="326" r:id="rId10"/>
    <p:sldId id="312" r:id="rId11"/>
    <p:sldId id="327" r:id="rId12"/>
    <p:sldId id="313" r:id="rId13"/>
  </p:sldIdLst>
  <p:sldSz cx="9144000" cy="5143500" type="screen16x9"/>
  <p:notesSz cx="6858000" cy="9144000"/>
  <p:embeddedFontLst>
    <p:embeddedFont>
      <p:font typeface="Andalus" panose="020B0604020202020204" charset="-78"/>
      <p:regular r:id="rId15"/>
    </p:embeddedFont>
    <p:embeddedFont>
      <p:font typeface="Oswald" panose="00000500000000000000" pitchFamily="2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0de5ccf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0de5ccf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94d763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94d763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63;p1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7600" y="138001"/>
            <a:ext cx="1529099" cy="6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4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95400" y="819150"/>
            <a:ext cx="65937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8800" dirty="0">
                <a:solidFill>
                  <a:schemeClr val="accent2">
                    <a:lumMod val="75000"/>
                  </a:schemeClr>
                </a:solidFill>
              </a:rPr>
              <a:t>Testing Demo</a:t>
            </a:r>
            <a:endParaRPr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763050" y="1059775"/>
            <a:ext cx="76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57200" y="285750"/>
            <a:ext cx="7239000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2"/>
                </a:solidFill>
              </a:rPr>
              <a:t>Why Swhizz?</a:t>
            </a:r>
            <a:endParaRPr sz="2800" dirty="0">
              <a:solidFill>
                <a:schemeClr val="accent2"/>
              </a:solidFill>
            </a:endParaRPr>
          </a:p>
          <a:p>
            <a:pPr marL="914400" indent="-374650"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Following the project-oriented training By working on user stories </a:t>
            </a:r>
          </a:p>
          <a:p>
            <a:pPr marL="914400" lvl="0" indent="-374650"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Real time people will deliver the classes </a:t>
            </a:r>
          </a:p>
          <a:p>
            <a:pPr marL="914400" lvl="0" indent="-374650"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Hands on experience.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One to One monitoring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Interaction sessions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Doubts Clarification Session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Expertise in resume preparation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Mock interviews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Job assistance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Associated with 50+ Clients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900+ students got placed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89031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61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Contact:9059002244</a:t>
            </a:r>
            <a:endParaRPr sz="1900" dirty="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47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dirty="0">
                <a:solidFill>
                  <a:schemeClr val="accent4"/>
                </a:solidFill>
              </a:rPr>
              <a:t>Agenda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961053"/>
            <a:ext cx="8520600" cy="360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Why Testing?</a:t>
            </a: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Manual testing Approach</a:t>
            </a: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Automation testing Approach</a:t>
            </a: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Projects with Different Domains</a:t>
            </a: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Contents and Duration of the  Course</a:t>
            </a: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sz="20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6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6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815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8150" dirty="0"/>
          </a:p>
          <a:p>
            <a:pPr marL="9921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81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5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283708" y="242596"/>
            <a:ext cx="8520600" cy="8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969" lvl="0" indent="-285750" algn="l">
              <a:lnSpc>
                <a:spcPct val="150000"/>
              </a:lnSpc>
            </a:pPr>
            <a:r>
              <a:rPr lang="en-US" sz="2400" dirty="0"/>
              <a:t>Manual testing Approach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961053"/>
            <a:ext cx="8520600" cy="360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is Manual testing?</a:t>
            </a: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Why Manual Testing?</a:t>
            </a: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Pros &amp;Cons of Manual Testing</a:t>
            </a:r>
          </a:p>
          <a:p>
            <a:pPr marL="99219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99219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99219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00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Types of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Web Applications</a:t>
            </a:r>
          </a:p>
          <a:p>
            <a:pPr marL="6286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Desktop Applications</a:t>
            </a:r>
          </a:p>
          <a:p>
            <a:pPr marL="6286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Mobile Applications</a:t>
            </a:r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3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283708" y="242596"/>
            <a:ext cx="8520600" cy="8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969" lvl="0" indent="-285750" algn="l">
              <a:lnSpc>
                <a:spcPct val="150000"/>
              </a:lnSpc>
            </a:pPr>
            <a:r>
              <a:rPr lang="en-US" sz="2400" dirty="0"/>
              <a:t>Automation testing Approach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961053"/>
            <a:ext cx="8520600" cy="360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is Automation testing?</a:t>
            </a:r>
          </a:p>
          <a:p>
            <a:pPr marL="384969" lvl="0" indent="-28575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When we perform Automation Testing?</a:t>
            </a:r>
          </a:p>
          <a:p>
            <a:pPr marL="384969" lvl="0" indent="-28575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Pros &amp;Cons of Automation Testing</a:t>
            </a: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99219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15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What is Selenium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457200" algn="l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Eclipse IDE</a:t>
            </a:r>
          </a:p>
          <a:p>
            <a:pPr marL="571500" indent="-457200" algn="l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Test management tools</a:t>
            </a:r>
          </a:p>
          <a:p>
            <a:pPr marL="571500" indent="-457200" algn="l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Defect reporting tools</a:t>
            </a:r>
          </a:p>
        </p:txBody>
      </p:sp>
    </p:spTree>
    <p:extLst>
      <p:ext uri="{BB962C8B-B14F-4D97-AF65-F5344CB8AC3E}">
        <p14:creationId xmlns:p14="http://schemas.microsoft.com/office/powerpoint/2010/main" val="198259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285750" lvl="0" indent="-285750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Requirement Analysis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0" lvl="0" indent="-285750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Planning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0" lvl="0" indent="-285750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Scenario / Test Case Design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0" lvl="0" indent="-285750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Environment Setup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0" lvl="0" indent="-285750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Execution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0" lvl="0" indent="-285750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Closure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744538"/>
            <a:ext cx="7843838" cy="981075"/>
          </a:xfrm>
        </p:spPr>
        <p:txBody>
          <a:bodyPr>
            <a:normAutofit/>
          </a:bodyPr>
          <a:lstStyle/>
          <a:p>
            <a:r>
              <a:rPr lang="en-US" dirty="0"/>
              <a:t>Software Testing Life Cycle</a:t>
            </a:r>
          </a:p>
        </p:txBody>
      </p:sp>
      <p:pic>
        <p:nvPicPr>
          <p:cNvPr id="2051" name="Picture 3" descr="C:\Users\apple\Downloads\testing material swhizz\Software-Testing-Life-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9" y="0"/>
            <a:ext cx="8705461" cy="44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390" y="514350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37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Project we Deal in the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Retail Management Project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Admin Portal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Ecommerce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09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609600" y="1733550"/>
            <a:ext cx="8534400" cy="1247775"/>
          </a:xfrm>
        </p:spPr>
        <p:txBody>
          <a:bodyPr/>
          <a:lstStyle/>
          <a:p>
            <a:pPr marL="99219" lvl="0" indent="0" algn="ctr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Contents and Duration of the  Course</a:t>
            </a:r>
          </a:p>
        </p:txBody>
      </p:sp>
    </p:spTree>
    <p:extLst>
      <p:ext uri="{BB962C8B-B14F-4D97-AF65-F5344CB8AC3E}">
        <p14:creationId xmlns:p14="http://schemas.microsoft.com/office/powerpoint/2010/main" val="89735538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189</Words>
  <Application>Microsoft Office PowerPoint</Application>
  <PresentationFormat>On-screen Show (16:9)</PresentationFormat>
  <Paragraphs>77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Oswald</vt:lpstr>
      <vt:lpstr>Source Sans Pro</vt:lpstr>
      <vt:lpstr>Arial</vt:lpstr>
      <vt:lpstr>Andalus</vt:lpstr>
      <vt:lpstr>Wingdings</vt:lpstr>
      <vt:lpstr>Quince template</vt:lpstr>
      <vt:lpstr> </vt:lpstr>
      <vt:lpstr>Agenda</vt:lpstr>
      <vt:lpstr>Manual testing Approach</vt:lpstr>
      <vt:lpstr>Types of applications</vt:lpstr>
      <vt:lpstr>Automation testing Approach</vt:lpstr>
      <vt:lpstr>What is Selenium</vt:lpstr>
      <vt:lpstr>Software Testing Life Cycle</vt:lpstr>
      <vt:lpstr>Project we Deal in the Course</vt:lpstr>
      <vt:lpstr>PowerPoint Presentation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47</cp:revision>
  <dcterms:modified xsi:type="dcterms:W3CDTF">2022-06-22T10:15:27Z</dcterms:modified>
</cp:coreProperties>
</file>