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95" r:id="rId2"/>
    <p:sldId id="317" r:id="rId3"/>
    <p:sldId id="319" r:id="rId4"/>
    <p:sldId id="321" r:id="rId5"/>
    <p:sldId id="329" r:id="rId6"/>
    <p:sldId id="330" r:id="rId7"/>
    <p:sldId id="331" r:id="rId8"/>
    <p:sldId id="332" r:id="rId9"/>
    <p:sldId id="333" r:id="rId10"/>
    <p:sldId id="336" r:id="rId11"/>
    <p:sldId id="339" r:id="rId12"/>
    <p:sldId id="312" r:id="rId13"/>
    <p:sldId id="337" r:id="rId14"/>
    <p:sldId id="315" r:id="rId15"/>
    <p:sldId id="313" r:id="rId1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00:1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1105 24575,'0'-12'0,"2"-1"0,-1 0 0,2 1 0,0-1 0,0 1 0,10-22 0,37-66 0,-44 90 0,70-125 0,37-68 0,-88 154 0,62-85 0,-69 111 0,1 1 0,1 1 0,0 1 0,2 0 0,31-21 0,19-10 0,145-91 0,-187 127-1365,-7 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33:12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00:15.1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24575,'0'460'0,"-1"-457"0,1 0 0,0 0 0,1 1 0,-1-1 0,1 0 0,-1 0 0,1 1 0,0-1 0,0 0 0,0 0 0,3 5 0,-2-6 0,-1-1 0,1 1 0,0-1 0,-1 1 0,1-1 0,0 1 0,0-1 0,0 0 0,0 0 0,0 0 0,0 0 0,0-1 0,0 1 0,0 0 0,1-1 0,-1 1 0,0-1 0,3 0 0,57 3 0,1-2 0,90-12 0,-42 2 0,-76 6 0,0-2 0,-1 0 0,55-18 0,-67 17-1365,-5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17:5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89 24575,'2688'0'0,"-2660"2"0,45 7 0,-43-4 0,34 1 0,59 4 0,2 0 0,40-11 0,84 2 0,-229 2 0,0 0 0,37 12 0,-38-9 0,0-1 0,0-1 0,33 3 0,-48-7 0,0 1 0,1-1 0,-1 1 0,0-1 0,1 1 0,-1 0 0,0 1 0,0-1 0,0 1 0,0-1 0,0 1 0,0 1 0,0-1 0,-1 0 0,1 1 0,-1 0 0,0 0 0,0 0 0,0 0 0,0 0 0,0 1 0,-1-1 0,1 1 0,-1 0 0,0 0 0,0 0 0,0 0 0,-1 0 0,0 0 0,1 0 0,-1 1 0,-1-1 0,1 0 0,0 9 0,-2 131 0,0-57 0,1-84 0,0 0 0,0 0 0,0 0 0,0 0 0,-1 0 0,0 0 0,1 0 0,-1 0 0,0 0 0,0 0 0,0-1 0,-1 1 0,1 0 0,-4 4 0,3-6 0,0 1 0,0 0 0,0 0 0,-1-1 0,1 0 0,-1 1 0,1-1 0,-1 0 0,0 0 0,1 0 0,-1-1 0,0 1 0,1 0 0,-1-1 0,0 0 0,-4 0 0,-225-1 0,90-2 0,53 2 0,-96 3 0,175 0 0,0 0 0,0 0 0,1 1 0,-19 8 0,17-7 0,0 0 0,0 0 0,-14 2 0,-17-1 0,-1-3 0,-60-4 0,19 0 0,-2784 2 0,2864 0 0,0 0 0,0 0 0,1 0 0,-1-1 0,0 1 0,0-1 0,1 0 0,-1 0 0,1 0 0,-6-3 0,7 2 0,0 1 0,0-1 0,1 1 0,-1-1 0,1 0 0,-1 1 0,1-1 0,0 0 0,0 0 0,0 0 0,0 0 0,0 0 0,0 0 0,0 0 0,1-1 0,-1 1 0,1 0 0,-1-5 0,-1-26 0,1 0 0,4-45 0,0-1 0,-5-4 0,4-84 0,-2 164 0,1-1 0,-1 0 0,1 1 0,0-1 0,0 1 0,0-1 0,0 1 0,1-1 0,-1 1 0,1 0 0,0 0 0,0-1 0,0 2 0,0-1 0,1 0 0,-1 0 0,1 1 0,-1-1 0,1 1 0,0 0 0,0-1 0,0 2 0,0-1 0,1 0 0,-1 1 0,0-1 0,1 1 0,-1 0 0,5-1 0,10-1 0,-1 1 0,1 1 0,-1 0 0,35 4 0,-13-1 0,160 11 0,-180-9-166,-1 1-1,0 0 1,33 15 0,-40-16-534,6 3-6126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28:01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28:02.7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1 254 24575,'17'-1'0,"-1"-1"0,1-1 0,-1 0 0,0-1 0,0-1 0,16-6 0,6-2 0,476-114 0,-377 92 0,8 0 0,-115 29 0,0 2 0,59-1 0,-37 7-1365,-31-2-5461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28:07.0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24575,'0'28'0,"0"-3"0,-4 41 0,4-65 0,0 0 0,0 0 0,0 0 0,0 1 0,0-1 0,0 0 0,0 0 0,1 0 0,-1 0 0,0 0 0,1 0 0,-1 0 0,0 0 0,1 0 0,0 0 0,-1 0 0,1 0 0,-1 0 0,1-1 0,0 1 0,0 0 0,-1 0 0,1 0 0,0-1 0,0 1 0,0-1 0,0 1 0,0-1 0,0 1 0,0-1 0,0 1 0,0-1 0,0 0 0,0 1 0,0-1 0,0 0 0,2 0 0,5 1 0,0 0 0,1 0 0,15-2 0,-13 0 0,159-3-1365,-153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28:09.8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24575,'3'0'0,"6"0"0,3 0 0,5 0 0,1 0 0,3 4 0,0 5 0,1 3 0,0 5 0,-1 2 0,4 5 0,5 6 0,0 1 0,-5-5-8191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28:19.2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0 24575,'0'23'0,"-1"-1"0,-7 40 0,5-52 0,1-1 0,-1 1 0,-1-1 0,1 1 0,-2-1 0,1 0 0,-1-1 0,-10 14 0,13-20 0,0 0 0,1 0 0,-1 0 0,1 1 0,0-1 0,0 0 0,0 0 0,0 1 0,0-1 0,0 1 0,0-1 0,1 1 0,0-1 0,-1 1 0,1-1 0,0 1 0,0-1 0,0 1 0,0-1 0,1 1 0,-1-1 0,1 1 0,0-1 0,-1 1 0,1-1 0,0 0 0,0 0 0,1 1 0,-1-1 0,0 0 0,1 0 0,3 4 0,4 3 0,1 1 0,0-1 0,1-1 0,0 0 0,13 6 0,-5-1 0,25 16-455,1-1 0,56 25 0,-69-40-6371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2:28:21.4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1 565 24575,'18'-1'0,"1"-1"0,-1-1 0,0-1 0,23-8 0,1 1 0,18-4 0,290-84 0,-235 62 0,51-21 0,-139 46 0,0 1 0,1 1 0,50-10 0,-72 18 0,1 0 0,-1 0 0,1 0 0,10-7 0,-11 6 0,1 0 0,0 0 0,0 1 0,10-3 0,97-7 0,-34 5 0,298-57 0,92-8 0,-408 64 0,84-21 0,-85 13 274,-29 7-1094,46-8 1,-55 15-6007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94d763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94d763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7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9600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95400" y="742950"/>
            <a:ext cx="65937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7200" b="1" dirty="0">
                <a:solidFill>
                  <a:srgbClr val="0070C0"/>
                </a:solidFill>
              </a:rPr>
              <a:t>APACHE POI INSTALLATION</a:t>
            </a:r>
            <a:endParaRPr sz="7200" b="1" dirty="0">
              <a:solidFill>
                <a:srgbClr val="0070C0"/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2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800" y="133350"/>
            <a:ext cx="1653275" cy="76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E77ED-B673-3C34-53DA-49D43B6F68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AEB198-339A-D581-8972-3BB356EE3C42}"/>
                  </a:ext>
                </a:extLst>
              </p14:cNvPr>
              <p14:cNvContentPartPr/>
              <p14:nvPr/>
            </p14:nvContentPartPr>
            <p14:xfrm>
              <a:off x="3282675" y="2210589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AEB198-339A-D581-8972-3BB356EE3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035" y="22019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62019C8-9BB1-6F22-D553-8DECBFF72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38C18-646C-34BD-3D07-55C3E9648E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5DFBB-C260-B397-DA24-EE118034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763050" y="1059775"/>
            <a:ext cx="76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57200" y="285750"/>
            <a:ext cx="6774538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chemeClr val="accent2"/>
                </a:solidFill>
              </a:rPr>
              <a:t>Why Swhizz?</a:t>
            </a:r>
            <a:endParaRPr sz="2500" dirty="0">
              <a:solidFill>
                <a:schemeClr val="accent2"/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Follow the project-oriented training 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One to One monitoring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Work on user stories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Expertise in resume preparation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Mock interviews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Job assistance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Real time people will deliver the classes 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Hand on experience.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50+ Client connections for placement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8903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74FB3-400C-BBCE-AD33-F59930DC9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38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Contact:9059002244</a:t>
            </a:r>
            <a:endParaRPr sz="1900" dirty="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729E-A60F-36F2-ABFC-F0BC7B4C2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836A7-4BAA-26AB-B492-A9A27891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3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6358C-DA92-5A9E-F51A-EEBDB84BB8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AA03-5A82-686D-290A-8895B0BA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439C06D-DCC5-00E0-A368-458C794B1EE2}"/>
              </a:ext>
            </a:extLst>
          </p:cNvPr>
          <p:cNvGrpSpPr/>
          <p:nvPr/>
        </p:nvGrpSpPr>
        <p:grpSpPr>
          <a:xfrm>
            <a:off x="2578155" y="3694149"/>
            <a:ext cx="360720" cy="459720"/>
            <a:chOff x="2578155" y="3694149"/>
            <a:chExt cx="36072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50C23E-2A8E-3AA3-BD25-BDFD6A152161}"/>
                    </a:ext>
                  </a:extLst>
                </p14:cNvPr>
                <p14:cNvContentPartPr/>
                <p14:nvPr/>
              </p14:nvContentPartPr>
              <p14:xfrm>
                <a:off x="2623155" y="3694149"/>
                <a:ext cx="315720" cy="39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50C23E-2A8E-3AA3-BD25-BDFD6A1521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14515" y="3685509"/>
                  <a:ext cx="333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B7C233-741D-559C-4D89-996CA4AF990E}"/>
                    </a:ext>
                  </a:extLst>
                </p14:cNvPr>
                <p14:cNvContentPartPr/>
                <p14:nvPr/>
              </p14:nvContentPartPr>
              <p14:xfrm>
                <a:off x="2578155" y="3964509"/>
                <a:ext cx="241920" cy="18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B7C233-741D-559C-4D89-996CA4AF99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69155" y="3955509"/>
                  <a:ext cx="25956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82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2D37F-AAA9-7E70-2BA5-070A98537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9FFDC-20E4-24AC-F07D-288B2BF2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603721-F7CE-5A1B-601A-5C365F74E1FC}"/>
                  </a:ext>
                </a:extLst>
              </p14:cNvPr>
              <p14:cNvContentPartPr/>
              <p14:nvPr/>
            </p14:nvContentPartPr>
            <p14:xfrm>
              <a:off x="184875" y="2860749"/>
              <a:ext cx="1457280" cy="221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603721-F7CE-5A1B-601A-5C365F74E1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235" y="2851749"/>
                <a:ext cx="147492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77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95B6-022B-BA8F-E6E6-82B3AD41D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F616-B0D8-1792-C6D2-E2DF62DE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6F478-D416-C799-49AC-6631121676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E0894-C25A-FD23-9EFC-151A0A22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1C550A-9B83-3AC4-3945-4F6385840B7C}"/>
              </a:ext>
            </a:extLst>
          </p:cNvPr>
          <p:cNvSpPr txBox="1"/>
          <p:nvPr/>
        </p:nvSpPr>
        <p:spPr>
          <a:xfrm>
            <a:off x="3429000" y="333375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extracting the zip file, add all the jar files to the project along with the Lib &amp; </a:t>
            </a:r>
            <a:r>
              <a:rPr lang="en-US" dirty="0" err="1">
                <a:solidFill>
                  <a:srgbClr val="FF0000"/>
                </a:solidFill>
              </a:rPr>
              <a:t>ooxml</a:t>
            </a:r>
            <a:r>
              <a:rPr lang="en-US" dirty="0">
                <a:solidFill>
                  <a:srgbClr val="FF0000"/>
                </a:solidFill>
              </a:rPr>
              <a:t>-lib jar files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05747-96A6-40EA-7D80-09A3429D53ED}"/>
              </a:ext>
            </a:extLst>
          </p:cNvPr>
          <p:cNvGrpSpPr/>
          <p:nvPr/>
        </p:nvGrpSpPr>
        <p:grpSpPr>
          <a:xfrm>
            <a:off x="1521555" y="1160109"/>
            <a:ext cx="1243440" cy="413640"/>
            <a:chOff x="1521555" y="1160109"/>
            <a:chExt cx="124344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E04074-D1BD-F68F-8790-B0F6C3D18CF7}"/>
                    </a:ext>
                  </a:extLst>
                </p14:cNvPr>
                <p14:cNvContentPartPr/>
                <p14:nvPr/>
              </p14:nvContentPartPr>
              <p14:xfrm>
                <a:off x="1588515" y="1266309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E04074-D1BD-F68F-8790-B0F6C3D18C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9875" y="12573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2DBF1D-609C-224C-9BE5-5AA71CD3F122}"/>
                    </a:ext>
                  </a:extLst>
                </p14:cNvPr>
                <p14:cNvContentPartPr/>
                <p14:nvPr/>
              </p14:nvContentPartPr>
              <p14:xfrm>
                <a:off x="1565835" y="1160109"/>
                <a:ext cx="427320" cy="9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2DBF1D-609C-224C-9BE5-5AA71CD3F1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57195" y="1151109"/>
                  <a:ext cx="444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0C5543-9AAE-908A-3995-724C9A5C6DF8}"/>
                    </a:ext>
                  </a:extLst>
                </p14:cNvPr>
                <p14:cNvContentPartPr/>
                <p14:nvPr/>
              </p14:nvContentPartPr>
              <p14:xfrm>
                <a:off x="1542795" y="1191429"/>
                <a:ext cx="98280" cy="5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0C5543-9AAE-908A-3995-724C9A5C6D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33795" y="1182429"/>
                  <a:ext cx="115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792E4A-C1B5-0794-5A30-532A06512381}"/>
                    </a:ext>
                  </a:extLst>
                </p14:cNvPr>
                <p14:cNvContentPartPr/>
                <p14:nvPr/>
              </p14:nvContentPartPr>
              <p14:xfrm>
                <a:off x="1521555" y="1243629"/>
                <a:ext cx="99720" cy="61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792E4A-C1B5-0794-5A30-532A065123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12555" y="1234629"/>
                  <a:ext cx="117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BFE4DF-E6FC-7FB3-1400-DF061875E505}"/>
                    </a:ext>
                  </a:extLst>
                </p14:cNvPr>
                <p14:cNvContentPartPr/>
                <p14:nvPr/>
              </p14:nvContentPartPr>
              <p14:xfrm>
                <a:off x="1848795" y="1401309"/>
                <a:ext cx="120240" cy="17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BFE4DF-E6FC-7FB3-1400-DF061875E5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0155" y="1392309"/>
                  <a:ext cx="137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A67704-7002-F252-B07C-F1B5DF099763}"/>
                    </a:ext>
                  </a:extLst>
                </p14:cNvPr>
                <p14:cNvContentPartPr/>
                <p14:nvPr/>
              </p14:nvContentPartPr>
              <p14:xfrm>
                <a:off x="1850955" y="1265589"/>
                <a:ext cx="914040" cy="20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A67704-7002-F252-B07C-F1B5DF0997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42315" y="1256949"/>
                  <a:ext cx="931680" cy="22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373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12CEDC-8E06-0987-345A-EA8AC0EB25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7CAC7-3DE3-FAA8-4EE8-12B722F7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3AAED5-9D1A-7E04-C1BB-989CF85377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775FD-7462-AD69-F027-9A4AC85F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1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5DC843-9011-1CC0-9C05-8EFD1A4A0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F0422-2AC2-9F30-341C-7A26CCCE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1908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94</Words>
  <Application>Microsoft Office PowerPoint</Application>
  <PresentationFormat>On-screen Show (16:9)</PresentationFormat>
  <Paragraphs>30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Oswald</vt:lpstr>
      <vt:lpstr>Arial</vt:lpstr>
      <vt:lpstr>Source Sans Pro</vt:lpstr>
      <vt:lpstr>Quince template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50</cp:revision>
  <dcterms:modified xsi:type="dcterms:W3CDTF">2022-06-28T12:52:17Z</dcterms:modified>
</cp:coreProperties>
</file>