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95" r:id="rId2"/>
    <p:sldId id="315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12" r:id="rId11"/>
    <p:sldId id="327" r:id="rId12"/>
    <p:sldId id="313" r:id="rId13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85" d="100"/>
          <a:sy n="85" d="100"/>
        </p:scale>
        <p:origin x="74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0:16:21.3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149 0 24575,'1'34'0,"3"1"0,13 60 0,-2-13 0,29 515 0,-23-190 0,-17-371 0,85 683 0,-73-623 0,5 163 0,-21 97 0,-3-141 0,4-134 0,1-25 0,-3-1 0,-10 71 0,7-109 0,0 0 0,-14 31 0,12-34 0,1-1 0,0 1 0,1 1 0,0-1 0,-1 17 0,4 201 0,3-111 0,-2 172 0,-3-268 0,3-25 0,0 0 0,0 1 0,0-1 0,0 0 0,0 0 0,0 0 0,-1 0 0,1 1 0,0-1 0,0 0 0,0 0 0,0 0 0,0 0 0,-1 0 0,1 0 0,0 0 0,0 1 0,0-1 0,0 0 0,-1 0 0,1 0 0,0 0 0,0 0 0,0 0 0,0 0 0,-1 0 0,1 0 0,0 0 0,0 0 0,0 0 0,0 0 0,-1 0 0,1 0 0,0 0 0,0 0 0,0 0 0,-1 0 0,1-1 0,0 1 0,0 0 0,0 0 0,0 0 0,0 0 0,-1 0 0,1 0 0,0 0 0,0-1 0,0 1 0,0 0 0,0 0 0,0 0 0,-1-1 0,-3-4 0,0-1 0,1-1 0,0 1 0,-5-12 0,-49-118 0,-52-139 0,89 217 0,3 0 0,-16-111 0,28 112 0,6-99 0,2 58 0,-3 70 0,-2-71 0,1 89 0,-1 0 0,0 0 0,0 0 0,-1 0 0,0 1 0,-1-1 0,-6-12 0,10 22 0,0 0 0,0-1 0,0 1 0,0 0 0,0 0 0,0 0 0,0-1 0,-1 1 0,1 0 0,0 0 0,0-1 0,0 1 0,0 0 0,-1 0 0,1 0 0,0-1 0,0 1 0,0 0 0,-1 0 0,1 0 0,0 0 0,0 0 0,-1 0 0,1 0 0,0-1 0,0 1 0,-1 0 0,1 0 0,0 0 0,0 0 0,-1 0 0,-3 8 0,2 15 0,1-22 0,-1 126 0,2-105 0,2 0 0,1 0 0,10 41 0,112 425 0,-117-458 0,17 118 0,-11-57 0,-13-86 0,1-1 0,-1 0 0,1 0 0,0 0 0,0 0 0,0 0 0,0 0 0,4 3 0,10 20 0,-7-10 0,0 0 0,1-1 0,13 16 0,-13-19 0,-1 0 0,0 1 0,-1 0 0,12 30 0,-20-44 0,0 1 0,1 0 0,-1 0 0,0 0 0,0-1 0,0 1 0,1 0 0,-1 0 0,0 0 0,1-1 0,-1 1 0,1 0 0,-1-1 0,1 1 0,-1 0 0,1-1 0,-1 1 0,1-1 0,0 1 0,-1-1 0,1 1 0,0-1 0,-1 1 0,1-1 0,0 1 0,0-1 0,-1 0 0,1 0 0,0 1 0,0-1 0,0 0 0,-1 0 0,1 0 0,0 0 0,0 0 0,0 0 0,0 0 0,-1 0 0,1 0 0,0 0 0,0-1 0,0 1 0,-1 0 0,1 0 0,0-1 0,0 1 0,0-1 0,5-3 0,-1 0 0,0 0 0,0-1 0,0 0 0,4-5 0,-1 1 0,16-21 0,39-58 0,-21 25 0,34-48 0,-37 52 0,73-86 0,-106 137 0,-1-1 0,0 1 0,0-1 0,0 0 0,-1 0 0,0 0 0,-1-1 0,2-10 0,15-34 0,-2 20-341,1 1 0,2 0-1,36-43 1,-46 62-6485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10:16:26.4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131 0 24575,'-1'252'0,"3"281"0,20-236 0,-1 4 0,-18-241 0,2 0 0,22 99 0,46 111 0,-51-195 0,37 201 0,-42-133 0,6 27 0,-5-67 0,6 125 0,-5-47 0,2 40 0,-21 23 0,0-154 0,-3-78 0,-2-11 0,-13-19 0,10 9 0,-352-406 0,352 403 0,-1 0 0,1 0 0,1-1 0,1 0 0,-1 0 0,2 0 0,-5-17 0,-15-28 0,19 47 0,18 39 0,191 329 0,-129-239 0,198 279 0,-263-385 0,-4-3 0,1-1 0,0-1 0,0 1 0,1-1 0,7 6 0,-13-12 0,0 0 0,0 0 0,1-1 0,-1 1 0,0 0 0,0-1 0,0 1 0,1-1 0,-1 1 0,0-1 0,1 0 0,-1 0 0,0 0 0,0 1 0,1-1 0,-1 0 0,3-1 0,-2 1 0,-1-1 0,1 0 0,-1 0 0,0 0 0,1 0 0,-1 0 0,0 0 0,1 0 0,-1 0 0,0 0 0,0 0 0,0-1 0,0 1 0,0 0 0,0-1 0,0 1 0,-1-1 0,2-1 0,54-136 0,44-43 0,-75 143 0,1 1 0,47-51 0,-54 66 0,-1-1 0,-1 0 0,26-52 0,-32 57 0,-8 13-195,0-1 0,-1 1 0,1-1 0,-1 0 0,-1 0 0,2-7 0,-1-3-6631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809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de5c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de5c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44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94d763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94d763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94d763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94d7635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63;p1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67600" y="138001"/>
            <a:ext cx="1529099" cy="6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576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34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62" r:id="rId3"/>
    <p:sldLayoutId id="214748366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9600" dirty="0"/>
            </a:br>
            <a:endParaRPr sz="10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95400" y="819150"/>
            <a:ext cx="65937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IN" sz="6600" b="1" dirty="0">
                <a:solidFill>
                  <a:schemeClr val="accent2">
                    <a:lumMod val="75000"/>
                  </a:schemeClr>
                </a:solidFill>
              </a:rPr>
              <a:t>Set up of chrome to project</a:t>
            </a:r>
            <a:endParaRPr sz="6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63124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30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763050" y="1059775"/>
            <a:ext cx="760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457200" y="285750"/>
            <a:ext cx="6774538" cy="489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chemeClr val="accent2"/>
                </a:solidFill>
              </a:rPr>
              <a:t>Why Swhizz?</a:t>
            </a:r>
            <a:endParaRPr sz="2500" dirty="0">
              <a:solidFill>
                <a:schemeClr val="accent2"/>
              </a:solidFill>
            </a:endParaRPr>
          </a:p>
          <a:p>
            <a:pPr marL="914400" indent="-374650">
              <a:buSzPts val="2300"/>
              <a:buFont typeface="Arial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Follow the project-oriented training By working on user stories </a:t>
            </a:r>
          </a:p>
          <a:p>
            <a:pPr marL="914400" lvl="0" indent="-374650">
              <a:buSzPts val="2300"/>
              <a:buChar char="●"/>
            </a:pPr>
            <a:r>
              <a:rPr lang="en-US" sz="2300" dirty="0">
                <a:solidFill>
                  <a:schemeClr val="accent3">
                    <a:lumMod val="75000"/>
                  </a:schemeClr>
                </a:solidFill>
              </a:rPr>
              <a:t>Real time people will deliver the classes </a:t>
            </a:r>
          </a:p>
          <a:p>
            <a:pPr marL="914400" lvl="0" indent="-374650">
              <a:buSzPts val="2300"/>
              <a:buChar char="●"/>
            </a:pPr>
            <a:r>
              <a:rPr lang="en-US" sz="2300" dirty="0">
                <a:solidFill>
                  <a:schemeClr val="accent3">
                    <a:lumMod val="75000"/>
                  </a:schemeClr>
                </a:solidFill>
              </a:rPr>
              <a:t>Hands on experience.</a:t>
            </a: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One to One monitoring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Expertise in resume preparation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Mock interviews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Job assistance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Associated with 50+ Clients</a:t>
            </a: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9</a:t>
            </a:r>
            <a:r>
              <a:rPr lang="en-GB" sz="2300">
                <a:solidFill>
                  <a:schemeClr val="accent3">
                    <a:lumMod val="75000"/>
                  </a:schemeClr>
                </a:solidFill>
              </a:rPr>
              <a:t>00</a:t>
            </a:r>
            <a:r>
              <a:rPr lang="en-GB" sz="2300" dirty="0">
                <a:solidFill>
                  <a:schemeClr val="accent3">
                    <a:lumMod val="75000"/>
                  </a:schemeClr>
                </a:solidFill>
              </a:rPr>
              <a:t>+ students got placed</a:t>
            </a:r>
            <a:endParaRPr sz="2300" dirty="0">
              <a:solidFill>
                <a:schemeClr val="accent3">
                  <a:lumMod val="75000"/>
                </a:schemeClr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89031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Any Queries?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061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1752175"/>
            <a:ext cx="8520600" cy="8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dirty="0">
                <a:solidFill>
                  <a:schemeClr val="accent4"/>
                </a:solidFill>
              </a:rPr>
              <a:t>Thank You</a:t>
            </a:r>
            <a:endParaRPr sz="43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/>
              <a:t>Mr.SubbaRao</a:t>
            </a:r>
            <a:r>
              <a:rPr lang="en-GB" sz="1900" dirty="0"/>
              <a:t> (Relationship Manager)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/>
              <a:t>Contact:9059002244</a:t>
            </a:r>
            <a:endParaRPr sz="1900" dirty="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716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4294967295"/>
          </p:nvPr>
        </p:nvSpPr>
        <p:spPr>
          <a:xfrm>
            <a:off x="381000" y="742950"/>
            <a:ext cx="7772400" cy="3760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endParaRPr lang="en-US" dirty="0"/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endParaRPr lang="en-US" dirty="0"/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endParaRPr lang="en-US" dirty="0"/>
          </a:p>
          <a:p>
            <a:pPr marL="384969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</a:pPr>
            <a:endParaRPr lang="en-US" sz="2000" dirty="0"/>
          </a:p>
          <a:p>
            <a:pPr marL="1242219" lvl="0" indent="-1143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en-US" sz="2000" dirty="0"/>
          </a:p>
          <a:p>
            <a:pPr marL="1242219" lvl="0" indent="-1143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en-US" sz="2000" dirty="0"/>
          </a:p>
          <a:p>
            <a:pPr marL="1242219" lvl="0" indent="-1143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en-US" sz="2000" dirty="0"/>
          </a:p>
          <a:p>
            <a:pPr marL="1242219" lvl="0" indent="-1143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en-US" sz="2600" dirty="0"/>
          </a:p>
          <a:p>
            <a:pPr marL="1242219" lvl="0" indent="-1143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en-US" sz="2600" dirty="0"/>
          </a:p>
          <a:p>
            <a:pPr marL="1242219" lvl="0" indent="-1143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en-US" sz="8150" dirty="0"/>
          </a:p>
          <a:p>
            <a:pPr marL="1242219" lvl="0" indent="-1143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en-US" sz="8150" dirty="0"/>
          </a:p>
          <a:p>
            <a:pPr marL="99219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81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375" y="84775"/>
            <a:ext cx="1653275" cy="7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C9C42-978B-0EC2-F935-79CFD8D94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9E460F-0685-883E-F464-6A4398A355E1}"/>
                  </a:ext>
                </a:extLst>
              </p14:cNvPr>
              <p14:cNvContentPartPr/>
              <p14:nvPr/>
            </p14:nvContentPartPr>
            <p14:xfrm>
              <a:off x="3986115" y="1903574"/>
              <a:ext cx="342720" cy="1491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9E460F-0685-883E-F464-6A4398A355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7475" y="1894574"/>
                <a:ext cx="360360" cy="15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B40474-137C-C311-E150-B5DD0970929F}"/>
                  </a:ext>
                </a:extLst>
              </p14:cNvPr>
              <p14:cNvContentPartPr/>
              <p14:nvPr/>
            </p14:nvContentPartPr>
            <p14:xfrm>
              <a:off x="4097355" y="3522494"/>
              <a:ext cx="385560" cy="1446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6B40474-137C-C311-E150-B5DD097092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8715" y="3513494"/>
                <a:ext cx="403200" cy="14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54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259CAC-E61E-FB2E-A44A-DA48082C89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40DC4-9D4E-74B8-F3BA-4F955D665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41A4DD6D-6F32-32D4-0CA3-57E2633D97E9}"/>
              </a:ext>
            </a:extLst>
          </p:cNvPr>
          <p:cNvSpPr/>
          <p:nvPr/>
        </p:nvSpPr>
        <p:spPr>
          <a:xfrm>
            <a:off x="1295400" y="1809750"/>
            <a:ext cx="381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10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5B1063-8278-F589-4C59-EABD81AFA5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CC101-9195-F7E5-215F-8AAFB3FA3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52393F85-2AFB-3149-8BB9-AD37A5A3D149}"/>
              </a:ext>
            </a:extLst>
          </p:cNvPr>
          <p:cNvSpPr/>
          <p:nvPr/>
        </p:nvSpPr>
        <p:spPr>
          <a:xfrm>
            <a:off x="6019800" y="226695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682387-10EC-E0B8-8ADE-A70C401549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EF3DB-FE8C-1182-9FB4-7B2D67A11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" y="133350"/>
            <a:ext cx="7789889" cy="4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7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CFFA0-1923-16AA-403B-2F62633E1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B17DD-8AE9-DE68-A272-2DCF0B34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5"/>
            <a:ext cx="9144000" cy="50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16FB37-100B-13F6-EB67-EDAA8DD5A1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0DDAF-B8C5-18FE-8243-F40CB0D2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79"/>
            <a:ext cx="9144000" cy="456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5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16605D-BB1F-D23B-3DF8-B541E9C0F9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5C1B5-3415-562C-C101-20C38AE8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2" y="0"/>
            <a:ext cx="91022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4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7B815-963D-7523-1047-FD93C970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9975" y="1504950"/>
            <a:ext cx="6104100" cy="2057400"/>
          </a:xfrm>
        </p:spPr>
        <p:txBody>
          <a:bodyPr/>
          <a:lstStyle/>
          <a:p>
            <a:pPr marL="38100" indent="0">
              <a:buNone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Or else update the chrome browser and use the .exe file which I have provided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9CE0D-F9F2-D23A-94EE-2A9FB110CC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5558836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92</Words>
  <Application>Microsoft Office PowerPoint</Application>
  <PresentationFormat>On-screen Show (16:9)</PresentationFormat>
  <Paragraphs>41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Oswald</vt:lpstr>
      <vt:lpstr>Source Sans Pro</vt:lpstr>
      <vt:lpstr>Wingdings</vt:lpstr>
      <vt:lpstr>Quince template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Mr.SubbaRao (Relationship Manager) Contact:9059002244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Jarvis</cp:lastModifiedBy>
  <cp:revision>53</cp:revision>
  <dcterms:modified xsi:type="dcterms:W3CDTF">2022-05-26T10:57:36Z</dcterms:modified>
</cp:coreProperties>
</file>