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05680" y="3851559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/>
              <a:t>ST</a:t>
            </a:r>
            <a:r>
              <a:rPr lang="en-US" sz="2400" dirty="0"/>
              <a:t>UDENT NAME: </a:t>
            </a:r>
            <a:r>
              <a:rPr lang="en-IN" sz="2400" dirty="0"/>
              <a:t>E.Sudha</a:t>
            </a:r>
            <a:endParaRPr lang="en-US" sz="2400" dirty="0"/>
          </a:p>
          <a:p>
            <a:r>
              <a:rPr lang="en-US" sz="2400" dirty="0"/>
              <a:t>REGISTER NO AND NMID:</a:t>
            </a:r>
            <a:r>
              <a:rPr lang="en-IN" sz="2400" dirty="0"/>
              <a:t>24134031802522050,asanm40324134031802522050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</a:t>
            </a:r>
            <a:r>
              <a:rPr lang="en-IN" sz="2400" dirty="0"/>
              <a:t>B.sc computer science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:PS.PT.MGR GOVT ARTS&amp;SCIENCE COLLEGE,PUTHUR SIRKALI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IN" dirty="0"/>
            </a:br>
            <a:r>
              <a:rPr lang="en-IN" dirty="0"/>
              <a:t>Summarize your finding lesson learned and future steps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775" y="1034748"/>
            <a:ext cx="12429840" cy="486076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project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32867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dirty="0"/>
              <a:t>Problem statement </a:t>
            </a:r>
            <a:br>
              <a:rPr lang="en-IN" sz="4250" b="0" dirty="0"/>
            </a:br>
            <a:r>
              <a:rPr lang="en-IN" sz="4250" b="0" dirty="0" err="1"/>
              <a:t>Brifly</a:t>
            </a:r>
            <a:r>
              <a:rPr lang="en-IN" sz="4250" b="0" dirty="0"/>
              <a:t> explain the real-world problem you are trying to solve with your project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IN" sz="4250" spc="-20" dirty="0"/>
            </a:br>
            <a:r>
              <a:rPr lang="en-IN" sz="4250" spc="-20" dirty="0"/>
              <a:t>Give a high-level summary of your </a:t>
            </a:r>
            <a:r>
              <a:rPr lang="en-IN" sz="4250" spc="-20" dirty="0" err="1"/>
              <a:t>project,including</a:t>
            </a:r>
            <a:r>
              <a:rPr lang="en-IN" sz="4250" spc="-20" dirty="0"/>
              <a:t> the data set and the main goal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4788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IN" sz="3200" spc="5" dirty="0"/>
            </a:br>
            <a:r>
              <a:rPr lang="en-IN" sz="3200" spc="5" dirty="0"/>
              <a:t>Identify who will benefit from your project </a:t>
            </a:r>
            <a:r>
              <a:rPr lang="en-IN" sz="3200" spc="5" dirty="0" err="1"/>
              <a:t>example:specific</a:t>
            </a:r>
            <a:r>
              <a:rPr lang="en-IN" sz="3200" spc="5" dirty="0"/>
              <a:t> </a:t>
            </a:r>
            <a:r>
              <a:rPr lang="en-IN" sz="3200" spc="5" dirty="0" err="1"/>
              <a:t>people,industries,etc</a:t>
            </a:r>
            <a:r>
              <a:rPr lang="en-IN" sz="3200" spc="5" dirty="0"/>
              <a:t>..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3600" spc="10" dirty="0"/>
              <a:t>List the software and libraries you </a:t>
            </a:r>
            <a:r>
              <a:rPr lang="en-IN" sz="3600" spc="10" dirty="0" err="1"/>
              <a:t>used,like</a:t>
            </a:r>
            <a:r>
              <a:rPr lang="en-IN" sz="3600" spc="10" dirty="0"/>
              <a:t> </a:t>
            </a:r>
            <a:r>
              <a:rPr lang="en-IN" sz="3600" spc="10" dirty="0" err="1"/>
              <a:t>python,tensorflow,or</a:t>
            </a:r>
            <a:r>
              <a:rPr lang="en-IN" sz="3600" spc="10" dirty="0"/>
              <a:t> </a:t>
            </a:r>
            <a:r>
              <a:rPr lang="en-IN" sz="3600" spc="10" dirty="0" err="1"/>
              <a:t>pytorch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dirty="0">
                <a:latin typeface="Trebuchet MS"/>
                <a:cs typeface="Trebuchet MS"/>
              </a:rPr>
              <a:t>Explain how you structure your project presentation or </a:t>
            </a:r>
            <a:r>
              <a:rPr lang="en-IN" sz="4000" dirty="0" err="1">
                <a:latin typeface="Trebuchet MS"/>
                <a:cs typeface="Trebuchet MS"/>
              </a:rPr>
              <a:t>portofolio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215991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r>
              <a:rPr lang="en-IN" dirty="0"/>
              <a:t>describe the key function of your model and what it can do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  Brifly explain the real-world problem you are trying to solve with your project</vt:lpstr>
      <vt:lpstr>PROJECT OVERVIEW Give a high-level summary of your project,including the data set and the main goal</vt:lpstr>
      <vt:lpstr>WHO ARE THE END USERS? Identify who will benefit from your project example:specific people,industries,etc..</vt:lpstr>
      <vt:lpstr>TOOLS AND TECHNIQUES List the software and libraries you used,like python,tensorflow,or pytorch</vt:lpstr>
      <vt:lpstr>PowerPoint Presentation</vt:lpstr>
      <vt:lpstr>FEATURES AND FUNCTIONALITY describe the key function of your model and what it can do</vt:lpstr>
      <vt:lpstr>RESULTS AND SCREENSHOTS</vt:lpstr>
      <vt:lpstr>CONCLUSION Summarize your finding lesson learned and 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Sudha Sudha</cp:lastModifiedBy>
  <cp:revision>24</cp:revision>
  <dcterms:created xsi:type="dcterms:W3CDTF">2024-03-29T15:07:22Z</dcterms:created>
  <dcterms:modified xsi:type="dcterms:W3CDTF">2025-08-29T07:47:53Z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