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6520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ST</a:t>
            </a:r>
            <a:r>
              <a:rPr lang="en-US" sz="2400" dirty="0"/>
              <a:t>UDENT NAME: </a:t>
            </a:r>
            <a:r>
              <a:rPr lang="en-IN" sz="2400" dirty="0" err="1"/>
              <a:t>E.sudha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24134031802522050,asanm40324134031802522050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 computer science 2</a:t>
            </a:r>
            <a:r>
              <a:rPr lang="en-IN" sz="2400" baseline="30000" dirty="0"/>
              <a:t>nd</a:t>
            </a:r>
            <a:r>
              <a:rPr lang="en-IN" sz="2400" dirty="0"/>
              <a:t> year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 err="1"/>
              <a:t>Ps.pt.MGR</a:t>
            </a:r>
            <a:r>
              <a:rPr lang="en-IN" sz="2400" dirty="0"/>
              <a:t> arts and science college </a:t>
            </a:r>
            <a:r>
              <a:rPr lang="en-IN" sz="2400" dirty="0" err="1"/>
              <a:t>Puthur</a:t>
            </a:r>
            <a:r>
              <a:rPr lang="en-IN" sz="2400" dirty="0"/>
              <a:t> </a:t>
            </a:r>
            <a:r>
              <a:rPr lang="en-IN" sz="2400" dirty="0" err="1"/>
              <a:t>sirkali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6A4ED-3421-230C-E338-3D8D4A00C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11" y="1857375"/>
            <a:ext cx="4253786" cy="3317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944DC0-66FE-5220-20CF-7C49132C3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745282"/>
            <a:ext cx="4423830" cy="3445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>Summarize your finding lesson learned and future steps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87225" y="2145728"/>
            <a:ext cx="907097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/>
              <a:t>machine learning Models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1256" y="1314526"/>
            <a:ext cx="7601601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IN" sz="4250" spc="10" dirty="0"/>
              <a:t>briefly explain the real-world problem you are trying to solve with your project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r>
              <a:rPr lang="en-IN" sz="4250" spc="-20" dirty="0"/>
              <a:t>Give a high-level summary of your </a:t>
            </a:r>
            <a:r>
              <a:rPr lang="en-IN" sz="4250" spc="-20" dirty="0" err="1"/>
              <a:t>project,including</a:t>
            </a:r>
            <a:r>
              <a:rPr lang="en-IN" sz="4250" spc="-20" dirty="0"/>
              <a:t> the data set and the main goal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r>
              <a:rPr lang="en-IN" sz="3200" spc="5" dirty="0"/>
              <a:t>Identify who will benefit from your project </a:t>
            </a:r>
            <a:r>
              <a:rPr lang="en-IN" sz="3200" spc="5" dirty="0" err="1"/>
              <a:t>ex:specific</a:t>
            </a:r>
            <a:r>
              <a:rPr lang="en-IN" sz="3200" spc="5" dirty="0"/>
              <a:t> </a:t>
            </a:r>
            <a:r>
              <a:rPr lang="en-IN" sz="3200" spc="5" dirty="0" err="1"/>
              <a:t>people,industries,etc</a:t>
            </a:r>
            <a:r>
              <a:rPr lang="en-IN" sz="3200" spc="5" dirty="0"/>
              <a:t>..</a:t>
            </a:r>
            <a:br>
              <a:rPr lang="en-IN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List the software and </a:t>
            </a:r>
            <a:r>
              <a:rPr lang="en-IN" sz="3600" spc="10" dirty="0" err="1"/>
              <a:t>ibararies</a:t>
            </a:r>
            <a:r>
              <a:rPr lang="en-IN" sz="3600" spc="10" dirty="0"/>
              <a:t> you </a:t>
            </a:r>
            <a:r>
              <a:rPr lang="en-IN" sz="3600" spc="10" dirty="0" err="1"/>
              <a:t>used,like</a:t>
            </a:r>
            <a:r>
              <a:rPr lang="en-IN" sz="3600" spc="10" dirty="0"/>
              <a:t> </a:t>
            </a:r>
            <a:r>
              <a:rPr lang="en-IN" sz="3600" spc="10" dirty="0" err="1"/>
              <a:t>python,tensorflow,or</a:t>
            </a:r>
            <a:r>
              <a:rPr lang="en-IN" sz="3600" spc="10" dirty="0"/>
              <a:t> </a:t>
            </a:r>
            <a:r>
              <a:rPr lang="en-IN" sz="3600" spc="10" dirty="0" err="1"/>
              <a:t>pytorch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Explain how you structured your projects presentation or portfolio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r>
              <a:rPr lang="en-IN" dirty="0"/>
              <a:t>Describe the key function so your model and what it can do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machine learning Models</vt:lpstr>
      <vt:lpstr>AGENDA</vt:lpstr>
      <vt:lpstr>PROBLEM STATEMENT briefly explain the real-world problem you are trying to solve with your project</vt:lpstr>
      <vt:lpstr>PROJECT OVERVIEW Give a high-level summary of your project,including the data set and the main goal</vt:lpstr>
      <vt:lpstr>WHO ARE THE END USERS? Identify who will benefit from your project ex:specific people,industries,etc.. </vt:lpstr>
      <vt:lpstr>TOOLS AND TECHNIQUES List the software and ibararies you used,like python,tensorflow,or pytorch</vt:lpstr>
      <vt:lpstr>PowerPoint Presentation</vt:lpstr>
      <vt:lpstr>FEATURES AND FUNCTIONALITY Describe the key function so your model and what it can do</vt:lpstr>
      <vt:lpstr>RESULTS AND SCREENSHOTS</vt:lpstr>
      <vt:lpstr>CONCLUSION Summarize your finding lesson learned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Sudha Sudha</cp:lastModifiedBy>
  <cp:revision>24</cp:revision>
  <dcterms:created xsi:type="dcterms:W3CDTF">2024-03-29T15:07:22Z</dcterms:created>
  <dcterms:modified xsi:type="dcterms:W3CDTF">2025-08-30T11:54:25Z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