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8/31/2025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8/31/2025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C260-DA51-3EF2-DE74-F5317B8502FA}"/>
              </a:ext>
            </a:extLst>
          </p:cNvPr>
          <p:cNvSpPr>
            <a:spLocks noGrp="1"/>
          </p:cNvSpPr>
          <p:nvPr>
            <p:ph type="ctrTitle"/>
          </p:nvPr>
        </p:nvSpPr>
        <p:spPr/>
        <p:txBody>
          <a:bodyPr/>
          <a:lstStyle/>
          <a:p>
            <a:r>
              <a:rPr lang="en-US" dirty="0"/>
              <a:t>Digital portfolio</a:t>
            </a:r>
            <a:br>
              <a:rPr lang="en-US" dirty="0"/>
            </a:br>
            <a:r>
              <a:rPr lang="en-US" sz="3600" dirty="0"/>
              <a:t>student Name: </a:t>
            </a:r>
            <a:r>
              <a:rPr lang="en-US" sz="3600" dirty="0" err="1"/>
              <a:t>M.Jeevitha</a:t>
            </a:r>
            <a:br>
              <a:rPr lang="en-US" sz="3600" dirty="0"/>
            </a:br>
            <a:endParaRPr lang="en-US" dirty="0"/>
          </a:p>
        </p:txBody>
      </p:sp>
      <p:sp>
        <p:nvSpPr>
          <p:cNvPr id="7" name="Subtitle 6">
            <a:extLst>
              <a:ext uri="{FF2B5EF4-FFF2-40B4-BE49-F238E27FC236}">
                <a16:creationId xmlns:a16="http://schemas.microsoft.com/office/drawing/2014/main" id="{97056DF1-EE1F-7072-E289-C24A86786380}"/>
              </a:ext>
            </a:extLst>
          </p:cNvPr>
          <p:cNvSpPr>
            <a:spLocks noGrp="1"/>
          </p:cNvSpPr>
          <p:nvPr>
            <p:ph type="subTitle" idx="1"/>
          </p:nvPr>
        </p:nvSpPr>
        <p:spPr>
          <a:xfrm>
            <a:off x="1629987" y="3810001"/>
            <a:ext cx="8676222" cy="1905000"/>
          </a:xfrm>
        </p:spPr>
        <p:style>
          <a:lnRef idx="2">
            <a:schemeClr val="dk1">
              <a:shade val="15000"/>
            </a:schemeClr>
          </a:lnRef>
          <a:fillRef idx="1">
            <a:schemeClr val="dk1"/>
          </a:fillRef>
          <a:effectRef idx="0">
            <a:schemeClr val="dk1"/>
          </a:effectRef>
          <a:fontRef idx="minor">
            <a:schemeClr val="lt1"/>
          </a:fontRef>
        </p:style>
        <p:txBody>
          <a:bodyPr/>
          <a:lstStyle/>
          <a:p>
            <a:r>
              <a:rPr lang="en-US" dirty="0"/>
              <a:t>Register And naan </a:t>
            </a:r>
            <a:r>
              <a:rPr lang="en-US" dirty="0" err="1"/>
              <a:t>muthalvan</a:t>
            </a:r>
            <a:r>
              <a:rPr lang="en-US" dirty="0"/>
              <a:t> id: 2428c0190/</a:t>
            </a:r>
          </a:p>
          <a:p>
            <a:endParaRPr lang="en-US" dirty="0"/>
          </a:p>
          <a:p>
            <a:r>
              <a:rPr lang="en-US" dirty="0"/>
              <a:t>Department: school of computer Studies </a:t>
            </a:r>
          </a:p>
          <a:p>
            <a:r>
              <a:rPr lang="en-US" dirty="0"/>
              <a:t>College: AVP COLLEGE OF ARTS AND SCIENCE </a:t>
            </a:r>
          </a:p>
        </p:txBody>
      </p:sp>
      <p:sp>
        <p:nvSpPr>
          <p:cNvPr id="8" name="TextBox 7">
            <a:extLst>
              <a:ext uri="{FF2B5EF4-FFF2-40B4-BE49-F238E27FC236}">
                <a16:creationId xmlns:a16="http://schemas.microsoft.com/office/drawing/2014/main" id="{8D148E2A-F736-2876-C157-36CC0004C3C0}"/>
              </a:ext>
            </a:extLst>
          </p:cNvPr>
          <p:cNvSpPr txBox="1"/>
          <p:nvPr/>
        </p:nvSpPr>
        <p:spPr>
          <a:xfrm>
            <a:off x="4889065" y="4203966"/>
            <a:ext cx="4063844" cy="369332"/>
          </a:xfrm>
          <a:prstGeom prst="rect">
            <a:avLst/>
          </a:prstGeom>
          <a:noFill/>
        </p:spPr>
        <p:txBody>
          <a:bodyPr wrap="square" rtlCol="0">
            <a:spAutoFit/>
          </a:bodyPr>
          <a:lstStyle/>
          <a:p>
            <a:pPr algn="l"/>
            <a:r>
              <a:rPr lang="en-US" dirty="0"/>
              <a:t>asbruaj2428c0190</a:t>
            </a:r>
          </a:p>
        </p:txBody>
      </p:sp>
    </p:spTree>
    <p:extLst>
      <p:ext uri="{BB962C8B-B14F-4D97-AF65-F5344CB8AC3E}">
        <p14:creationId xmlns:p14="http://schemas.microsoft.com/office/powerpoint/2010/main" val="3648554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6A088-B52D-C2DB-6B58-53ECC26B0477}"/>
              </a:ext>
            </a:extLst>
          </p:cNvPr>
          <p:cNvSpPr>
            <a:spLocks noGrp="1"/>
          </p:cNvSpPr>
          <p:nvPr>
            <p:ph type="title"/>
          </p:nvPr>
        </p:nvSpPr>
        <p:spPr>
          <a:xfrm>
            <a:off x="821173" y="0"/>
            <a:ext cx="3549121" cy="813901"/>
          </a:xfrm>
        </p:spPr>
        <p:txBody>
          <a:bodyPr/>
          <a:lstStyle/>
          <a:p>
            <a:r>
              <a:rPr lang="en-US" b="1" u="sng" dirty="0">
                <a:solidFill>
                  <a:schemeClr val="accent6"/>
                </a:solidFill>
              </a:rPr>
              <a:t>Results</a:t>
            </a:r>
          </a:p>
        </p:txBody>
      </p:sp>
      <p:sp>
        <p:nvSpPr>
          <p:cNvPr id="3" name="Content Placeholder 2">
            <a:extLst>
              <a:ext uri="{FF2B5EF4-FFF2-40B4-BE49-F238E27FC236}">
                <a16:creationId xmlns:a16="http://schemas.microsoft.com/office/drawing/2014/main" id="{A4E1BFDE-D08A-0869-A467-948A6F2D1F7F}"/>
              </a:ext>
            </a:extLst>
          </p:cNvPr>
          <p:cNvSpPr>
            <a:spLocks noGrp="1"/>
          </p:cNvSpPr>
          <p:nvPr>
            <p:ph idx="1"/>
          </p:nvPr>
        </p:nvSpPr>
        <p:spPr/>
        <p:txBody>
          <a:bodyPr>
            <a:normAutofit/>
          </a:bodyPr>
          <a:lstStyle/>
          <a:p>
            <a:pPr marL="0" indent="0">
              <a:buNone/>
            </a:pPr>
            <a:r>
              <a:rPr lang="en-US" b="1" i="1" dirty="0"/>
              <a:t>The digital portfolio was successfully developed with a professional design and responsive layout. It effectively displays my personal details, academic qualifications, skills, and career objectives in an organized manner. The portfolio  provides a user-friendly interface that enhances accessibility and professional presentation</a:t>
            </a:r>
          </a:p>
        </p:txBody>
      </p:sp>
      <p:sp>
        <p:nvSpPr>
          <p:cNvPr id="4" name="Text Placeholder 3">
            <a:extLst>
              <a:ext uri="{FF2B5EF4-FFF2-40B4-BE49-F238E27FC236}">
                <a16:creationId xmlns:a16="http://schemas.microsoft.com/office/drawing/2014/main" id="{F23A6DDF-CE4F-69B9-30DD-DC680616832F}"/>
              </a:ext>
            </a:extLst>
          </p:cNvPr>
          <p:cNvSpPr>
            <a:spLocks noGrp="1"/>
          </p:cNvSpPr>
          <p:nvPr>
            <p:ph type="body" sz="half" idx="2"/>
          </p:nvPr>
        </p:nvSpPr>
        <p:spPr>
          <a:xfrm>
            <a:off x="934770" y="1203865"/>
            <a:ext cx="3549121" cy="5654135"/>
          </a:xfrm>
        </p:spPr>
        <p:txBody>
          <a:bodyPr/>
          <a:lstStyle/>
          <a:p>
            <a:endParaRPr lang="en-US"/>
          </a:p>
        </p:txBody>
      </p:sp>
      <p:pic>
        <p:nvPicPr>
          <p:cNvPr id="5" name="Picture 4">
            <a:extLst>
              <a:ext uri="{FF2B5EF4-FFF2-40B4-BE49-F238E27FC236}">
                <a16:creationId xmlns:a16="http://schemas.microsoft.com/office/drawing/2014/main" id="{B98DEE2B-19AD-720B-A84D-0053BFAA57B5}"/>
              </a:ext>
            </a:extLst>
          </p:cNvPr>
          <p:cNvPicPr>
            <a:picLocks noChangeAspect="1"/>
          </p:cNvPicPr>
          <p:nvPr/>
        </p:nvPicPr>
        <p:blipFill>
          <a:blip r:embed="rId2"/>
          <a:stretch>
            <a:fillRect/>
          </a:stretch>
        </p:blipFill>
        <p:spPr>
          <a:xfrm>
            <a:off x="610606" y="1203865"/>
            <a:ext cx="3228883" cy="5654135"/>
          </a:xfrm>
          <a:prstGeom prst="rect">
            <a:avLst/>
          </a:prstGeom>
        </p:spPr>
      </p:pic>
    </p:spTree>
    <p:extLst>
      <p:ext uri="{BB962C8B-B14F-4D97-AF65-F5344CB8AC3E}">
        <p14:creationId xmlns:p14="http://schemas.microsoft.com/office/powerpoint/2010/main" val="4159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617D-813F-3FB9-2A94-FEEE1DA7D1E8}"/>
              </a:ext>
            </a:extLst>
          </p:cNvPr>
          <p:cNvSpPr>
            <a:spLocks noGrp="1"/>
          </p:cNvSpPr>
          <p:nvPr>
            <p:ph type="ctrTitle"/>
          </p:nvPr>
        </p:nvSpPr>
        <p:spPr>
          <a:xfrm>
            <a:off x="1563261" y="-841266"/>
            <a:ext cx="8676222" cy="3336049"/>
          </a:xfrm>
        </p:spPr>
        <p:txBody>
          <a:bodyPr/>
          <a:lstStyle/>
          <a:p>
            <a:r>
              <a:rPr lang="en-US" b="1" u="sng" dirty="0">
                <a:solidFill>
                  <a:schemeClr val="accent6"/>
                </a:solidFill>
              </a:rPr>
              <a:t>Conclusion</a:t>
            </a:r>
            <a:r>
              <a:rPr lang="en-US" dirty="0"/>
              <a:t> </a:t>
            </a:r>
          </a:p>
        </p:txBody>
      </p:sp>
      <p:sp>
        <p:nvSpPr>
          <p:cNvPr id="3" name="Content Placeholder 2">
            <a:extLst>
              <a:ext uri="{FF2B5EF4-FFF2-40B4-BE49-F238E27FC236}">
                <a16:creationId xmlns:a16="http://schemas.microsoft.com/office/drawing/2014/main" id="{47D86B15-9FD9-851E-D3C8-6526D0258E13}"/>
              </a:ext>
            </a:extLst>
          </p:cNvPr>
          <p:cNvSpPr>
            <a:spLocks noGrp="1"/>
          </p:cNvSpPr>
          <p:nvPr>
            <p:ph type="subTitle" idx="1"/>
          </p:nvPr>
        </p:nvSpPr>
        <p:spPr>
          <a:xfrm>
            <a:off x="1757889" y="3429000"/>
            <a:ext cx="8676222" cy="3774141"/>
          </a:xfrm>
        </p:spPr>
        <p:txBody>
          <a:bodyPr/>
          <a:lstStyle/>
          <a:p>
            <a:r>
              <a:rPr lang="en-US" b="1" dirty="0"/>
              <a:t>The digital portfolio provides a professional platform to present my qualifications, skills, and achievements in Business Administration. It strengthens my career readiness by offering an organized, accessible, and modern representation of my profile to potential employers and academic institutions</a:t>
            </a:r>
          </a:p>
        </p:txBody>
      </p:sp>
    </p:spTree>
    <p:extLst>
      <p:ext uri="{BB962C8B-B14F-4D97-AF65-F5344CB8AC3E}">
        <p14:creationId xmlns:p14="http://schemas.microsoft.com/office/powerpoint/2010/main" val="983153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F85F-9883-D487-2867-F2547FE4FD11}"/>
              </a:ext>
            </a:extLst>
          </p:cNvPr>
          <p:cNvSpPr>
            <a:spLocks noGrp="1"/>
          </p:cNvSpPr>
          <p:nvPr>
            <p:ph type="title"/>
          </p:nvPr>
        </p:nvSpPr>
        <p:spPr/>
        <p:txBody>
          <a:bodyPr/>
          <a:lstStyle/>
          <a:p>
            <a:r>
              <a:rPr lang="en-US" u="sng" dirty="0"/>
              <a:t>Digital portfolio</a:t>
            </a:r>
            <a:r>
              <a:rPr lang="en-US" dirty="0"/>
              <a:t> </a:t>
            </a:r>
            <a:br>
              <a:rPr lang="en-US" dirty="0"/>
            </a:br>
            <a:endParaRPr lang="en-US" dirty="0"/>
          </a:p>
        </p:txBody>
      </p:sp>
      <p:sp>
        <p:nvSpPr>
          <p:cNvPr id="3" name="Content Placeholder 2">
            <a:extLst>
              <a:ext uri="{FF2B5EF4-FFF2-40B4-BE49-F238E27FC236}">
                <a16:creationId xmlns:a16="http://schemas.microsoft.com/office/drawing/2014/main" id="{F00D6050-C0E2-221C-F57C-7FDE2F073532}"/>
              </a:ext>
            </a:extLst>
          </p:cNvPr>
          <p:cNvSpPr>
            <a:spLocks noGrp="1"/>
          </p:cNvSpPr>
          <p:nvPr>
            <p:ph idx="1"/>
          </p:nvPr>
        </p:nvSpPr>
        <p:spPr/>
        <p:txBody>
          <a:bodyPr>
            <a:normAutofit/>
          </a:bodyPr>
          <a:lstStyle/>
          <a:p>
            <a:pPr marL="0" indent="0">
              <a:buNone/>
            </a:pPr>
            <a:r>
              <a:rPr lang="en-US" sz="3600" b="1" dirty="0">
                <a:solidFill>
                  <a:schemeClr val="accent6"/>
                </a:solidFill>
              </a:rPr>
              <a:t>Using</a:t>
            </a:r>
            <a:r>
              <a:rPr lang="en-US" sz="3600" dirty="0"/>
              <a:t> </a:t>
            </a:r>
            <a:r>
              <a:rPr lang="en-US" sz="3600" b="1" dirty="0">
                <a:solidFill>
                  <a:schemeClr val="accent6"/>
                </a:solidFill>
              </a:rPr>
              <a:t>frontend</a:t>
            </a:r>
            <a:r>
              <a:rPr lang="en-US" sz="3600" dirty="0"/>
              <a:t> </a:t>
            </a:r>
            <a:r>
              <a:rPr lang="en-US" sz="3600" b="1" dirty="0">
                <a:solidFill>
                  <a:schemeClr val="accent6"/>
                </a:solidFill>
              </a:rPr>
              <a:t>development</a:t>
            </a:r>
            <a:r>
              <a:rPr lang="en-US" sz="3600" dirty="0"/>
              <a:t> </a:t>
            </a:r>
          </a:p>
          <a:p>
            <a:pPr marL="0" indent="0">
              <a:buNone/>
            </a:pPr>
            <a:r>
              <a:rPr lang="en-US" sz="3600" dirty="0"/>
              <a:t>• </a:t>
            </a:r>
            <a:r>
              <a:rPr lang="en-US" sz="3600" b="1" dirty="0"/>
              <a:t>html</a:t>
            </a:r>
          </a:p>
          <a:p>
            <a:pPr marL="0" indent="0">
              <a:buNone/>
            </a:pPr>
            <a:r>
              <a:rPr lang="en-US" sz="3600" dirty="0"/>
              <a:t>• </a:t>
            </a:r>
            <a:r>
              <a:rPr lang="en-US" sz="3600" b="1" dirty="0" err="1"/>
              <a:t>css</a:t>
            </a:r>
            <a:endParaRPr lang="en-US" sz="3600" b="1" dirty="0"/>
          </a:p>
          <a:p>
            <a:pPr marL="0" indent="0">
              <a:buNone/>
            </a:pPr>
            <a:r>
              <a:rPr lang="en-US" sz="3600" dirty="0"/>
              <a:t>• </a:t>
            </a:r>
            <a:r>
              <a:rPr lang="en-US" sz="3600" b="1" dirty="0" err="1"/>
              <a:t>js</a:t>
            </a:r>
            <a:r>
              <a:rPr lang="en-US" sz="3600" dirty="0"/>
              <a:t> </a:t>
            </a:r>
          </a:p>
        </p:txBody>
      </p:sp>
    </p:spTree>
    <p:extLst>
      <p:ext uri="{BB962C8B-B14F-4D97-AF65-F5344CB8AC3E}">
        <p14:creationId xmlns:p14="http://schemas.microsoft.com/office/powerpoint/2010/main" val="298423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AC4C87F-CFE5-9074-881E-4CA0CC23B3FB}"/>
              </a:ext>
            </a:extLst>
          </p:cNvPr>
          <p:cNvSpPr txBox="1"/>
          <p:nvPr/>
        </p:nvSpPr>
        <p:spPr>
          <a:xfrm>
            <a:off x="4494148" y="243512"/>
            <a:ext cx="11270758" cy="6370975"/>
          </a:xfrm>
          <a:prstGeom prst="rect">
            <a:avLst/>
          </a:prstGeom>
          <a:noFill/>
        </p:spPr>
        <p:txBody>
          <a:bodyPr wrap="square" rtlCol="0">
            <a:spAutoFit/>
          </a:bodyPr>
          <a:lstStyle/>
          <a:p>
            <a:pPr marL="342900" indent="-342900" algn="l">
              <a:buAutoNum type="arabicPeriod"/>
            </a:pPr>
            <a:r>
              <a:rPr lang="en-US" sz="2400" dirty="0"/>
              <a:t>Problem Statement </a:t>
            </a:r>
          </a:p>
          <a:p>
            <a:pPr marL="342900" indent="-342900" algn="l">
              <a:buAutoNum type="arabicPeriod"/>
            </a:pPr>
            <a:endParaRPr lang="en-US" sz="2400" dirty="0"/>
          </a:p>
          <a:p>
            <a:pPr marL="342900" indent="-342900" algn="l">
              <a:buAutoNum type="arabicPeriod"/>
            </a:pPr>
            <a:r>
              <a:rPr lang="en-US" sz="2400" dirty="0"/>
              <a:t>Project overview </a:t>
            </a:r>
          </a:p>
          <a:p>
            <a:pPr marL="342900" indent="-342900" algn="l">
              <a:buAutoNum type="arabicPeriod"/>
            </a:pPr>
            <a:endParaRPr lang="en-US" sz="2400" dirty="0"/>
          </a:p>
          <a:p>
            <a:pPr marL="342900" indent="-342900" algn="l">
              <a:buAutoNum type="arabicPeriod"/>
            </a:pPr>
            <a:r>
              <a:rPr lang="en-US" sz="2400" dirty="0"/>
              <a:t>End users </a:t>
            </a:r>
          </a:p>
          <a:p>
            <a:pPr marL="342900" indent="-342900" algn="l">
              <a:buAutoNum type="arabicPeriod"/>
            </a:pPr>
            <a:endParaRPr lang="en-US" sz="2400" dirty="0"/>
          </a:p>
          <a:p>
            <a:pPr marL="342900" indent="-342900" algn="l">
              <a:buAutoNum type="arabicPeriod" startAt="4"/>
            </a:pPr>
            <a:r>
              <a:rPr lang="en-US" sz="2400" dirty="0"/>
              <a:t>Tools and technologies </a:t>
            </a:r>
          </a:p>
          <a:p>
            <a:pPr marL="342900" indent="-342900" algn="l">
              <a:buAutoNum type="arabicPeriod" startAt="4"/>
            </a:pPr>
            <a:endParaRPr lang="en-US" sz="2400" dirty="0"/>
          </a:p>
          <a:p>
            <a:pPr marL="342900" indent="-342900" algn="l">
              <a:buAutoNum type="arabicPeriod" startAt="4"/>
            </a:pPr>
            <a:r>
              <a:rPr lang="en-US" sz="2400" dirty="0"/>
              <a:t>Portfolio design and layout </a:t>
            </a:r>
          </a:p>
          <a:p>
            <a:pPr marL="342900" indent="-342900" algn="l">
              <a:buAutoNum type="arabicPeriod" startAt="4"/>
            </a:pPr>
            <a:endParaRPr lang="en-US" sz="2400" dirty="0"/>
          </a:p>
          <a:p>
            <a:pPr marL="342900" indent="-342900" algn="l">
              <a:buAutoNum type="arabicPeriod" startAt="4"/>
            </a:pPr>
            <a:r>
              <a:rPr lang="en-US" sz="2400" dirty="0"/>
              <a:t>Features and functionality </a:t>
            </a:r>
          </a:p>
          <a:p>
            <a:pPr marL="342900" indent="-342900" algn="l">
              <a:buAutoNum type="arabicPeriod" startAt="4"/>
            </a:pPr>
            <a:endParaRPr lang="en-US" sz="2400" dirty="0"/>
          </a:p>
          <a:p>
            <a:pPr marL="342900" indent="-342900" algn="l">
              <a:buAutoNum type="arabicPeriod" startAt="4"/>
            </a:pPr>
            <a:r>
              <a:rPr lang="en-US" sz="2400" dirty="0"/>
              <a:t>Results and screenshots </a:t>
            </a:r>
          </a:p>
          <a:p>
            <a:pPr marL="342900" indent="-342900" algn="l">
              <a:buAutoNum type="arabicPeriod" startAt="4"/>
            </a:pPr>
            <a:endParaRPr lang="en-US" sz="2400" dirty="0"/>
          </a:p>
          <a:p>
            <a:pPr marL="342900" indent="-342900" algn="l">
              <a:buAutoNum type="arabicPeriod" startAt="4"/>
            </a:pPr>
            <a:r>
              <a:rPr lang="en-US" sz="2400" dirty="0"/>
              <a:t>Conclusion </a:t>
            </a:r>
          </a:p>
          <a:p>
            <a:pPr marL="342900" indent="-342900" algn="l">
              <a:buAutoNum type="arabicPeriod" startAt="4"/>
            </a:pPr>
            <a:endParaRPr lang="en-US" sz="2400" dirty="0"/>
          </a:p>
          <a:p>
            <a:pPr marL="342900" indent="-342900" algn="l">
              <a:buAutoNum type="arabicPeriod" startAt="4"/>
            </a:pPr>
            <a:r>
              <a:rPr lang="en-US" sz="2400" dirty="0" err="1"/>
              <a:t>Github</a:t>
            </a:r>
            <a:r>
              <a:rPr lang="en-US" sz="2400" dirty="0"/>
              <a:t> link</a:t>
            </a:r>
          </a:p>
        </p:txBody>
      </p:sp>
    </p:spTree>
    <p:extLst>
      <p:ext uri="{BB962C8B-B14F-4D97-AF65-F5344CB8AC3E}">
        <p14:creationId xmlns:p14="http://schemas.microsoft.com/office/powerpoint/2010/main" val="3635716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2CB5C-7FA6-6214-D379-DFFC7399B2B9}"/>
              </a:ext>
            </a:extLst>
          </p:cNvPr>
          <p:cNvSpPr>
            <a:spLocks noGrp="1"/>
          </p:cNvSpPr>
          <p:nvPr>
            <p:ph type="title"/>
          </p:nvPr>
        </p:nvSpPr>
        <p:spPr>
          <a:xfrm>
            <a:off x="1143001" y="609600"/>
            <a:ext cx="9905998" cy="1905000"/>
          </a:xfrm>
        </p:spPr>
        <p:txBody>
          <a:bodyPr/>
          <a:lstStyle/>
          <a:p>
            <a:pPr algn="ctr"/>
            <a:r>
              <a:rPr lang="en-US" b="1" dirty="0" err="1">
                <a:solidFill>
                  <a:schemeClr val="accent6"/>
                </a:solidFill>
              </a:rPr>
              <a:t>Problem</a:t>
            </a:r>
            <a:r>
              <a:rPr lang="en-US" b="1" dirty="0" err="1">
                <a:solidFill>
                  <a:schemeClr val="tx1"/>
                </a:solidFill>
              </a:rPr>
              <a:t>statement</a:t>
            </a:r>
            <a:r>
              <a:rPr lang="en-US" dirty="0"/>
              <a:t> </a:t>
            </a:r>
            <a:br>
              <a:rPr lang="en-US" dirty="0"/>
            </a:br>
            <a:endParaRPr lang="en-US" dirty="0"/>
          </a:p>
        </p:txBody>
      </p:sp>
      <p:sp>
        <p:nvSpPr>
          <p:cNvPr id="10" name="TextBox 9">
            <a:extLst>
              <a:ext uri="{FF2B5EF4-FFF2-40B4-BE49-F238E27FC236}">
                <a16:creationId xmlns:a16="http://schemas.microsoft.com/office/drawing/2014/main" id="{EF3F76D3-2446-3D07-57CD-3ECC1F938EBD}"/>
              </a:ext>
            </a:extLst>
          </p:cNvPr>
          <p:cNvSpPr txBox="1"/>
          <p:nvPr/>
        </p:nvSpPr>
        <p:spPr>
          <a:xfrm>
            <a:off x="3047705" y="2139877"/>
            <a:ext cx="6095410" cy="3170099"/>
          </a:xfrm>
          <a:prstGeom prst="rect">
            <a:avLst/>
          </a:prstGeom>
          <a:noFill/>
        </p:spPr>
        <p:txBody>
          <a:bodyPr wrap="square">
            <a:spAutoFit/>
          </a:bodyPr>
          <a:lstStyle/>
          <a:p>
            <a:r>
              <a:rPr lang="en-US" sz="2000" b="1" dirty="0"/>
              <a:t>In</a:t>
            </a:r>
            <a:r>
              <a:rPr lang="en-US" sz="2000" dirty="0"/>
              <a:t> </a:t>
            </a:r>
            <a:r>
              <a:rPr lang="en-US" sz="2000" b="1" dirty="0"/>
              <a:t>today's</a:t>
            </a:r>
            <a:r>
              <a:rPr lang="en-US" sz="2000" dirty="0"/>
              <a:t> </a:t>
            </a:r>
            <a:r>
              <a:rPr lang="en-US" sz="2000" b="1" dirty="0"/>
              <a:t>competitive</a:t>
            </a:r>
            <a:r>
              <a:rPr lang="en-US" sz="2000" dirty="0"/>
              <a:t> </a:t>
            </a:r>
            <a:r>
              <a:rPr lang="en-US" sz="2000" b="1" dirty="0"/>
              <a:t>job</a:t>
            </a:r>
            <a:r>
              <a:rPr lang="en-US" sz="2000" dirty="0"/>
              <a:t> </a:t>
            </a:r>
            <a:r>
              <a:rPr lang="en-US" sz="2000" b="1" dirty="0"/>
              <a:t>market</a:t>
            </a:r>
            <a:r>
              <a:rPr lang="en-US" sz="2000" dirty="0"/>
              <a:t>, </a:t>
            </a:r>
            <a:r>
              <a:rPr lang="en-US" sz="2000" b="1" dirty="0"/>
              <a:t>B.B.A</a:t>
            </a:r>
            <a:r>
              <a:rPr lang="en-US" sz="2000" dirty="0"/>
              <a:t> </a:t>
            </a:r>
            <a:r>
              <a:rPr lang="en-US" sz="2000" b="1" dirty="0"/>
              <a:t>graduates</a:t>
            </a:r>
            <a:r>
              <a:rPr lang="en-US" sz="2000" dirty="0"/>
              <a:t> </a:t>
            </a:r>
            <a:r>
              <a:rPr lang="en-US" sz="2000" b="1" dirty="0"/>
              <a:t>require</a:t>
            </a:r>
            <a:r>
              <a:rPr lang="en-US" sz="2000" dirty="0"/>
              <a:t> </a:t>
            </a:r>
            <a:r>
              <a:rPr lang="en-US" sz="2000" b="1" dirty="0"/>
              <a:t>a professional</a:t>
            </a:r>
            <a:r>
              <a:rPr lang="en-US" sz="2000" dirty="0"/>
              <a:t> </a:t>
            </a:r>
            <a:r>
              <a:rPr lang="en-US" sz="2000" b="1" dirty="0"/>
              <a:t>platform</a:t>
            </a:r>
            <a:r>
              <a:rPr lang="en-US" sz="2000" dirty="0"/>
              <a:t> </a:t>
            </a:r>
            <a:r>
              <a:rPr lang="en-US" sz="2000" b="1" dirty="0"/>
              <a:t>to</a:t>
            </a:r>
            <a:r>
              <a:rPr lang="en-US" sz="2000" dirty="0"/>
              <a:t> </a:t>
            </a:r>
            <a:r>
              <a:rPr lang="en-US" sz="2000" b="1" dirty="0"/>
              <a:t>effectively</a:t>
            </a:r>
            <a:r>
              <a:rPr lang="en-US" sz="2000" dirty="0"/>
              <a:t> </a:t>
            </a:r>
            <a:r>
              <a:rPr lang="en-US" sz="2000" b="1" dirty="0"/>
              <a:t>present</a:t>
            </a:r>
            <a:r>
              <a:rPr lang="en-US" sz="2000" dirty="0"/>
              <a:t> </a:t>
            </a:r>
            <a:r>
              <a:rPr lang="en-US" sz="2000" b="1" dirty="0"/>
              <a:t>their</a:t>
            </a:r>
            <a:r>
              <a:rPr lang="en-US" sz="2000" dirty="0"/>
              <a:t> </a:t>
            </a:r>
            <a:r>
              <a:rPr lang="en-US" sz="2000" b="1" dirty="0"/>
              <a:t>educational</a:t>
            </a:r>
            <a:r>
              <a:rPr lang="en-US" sz="2000" dirty="0"/>
              <a:t> </a:t>
            </a:r>
            <a:r>
              <a:rPr lang="en-US" sz="2000" b="1" dirty="0"/>
              <a:t>qualifications</a:t>
            </a:r>
            <a:r>
              <a:rPr lang="en-US" sz="2000" dirty="0"/>
              <a:t>, </a:t>
            </a:r>
            <a:r>
              <a:rPr lang="en-US" sz="2000" b="1" dirty="0"/>
              <a:t>skills</a:t>
            </a:r>
            <a:r>
              <a:rPr lang="en-US" sz="2000" dirty="0"/>
              <a:t>, </a:t>
            </a:r>
            <a:r>
              <a:rPr lang="en-US" sz="2000" b="1" dirty="0"/>
              <a:t>and</a:t>
            </a:r>
            <a:r>
              <a:rPr lang="en-US" sz="2000" dirty="0"/>
              <a:t> </a:t>
            </a:r>
            <a:r>
              <a:rPr lang="en-US" sz="2000" b="1" dirty="0"/>
              <a:t>achievements</a:t>
            </a:r>
            <a:r>
              <a:rPr lang="en-US" sz="2000" dirty="0"/>
              <a:t>. </a:t>
            </a:r>
            <a:r>
              <a:rPr lang="en-US" sz="2000" b="1" dirty="0"/>
              <a:t>A</a:t>
            </a:r>
            <a:r>
              <a:rPr lang="en-US" sz="2000" dirty="0"/>
              <a:t> </a:t>
            </a:r>
            <a:r>
              <a:rPr lang="en-US" sz="2000" b="1" dirty="0"/>
              <a:t>digital</a:t>
            </a:r>
            <a:r>
              <a:rPr lang="en-US" sz="2000" dirty="0"/>
              <a:t> </a:t>
            </a:r>
            <a:r>
              <a:rPr lang="en-US" sz="2000" b="1" dirty="0"/>
              <a:t>portfolio</a:t>
            </a:r>
            <a:r>
              <a:rPr lang="en-US" sz="2000" dirty="0"/>
              <a:t> </a:t>
            </a:r>
            <a:r>
              <a:rPr lang="en-US" sz="2000" b="1" dirty="0"/>
              <a:t>will</a:t>
            </a:r>
            <a:r>
              <a:rPr lang="en-US" sz="2000" dirty="0"/>
              <a:t> </a:t>
            </a:r>
            <a:r>
              <a:rPr lang="en-US" sz="2000" b="1" dirty="0"/>
              <a:t>serve</a:t>
            </a:r>
            <a:r>
              <a:rPr lang="en-US" sz="2000" dirty="0"/>
              <a:t> </a:t>
            </a:r>
            <a:r>
              <a:rPr lang="en-US" sz="2000" b="1" dirty="0"/>
              <a:t>as</a:t>
            </a:r>
            <a:r>
              <a:rPr lang="en-US" sz="2000" dirty="0"/>
              <a:t> </a:t>
            </a:r>
            <a:r>
              <a:rPr lang="en-US" sz="2000" b="1" dirty="0"/>
              <a:t>a</a:t>
            </a:r>
            <a:r>
              <a:rPr lang="en-US" sz="2000" dirty="0"/>
              <a:t> </a:t>
            </a:r>
            <a:r>
              <a:rPr lang="en-US" sz="2000" b="1" dirty="0"/>
              <a:t>modern</a:t>
            </a:r>
            <a:r>
              <a:rPr lang="en-US" sz="2000" dirty="0"/>
              <a:t> </a:t>
            </a:r>
            <a:r>
              <a:rPr lang="en-US" sz="2000" b="1" dirty="0"/>
              <a:t>alternative</a:t>
            </a:r>
            <a:r>
              <a:rPr lang="en-US" sz="2000" dirty="0"/>
              <a:t> </a:t>
            </a:r>
            <a:r>
              <a:rPr lang="en-US" sz="2000" b="1" dirty="0"/>
              <a:t>to</a:t>
            </a:r>
            <a:r>
              <a:rPr lang="en-US" sz="2000" dirty="0"/>
              <a:t> </a:t>
            </a:r>
            <a:r>
              <a:rPr lang="en-US" sz="2000" b="1" dirty="0"/>
              <a:t>a</a:t>
            </a:r>
            <a:r>
              <a:rPr lang="en-US" sz="2000" dirty="0"/>
              <a:t> </a:t>
            </a:r>
            <a:r>
              <a:rPr lang="en-US" sz="2000" b="1" dirty="0"/>
              <a:t>traditional</a:t>
            </a:r>
            <a:r>
              <a:rPr lang="en-US" sz="2000" dirty="0"/>
              <a:t> </a:t>
            </a:r>
            <a:r>
              <a:rPr lang="en-US" sz="2000" b="1" dirty="0"/>
              <a:t>resume</a:t>
            </a:r>
            <a:r>
              <a:rPr lang="en-US" sz="2000" dirty="0"/>
              <a:t>, </a:t>
            </a:r>
            <a:r>
              <a:rPr lang="en-US" sz="2000" b="1" dirty="0"/>
              <a:t>enabling</a:t>
            </a:r>
            <a:r>
              <a:rPr lang="en-US" sz="2000" dirty="0"/>
              <a:t> </a:t>
            </a:r>
            <a:r>
              <a:rPr lang="en-US" sz="2000" b="1" dirty="0"/>
              <a:t>me</a:t>
            </a:r>
            <a:r>
              <a:rPr lang="en-US" sz="2000" dirty="0"/>
              <a:t> </a:t>
            </a:r>
            <a:r>
              <a:rPr lang="en-US" sz="2000" b="1" dirty="0"/>
              <a:t>to</a:t>
            </a:r>
            <a:r>
              <a:rPr lang="en-US" sz="2000" dirty="0"/>
              <a:t> </a:t>
            </a:r>
            <a:r>
              <a:rPr lang="en-US" sz="2000" b="1" dirty="0"/>
              <a:t>showcase</a:t>
            </a:r>
            <a:r>
              <a:rPr lang="en-US" sz="2000" dirty="0"/>
              <a:t> </a:t>
            </a:r>
            <a:r>
              <a:rPr lang="en-US" sz="2000" b="1" dirty="0"/>
              <a:t>my</a:t>
            </a:r>
            <a:r>
              <a:rPr lang="en-US" sz="2000" dirty="0"/>
              <a:t> </a:t>
            </a:r>
            <a:r>
              <a:rPr lang="en-US" sz="2000" b="1" dirty="0"/>
              <a:t>strengths</a:t>
            </a:r>
            <a:r>
              <a:rPr lang="en-US" sz="2000" dirty="0"/>
              <a:t> </a:t>
            </a:r>
            <a:r>
              <a:rPr lang="en-US" sz="2000" b="1" dirty="0"/>
              <a:t>in</a:t>
            </a:r>
            <a:r>
              <a:rPr lang="en-US" sz="2000" dirty="0"/>
              <a:t> </a:t>
            </a:r>
            <a:r>
              <a:rPr lang="en-US" sz="2000" b="1" dirty="0"/>
              <a:t>communication</a:t>
            </a:r>
            <a:r>
              <a:rPr lang="en-US" sz="2000" dirty="0"/>
              <a:t>, </a:t>
            </a:r>
            <a:r>
              <a:rPr lang="en-US" sz="2000" b="1" dirty="0"/>
              <a:t>analytical</a:t>
            </a:r>
            <a:r>
              <a:rPr lang="en-US" sz="2000" dirty="0"/>
              <a:t> </a:t>
            </a:r>
            <a:r>
              <a:rPr lang="en-US" sz="2000" b="1" dirty="0"/>
              <a:t>thinking</a:t>
            </a:r>
            <a:r>
              <a:rPr lang="en-US" sz="2000" dirty="0"/>
              <a:t>, </a:t>
            </a:r>
            <a:r>
              <a:rPr lang="en-US" sz="2000" b="1" dirty="0"/>
              <a:t>and</a:t>
            </a:r>
            <a:r>
              <a:rPr lang="en-US" sz="2000" dirty="0"/>
              <a:t> </a:t>
            </a:r>
            <a:r>
              <a:rPr lang="en-US" sz="2000" b="1" dirty="0"/>
              <a:t>adaptability</a:t>
            </a:r>
            <a:r>
              <a:rPr lang="en-US" sz="2000" dirty="0"/>
              <a:t> </a:t>
            </a:r>
            <a:r>
              <a:rPr lang="en-US" sz="2000" b="1" dirty="0"/>
              <a:t>while</a:t>
            </a:r>
            <a:r>
              <a:rPr lang="en-US" sz="2000" dirty="0"/>
              <a:t> </a:t>
            </a:r>
            <a:r>
              <a:rPr lang="en-US" sz="2000" b="1" dirty="0"/>
              <a:t>creating</a:t>
            </a:r>
            <a:r>
              <a:rPr lang="en-US" sz="2000" dirty="0"/>
              <a:t> </a:t>
            </a:r>
            <a:r>
              <a:rPr lang="en-US" sz="2000" b="1" dirty="0"/>
              <a:t>better</a:t>
            </a:r>
            <a:r>
              <a:rPr lang="en-US" sz="2000" dirty="0"/>
              <a:t> </a:t>
            </a:r>
            <a:r>
              <a:rPr lang="en-US" sz="2000" b="1" dirty="0"/>
              <a:t>opportunities</a:t>
            </a:r>
            <a:r>
              <a:rPr lang="en-US" sz="2000" dirty="0"/>
              <a:t> </a:t>
            </a:r>
            <a:r>
              <a:rPr lang="en-US" sz="2000" b="1" dirty="0"/>
              <a:t>for</a:t>
            </a:r>
            <a:r>
              <a:rPr lang="en-US" sz="2000" dirty="0"/>
              <a:t> </a:t>
            </a:r>
            <a:r>
              <a:rPr lang="en-US" sz="2000" b="1" dirty="0"/>
              <a:t>career</a:t>
            </a:r>
            <a:r>
              <a:rPr lang="en-US" sz="2000" dirty="0"/>
              <a:t> </a:t>
            </a:r>
            <a:r>
              <a:rPr lang="en-US" sz="2000" b="1" dirty="0"/>
              <a:t>growth</a:t>
            </a:r>
            <a:r>
              <a:rPr lang="en-US" sz="2000" dirty="0"/>
              <a:t> </a:t>
            </a:r>
            <a:r>
              <a:rPr lang="en-US" sz="2000" b="1" dirty="0"/>
              <a:t>and</a:t>
            </a:r>
            <a:r>
              <a:rPr lang="en-US" sz="2000" dirty="0"/>
              <a:t> </a:t>
            </a:r>
            <a:r>
              <a:rPr lang="en-US" sz="2000" b="1" dirty="0"/>
              <a:t>professional</a:t>
            </a:r>
            <a:r>
              <a:rPr lang="en-US" sz="2000" dirty="0"/>
              <a:t> </a:t>
            </a:r>
            <a:r>
              <a:rPr lang="en-US" sz="2000" b="1" dirty="0"/>
              <a:t>networking</a:t>
            </a:r>
            <a:r>
              <a:rPr lang="en-US" sz="2000" dirty="0"/>
              <a:t>.</a:t>
            </a:r>
          </a:p>
        </p:txBody>
      </p:sp>
    </p:spTree>
    <p:extLst>
      <p:ext uri="{BB962C8B-B14F-4D97-AF65-F5344CB8AC3E}">
        <p14:creationId xmlns:p14="http://schemas.microsoft.com/office/powerpoint/2010/main" val="3029042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B006CBA-5A9F-44B3-CCFA-10B2C0DA288B}"/>
              </a:ext>
            </a:extLst>
          </p:cNvPr>
          <p:cNvSpPr>
            <a:spLocks noGrp="1"/>
          </p:cNvSpPr>
          <p:nvPr>
            <p:ph type="body" idx="1"/>
          </p:nvPr>
        </p:nvSpPr>
        <p:spPr>
          <a:xfrm>
            <a:off x="2434213" y="897649"/>
            <a:ext cx="6872567" cy="93186"/>
          </a:xfrm>
        </p:spPr>
        <p:txBody>
          <a:bodyPr/>
          <a:lstStyle/>
          <a:p>
            <a:r>
              <a:rPr lang="en-US" sz="3200" b="1" dirty="0" err="1"/>
              <a:t>Project</a:t>
            </a:r>
            <a:r>
              <a:rPr lang="en-US" sz="3200" b="1" dirty="0" err="1">
                <a:solidFill>
                  <a:schemeClr val="accent6"/>
                </a:solidFill>
              </a:rPr>
              <a:t>overview</a:t>
            </a:r>
            <a:r>
              <a:rPr lang="en-US" sz="3200" dirty="0"/>
              <a:t> </a:t>
            </a:r>
          </a:p>
        </p:txBody>
      </p:sp>
      <p:sp>
        <p:nvSpPr>
          <p:cNvPr id="8" name="TextBox 7">
            <a:extLst>
              <a:ext uri="{FF2B5EF4-FFF2-40B4-BE49-F238E27FC236}">
                <a16:creationId xmlns:a16="http://schemas.microsoft.com/office/drawing/2014/main" id="{AEF1CD7B-A625-34BC-5AC4-83E422B6CC58}"/>
              </a:ext>
            </a:extLst>
          </p:cNvPr>
          <p:cNvSpPr txBox="1"/>
          <p:nvPr/>
        </p:nvSpPr>
        <p:spPr>
          <a:xfrm>
            <a:off x="3344071" y="1536174"/>
            <a:ext cx="6312156" cy="3785652"/>
          </a:xfrm>
          <a:prstGeom prst="rect">
            <a:avLst/>
          </a:prstGeom>
          <a:noFill/>
        </p:spPr>
        <p:txBody>
          <a:bodyPr wrap="square">
            <a:spAutoFit/>
          </a:bodyPr>
          <a:lstStyle/>
          <a:p>
            <a:r>
              <a:rPr lang="en-US" sz="2000" b="1" dirty="0"/>
              <a:t>This project focuses on creating a digital portfolio that highlights my academic background, professional skills, and personal achievements in the field of Business Administration. The portfolio is designed to serve as an interactive and accessible platform that not only presents my resume but also demonstrates my strengths in communication, analytical thinking, and adaptability. It provides potential employers and academic institutions with a clear view of my capabilities, while enhancing my professional presence in the digital </a:t>
            </a:r>
            <a:r>
              <a:rPr lang="en-US" sz="2000" b="1" dirty="0" err="1"/>
              <a:t>space.End</a:t>
            </a:r>
            <a:r>
              <a:rPr lang="en-US" sz="2000" b="1" dirty="0"/>
              <a:t> User</a:t>
            </a:r>
          </a:p>
        </p:txBody>
      </p:sp>
    </p:spTree>
    <p:extLst>
      <p:ext uri="{BB962C8B-B14F-4D97-AF65-F5344CB8AC3E}">
        <p14:creationId xmlns:p14="http://schemas.microsoft.com/office/powerpoint/2010/main" val="365368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63A1E6-421C-355D-A913-22A81D1413C8}"/>
              </a:ext>
            </a:extLst>
          </p:cNvPr>
          <p:cNvSpPr>
            <a:spLocks noGrp="1"/>
          </p:cNvSpPr>
          <p:nvPr>
            <p:ph type="body" idx="1"/>
          </p:nvPr>
        </p:nvSpPr>
        <p:spPr>
          <a:xfrm>
            <a:off x="1828531" y="1335636"/>
            <a:ext cx="4588931" cy="576262"/>
          </a:xfrm>
        </p:spPr>
        <p:txBody>
          <a:bodyPr/>
          <a:lstStyle/>
          <a:p>
            <a:r>
              <a:rPr lang="en-US" sz="3600" b="1" u="sng" dirty="0"/>
              <a:t>End </a:t>
            </a:r>
            <a:r>
              <a:rPr lang="en-US" sz="3600" b="1" u="sng" dirty="0">
                <a:solidFill>
                  <a:schemeClr val="accent6"/>
                </a:solidFill>
              </a:rPr>
              <a:t>users</a:t>
            </a:r>
          </a:p>
        </p:txBody>
      </p:sp>
      <p:sp>
        <p:nvSpPr>
          <p:cNvPr id="8" name="Content Placeholder 7">
            <a:extLst>
              <a:ext uri="{FF2B5EF4-FFF2-40B4-BE49-F238E27FC236}">
                <a16:creationId xmlns:a16="http://schemas.microsoft.com/office/drawing/2014/main" id="{FC4A1BE7-677B-B4A3-E2E3-57A15D1DD4DE}"/>
              </a:ext>
            </a:extLst>
          </p:cNvPr>
          <p:cNvSpPr>
            <a:spLocks noGrp="1"/>
          </p:cNvSpPr>
          <p:nvPr>
            <p:ph sz="quarter" idx="4"/>
          </p:nvPr>
        </p:nvSpPr>
        <p:spPr>
          <a:xfrm>
            <a:off x="1828531" y="2686296"/>
            <a:ext cx="8534936" cy="2547937"/>
          </a:xfrm>
        </p:spPr>
        <p:txBody>
          <a:bodyPr>
            <a:noAutofit/>
          </a:bodyPr>
          <a:lstStyle/>
          <a:p>
            <a:r>
              <a:rPr lang="en-US" sz="2800" i="1" dirty="0"/>
              <a:t>The end users of this digital portfolio are potential employers, recruiters, academic institutions, and professional networks who seek to evaluate my educational qualifications, skills, and achievements in Business Administration. It also serves as a reference for peers and mentors to understand my professional growth and capabilities.</a:t>
            </a:r>
          </a:p>
        </p:txBody>
      </p:sp>
    </p:spTree>
    <p:extLst>
      <p:ext uri="{BB962C8B-B14F-4D97-AF65-F5344CB8AC3E}">
        <p14:creationId xmlns:p14="http://schemas.microsoft.com/office/powerpoint/2010/main" val="437792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C97C-4E7F-4BC5-C1EE-5A6A158B32AC}"/>
              </a:ext>
            </a:extLst>
          </p:cNvPr>
          <p:cNvSpPr>
            <a:spLocks noGrp="1"/>
          </p:cNvSpPr>
          <p:nvPr>
            <p:ph type="title"/>
          </p:nvPr>
        </p:nvSpPr>
        <p:spPr>
          <a:xfrm>
            <a:off x="3046707" y="220343"/>
            <a:ext cx="9905998" cy="1905000"/>
          </a:xfrm>
        </p:spPr>
        <p:txBody>
          <a:bodyPr/>
          <a:lstStyle/>
          <a:p>
            <a:r>
              <a:rPr lang="en-US" b="1" u="sng" dirty="0">
                <a:solidFill>
                  <a:schemeClr val="accent6"/>
                </a:solidFill>
              </a:rPr>
              <a:t>Tools</a:t>
            </a:r>
            <a:r>
              <a:rPr lang="en-US" u="sng" dirty="0"/>
              <a:t> </a:t>
            </a:r>
            <a:r>
              <a:rPr lang="en-US" b="1" u="sng" dirty="0"/>
              <a:t>and</a:t>
            </a:r>
            <a:r>
              <a:rPr lang="en-US" u="sng" dirty="0"/>
              <a:t> </a:t>
            </a:r>
            <a:r>
              <a:rPr lang="en-US" b="1" u="sng" dirty="0"/>
              <a:t>techniques</a:t>
            </a:r>
            <a:r>
              <a:rPr lang="en-US" u="sng" dirty="0"/>
              <a:t> </a:t>
            </a:r>
          </a:p>
        </p:txBody>
      </p:sp>
      <p:sp>
        <p:nvSpPr>
          <p:cNvPr id="8" name="TextBox 7">
            <a:extLst>
              <a:ext uri="{FF2B5EF4-FFF2-40B4-BE49-F238E27FC236}">
                <a16:creationId xmlns:a16="http://schemas.microsoft.com/office/drawing/2014/main" id="{5E2BF240-2B44-5AA2-B750-B2D22B8C7240}"/>
              </a:ext>
            </a:extLst>
          </p:cNvPr>
          <p:cNvSpPr txBox="1"/>
          <p:nvPr/>
        </p:nvSpPr>
        <p:spPr>
          <a:xfrm>
            <a:off x="3046707" y="2514600"/>
            <a:ext cx="6095410" cy="3416320"/>
          </a:xfrm>
          <a:prstGeom prst="rect">
            <a:avLst/>
          </a:prstGeom>
          <a:noFill/>
        </p:spPr>
        <p:txBody>
          <a:bodyPr wrap="square">
            <a:spAutoFit/>
          </a:bodyPr>
          <a:lstStyle/>
          <a:p>
            <a:r>
              <a:rPr lang="en-US" sz="2400" b="1" dirty="0"/>
              <a:t>The digital portfolio is developed using HTML, CSS, and JavaScript for designing and structuring the content. Techniques such as responsive web design, user-friendly navigation, and interactive elements are applied to ensure accessibility across devices and to present academic and professional information in an organized manner.</a:t>
            </a:r>
          </a:p>
        </p:txBody>
      </p:sp>
    </p:spTree>
    <p:extLst>
      <p:ext uri="{BB962C8B-B14F-4D97-AF65-F5344CB8AC3E}">
        <p14:creationId xmlns:p14="http://schemas.microsoft.com/office/powerpoint/2010/main" val="390576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7BB8-27E7-6F3F-490D-288B735DBDFC}"/>
              </a:ext>
            </a:extLst>
          </p:cNvPr>
          <p:cNvSpPr>
            <a:spLocks noGrp="1"/>
          </p:cNvSpPr>
          <p:nvPr>
            <p:ph type="title"/>
          </p:nvPr>
        </p:nvSpPr>
        <p:spPr/>
        <p:txBody>
          <a:bodyPr/>
          <a:lstStyle/>
          <a:p>
            <a:r>
              <a:rPr lang="en-US" b="1" u="sng" dirty="0">
                <a:solidFill>
                  <a:schemeClr val="accent6"/>
                </a:solidFill>
              </a:rPr>
              <a:t>Design</a:t>
            </a:r>
            <a:r>
              <a:rPr lang="en-US" u="sng" dirty="0"/>
              <a:t> </a:t>
            </a:r>
            <a:r>
              <a:rPr lang="en-US" b="1" u="sng" dirty="0"/>
              <a:t>and</a:t>
            </a:r>
            <a:r>
              <a:rPr lang="en-US" u="sng" dirty="0"/>
              <a:t> </a:t>
            </a:r>
            <a:r>
              <a:rPr lang="en-US" b="1" u="sng" dirty="0"/>
              <a:t>layout</a:t>
            </a:r>
            <a:r>
              <a:rPr lang="en-US" u="sng" dirty="0"/>
              <a:t> </a:t>
            </a:r>
          </a:p>
        </p:txBody>
      </p:sp>
      <p:sp>
        <p:nvSpPr>
          <p:cNvPr id="3" name="Text Placeholder 2">
            <a:extLst>
              <a:ext uri="{FF2B5EF4-FFF2-40B4-BE49-F238E27FC236}">
                <a16:creationId xmlns:a16="http://schemas.microsoft.com/office/drawing/2014/main" id="{979351E9-1B42-C477-93A0-674886668E04}"/>
              </a:ext>
            </a:extLst>
          </p:cNvPr>
          <p:cNvSpPr>
            <a:spLocks noGrp="1"/>
          </p:cNvSpPr>
          <p:nvPr>
            <p:ph idx="1"/>
          </p:nvPr>
        </p:nvSpPr>
        <p:spPr>
          <a:xfrm>
            <a:off x="707741" y="2781300"/>
            <a:ext cx="10339670" cy="3124201"/>
          </a:xfrm>
        </p:spPr>
        <p:txBody>
          <a:bodyPr>
            <a:normAutofit/>
          </a:bodyPr>
          <a:lstStyle/>
          <a:p>
            <a:r>
              <a:rPr lang="en-US" sz="2400" b="1" dirty="0"/>
              <a:t>The digital portfolio is designed with a clean and professional layout, using a simple color scheme and structured sections such as career objective, educational qualifications, skills, languages, and hobbies. The layout ensures easy navigation and a responsive design, making the portfolio accessible on desktops, tablets, and mobile devices.</a:t>
            </a:r>
          </a:p>
        </p:txBody>
      </p:sp>
    </p:spTree>
    <p:extLst>
      <p:ext uri="{BB962C8B-B14F-4D97-AF65-F5344CB8AC3E}">
        <p14:creationId xmlns:p14="http://schemas.microsoft.com/office/powerpoint/2010/main" val="2367877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E1CE-7100-DC2D-A071-18796C174AC4}"/>
              </a:ext>
            </a:extLst>
          </p:cNvPr>
          <p:cNvSpPr>
            <a:spLocks noGrp="1"/>
          </p:cNvSpPr>
          <p:nvPr>
            <p:ph type="title"/>
          </p:nvPr>
        </p:nvSpPr>
        <p:spPr/>
        <p:txBody>
          <a:bodyPr/>
          <a:lstStyle/>
          <a:p>
            <a:r>
              <a:rPr lang="en-US" b="1" dirty="0">
                <a:solidFill>
                  <a:schemeClr val="accent6"/>
                </a:solidFill>
              </a:rPr>
              <a:t>Features</a:t>
            </a:r>
            <a:r>
              <a:rPr lang="en-US" dirty="0"/>
              <a:t> </a:t>
            </a:r>
            <a:r>
              <a:rPr lang="en-US" b="1" dirty="0"/>
              <a:t>and</a:t>
            </a:r>
            <a:r>
              <a:rPr lang="en-US" dirty="0"/>
              <a:t> </a:t>
            </a:r>
            <a:r>
              <a:rPr lang="en-US" b="1" dirty="0"/>
              <a:t>functionality</a:t>
            </a:r>
            <a:r>
              <a:rPr lang="en-US" dirty="0"/>
              <a:t> </a:t>
            </a:r>
          </a:p>
        </p:txBody>
      </p:sp>
      <p:sp>
        <p:nvSpPr>
          <p:cNvPr id="3" name="Content Placeholder 2">
            <a:extLst>
              <a:ext uri="{FF2B5EF4-FFF2-40B4-BE49-F238E27FC236}">
                <a16:creationId xmlns:a16="http://schemas.microsoft.com/office/drawing/2014/main" id="{F0AF2A21-B488-74DC-0898-AC214738A664}"/>
              </a:ext>
            </a:extLst>
          </p:cNvPr>
          <p:cNvSpPr>
            <a:spLocks noGrp="1"/>
          </p:cNvSpPr>
          <p:nvPr>
            <p:ph idx="1"/>
          </p:nvPr>
        </p:nvSpPr>
        <p:spPr>
          <a:xfrm>
            <a:off x="1521824" y="2122394"/>
            <a:ext cx="9905998" cy="4442014"/>
          </a:xfrm>
        </p:spPr>
        <p:txBody>
          <a:bodyPr>
            <a:normAutofit/>
          </a:bodyPr>
          <a:lstStyle/>
          <a:p>
            <a:r>
              <a:rPr lang="en-US" sz="2800" b="1" dirty="0"/>
              <a:t>The digital portfolio includes features such as personal introduction, career objective, educational details, skill highlights, and hobbies. It also provides easy navigation, responsive design, and interactive sections to make the content engaging and accessible. The functionality ensures that users can quickly view academic and professional information in an organized manner.</a:t>
            </a:r>
          </a:p>
        </p:txBody>
      </p:sp>
    </p:spTree>
    <p:extLst>
      <p:ext uri="{BB962C8B-B14F-4D97-AF65-F5344CB8AC3E}">
        <p14:creationId xmlns:p14="http://schemas.microsoft.com/office/powerpoint/2010/main" val="4295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Mesh</vt:lpstr>
      <vt:lpstr>Digital portfolio student Name: M.Jeevitha </vt:lpstr>
      <vt:lpstr>Digital portfolio  </vt:lpstr>
      <vt:lpstr>PowerPoint Presentation</vt:lpstr>
      <vt:lpstr>Problemstatement  </vt:lpstr>
      <vt:lpstr>PowerPoint Presentation</vt:lpstr>
      <vt:lpstr>PowerPoint Presentation</vt:lpstr>
      <vt:lpstr>Tools and techniques </vt:lpstr>
      <vt:lpstr>Design and layout </vt:lpstr>
      <vt:lpstr>Features and functionality </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student Name: M.Jeevitha </dc:title>
  <dc:creator>Dinesh R</dc:creator>
  <cp:lastModifiedBy>Dinesh R</cp:lastModifiedBy>
  <cp:revision>2</cp:revision>
  <dcterms:created xsi:type="dcterms:W3CDTF">2025-08-31T11:50:55Z</dcterms:created>
  <dcterms:modified xsi:type="dcterms:W3CDTF">2025-08-31T13:32:33Z</dcterms:modified>
</cp:coreProperties>
</file>