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79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NULL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microsoft.com/office/2007/relationships/hdphoto" Target="../media/image12.wdp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image" Target="../media/image1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31" y="0"/>
            <a:ext cx="4956478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3027997" y="0"/>
            <a:ext cx="916178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2231329" cy="13473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7" name="任意多边形 9"/>
          <p:cNvSpPr/>
          <p:nvPr userDrawn="1">
            <p:custDataLst>
              <p:tags r:id="rId5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none" anchor="b">
            <a:normAutofit/>
          </a:bodyPr>
          <a:lstStyle>
            <a:lvl1pPr marL="0" indent="0" algn="l">
              <a:buNone/>
              <a:defRPr sz="72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en-US" sz="3600" dirty="0">
                <a:latin typeface="+mj-lt"/>
                <a:sym typeface="+mj-ea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en-US" sz="3600" dirty="0">
                <a:latin typeface="+mj-lt"/>
                <a:sym typeface="+mj-ea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  <a:sym typeface="+mn-ea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  <a:sym typeface="+mn-ea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+mj-ea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  <a:sym typeface="+mn-ea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13.png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image" Target="NULL" TargetMode="External"/><Relationship Id="rId15" Type="http://schemas.openxmlformats.org/officeDocument/2006/relationships/image" Target="../media/image15.png"/><Relationship Id="rId14" Type="http://schemas.openxmlformats.org/officeDocument/2006/relationships/tags" Target="../tags/tag8.xml"/><Relationship Id="rId13" Type="http://schemas.openxmlformats.org/officeDocument/2006/relationships/image" Target="../media/image14.jpeg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pic>
        <p:nvPicPr>
          <p:cNvPr id="12" name="@png2x_01_正文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r:link="rId16"/>
          <a:stretch>
            <a:fillRect/>
          </a:stretch>
        </p:blipFill>
        <p:spPr>
          <a:xfrm>
            <a:off x="5140007" y="317"/>
            <a:ext cx="4434840" cy="442531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17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10" name="任意多边形 9"/>
          <p:cNvSpPr/>
          <p:nvPr userDrawn="1">
            <p:custDataLst>
              <p:tags r:id="rId20"/>
            </p:custDataLst>
          </p:nvPr>
        </p:nvSpPr>
        <p:spPr>
          <a:xfrm>
            <a:off x="1270" y="1122680"/>
            <a:ext cx="12190730" cy="5735955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7.jpeg"/><Relationship Id="rId3" Type="http://schemas.openxmlformats.org/officeDocument/2006/relationships/tags" Target="../tags/tag80.xml"/><Relationship Id="rId2" Type="http://schemas.openxmlformats.org/officeDocument/2006/relationships/image" Target="../media/image16.png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338455"/>
            <a:ext cx="1706880" cy="1706880"/>
          </a:xfrm>
          <a:prstGeom prst="rect">
            <a:avLst/>
          </a:prstGeom>
        </p:spPr>
      </p:pic>
      <p:pic>
        <p:nvPicPr>
          <p:cNvPr id="57" name="Picture 56" descr="apsch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81895" y="157480"/>
            <a:ext cx="1563370" cy="1563370"/>
          </a:xfrm>
          <a:prstGeom prst="rect">
            <a:avLst/>
          </a:prstGeom>
        </p:spPr>
      </p:pic>
      <p:sp>
        <p:nvSpPr>
          <p:cNvPr id="53" name="标题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 err="1">
                <a:ea typeface="+mj-ea"/>
              </a:rPr>
              <a:t>TrafficTelligence: Advanced Traffic Volume Estimation with Machine Learning</a:t>
            </a:r>
            <a:endParaRPr lang="en-US" sz="5400" dirty="0" err="1">
              <a:ea typeface="+mj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0" y="2286000"/>
            <a:ext cx="9601200" cy="35902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TEAM ID: </a:t>
            </a:r>
            <a:r>
              <a:rPr lang="en-US" altLang="en-US" dirty="0">
                <a:solidFill>
                  <a:schemeClr val="tx1"/>
                </a:solidFill>
              </a:rPr>
              <a:t>LTVIP2025TMID34920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Sudha Jyothika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 Thammisetti Kondalarao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 Shaik Burahan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 Shaik Saidavali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IN" dirty="0"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Team Members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Develop a robust machine learning model for traffic volume estimation.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 accuracy and reliability through the integration of multiple data sources.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 a user-friendly interface for stakeholders to access and interpret traffic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Anaconda Python navigator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Jupyter network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 Learning Algorithms in Python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HTML, CSS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Technology Used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en-US" dirty="0"/>
              <a:t>THANKS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1"/>
  <p:tag name="KSO_WM_TEMPLATE_THUMBS_INDEX" val="1、9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0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299"/>
</p:tagLst>
</file>

<file path=ppt/tags/tag7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3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299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79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0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82.xml><?xml version="1.0" encoding="utf-8"?>
<p:tagLst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8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5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86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8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8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8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THANKS"/>
</p:tagLst>
</file>

<file path=ppt/tags/tag96.xml><?xml version="1.0" encoding="utf-8"?>
<p:tagLst xmlns:p="http://schemas.openxmlformats.org/presentationml/2006/main">
  <p:tag name="KSO_WM_SPECIAL_SOURCE" val="bdnull"/>
  <p:tag name="KSO_WM_SLIDE_ID" val="custom20233299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956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Inter Bold</vt:lpstr>
      <vt:lpstr>Segoe Print</vt:lpstr>
      <vt:lpstr>Microsoft YaHei</vt:lpstr>
      <vt:lpstr>Arial Unicode MS</vt:lpstr>
      <vt:lpstr>Garamond</vt:lpstr>
      <vt:lpstr>Inter</vt:lpstr>
      <vt:lpstr>Calibri</vt:lpstr>
      <vt:lpstr>Lato</vt:lpstr>
      <vt:lpstr>Manrope ExtraBold</vt:lpstr>
      <vt:lpstr>Organic</vt:lpstr>
      <vt:lpstr>Blue Waves</vt:lpstr>
      <vt:lpstr>Office 主题​​</vt:lpstr>
      <vt:lpstr>TrafficTelligence: Advanced Traffic Volume Estimation with Machine Learning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Sudha Jyothika</cp:lastModifiedBy>
  <cp:revision>6</cp:revision>
  <dcterms:created xsi:type="dcterms:W3CDTF">2023-11-22T04:48:00Z</dcterms:created>
  <dcterms:modified xsi:type="dcterms:W3CDTF">2025-06-28T10:50:03Z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EAB477EC7B98413ABB8D27CB6EE928A8_13</vt:lpwstr>
  </property>
  <property fmtid="{D5CDD505-2E9C-101B-9397-08002B2CF9AE}" pid="3" name="KSOProductBuildVer">
    <vt:lpwstr>1033-12.2.0.21546</vt:lpwstr>
  </property>
</Properties>
</file>