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84" r:id="rId6"/>
    <p:sldId id="266" r:id="rId7"/>
    <p:sldId id="261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283" r:id="rId38"/>
    <p:sldId id="26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99B4F-5675-439F-BCA0-2015E542151D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C16F8-A697-42EC-931C-FFE60D107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37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C16F8-A697-42EC-931C-FFE60D10753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941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72789F5F-A7C8-4560-959C-E25A1E8B3C34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8698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8CB2-5233-464F-9B7E-B195D22AA6BD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230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CC6-D45F-4808-A063-162E429880B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776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339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B3264F4E-9744-4DF7-AD8C-58E8643685C1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8301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4FE3-CB52-4B6D-96D4-0E5B6C96C6F0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1775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EA0-4174-4600-A016-71383776A24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2656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481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005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20C296-D849-480E-B157-24023A4B0AE7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5349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6DEBDD-02FC-4A99-B3FC-D137BBE82C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918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946297-378F-4990-AB64-9E3A693F0D17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Sri Vidya College of Engg &amp; Tech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23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3553" y="0"/>
            <a:ext cx="8915399" cy="2262781"/>
          </a:xfrm>
        </p:spPr>
        <p:txBody>
          <a:bodyPr/>
          <a:lstStyle/>
          <a:p>
            <a:pPr algn="ctr"/>
            <a:r>
              <a:rPr lang="en-US" dirty="0" smtClean="0"/>
              <a:t>BANK ACCOUNT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553" y="3601330"/>
            <a:ext cx="9848447" cy="2672861"/>
          </a:xfrm>
        </p:spPr>
        <p:txBody>
          <a:bodyPr>
            <a:noAutofit/>
          </a:bodyPr>
          <a:lstStyle/>
          <a:p>
            <a:endParaRPr lang="en-US" sz="2200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Project Mentor                              Presented By</a:t>
            </a:r>
          </a:p>
          <a:p>
            <a:pPr algn="just"/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S.ATHILAKSHMI        		 SOWNDARIYA. R(920415205037)</a:t>
            </a:r>
          </a:p>
          <a:p>
            <a:pPr algn="just"/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AP/IT                                           	 SUDHAKAR. </a:t>
            </a:r>
            <a:r>
              <a:rPr lang="en-US" sz="2200" smtClean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200" b="1" smtClean="0">
                <a:latin typeface="+mj-lt"/>
                <a:cs typeface="Times New Roman" panose="02020603050405020304" pitchFamily="18" charset="0"/>
              </a:rPr>
              <a:t>(920414205039) </a:t>
            </a:r>
            <a:endParaRPr lang="en-US" sz="2200" b="1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					 AARTHY.N(920415205001)</a:t>
            </a:r>
          </a:p>
          <a:p>
            <a:pPr algn="just"/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					 KOUSALYA.S(920414205016)</a:t>
            </a:r>
            <a:endParaRPr lang="en-US" sz="2200" b="1" dirty="0" smtClean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      </a:t>
            </a:r>
            <a:endParaRPr lang="en-US" sz="2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12/1/2017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23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 ((USE CASE DIAGRAM))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 descr="C:\Users\AjithAj\Desktop\U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7863" y="1547447"/>
            <a:ext cx="4758519" cy="5064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0376" y="1561515"/>
            <a:ext cx="5730240" cy="4670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935" y="2041427"/>
            <a:ext cx="7793502" cy="4210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hangingPunct="0"/>
            <a:r>
              <a:rPr lang="en-IN" dirty="0" smtClean="0"/>
              <a:t>Create new account</a:t>
            </a:r>
          </a:p>
          <a:p>
            <a:pPr lvl="0" hangingPunct="0"/>
            <a:r>
              <a:rPr lang="en-IN" dirty="0" smtClean="0"/>
              <a:t>Deposit</a:t>
            </a:r>
          </a:p>
          <a:p>
            <a:pPr lvl="0" hangingPunct="0"/>
            <a:r>
              <a:rPr lang="en-IN" dirty="0" smtClean="0"/>
              <a:t>Withdraw</a:t>
            </a:r>
          </a:p>
          <a:p>
            <a:pPr lvl="0" hangingPunct="0"/>
            <a:r>
              <a:rPr lang="en-IN" dirty="0" smtClean="0"/>
              <a:t>Check status</a:t>
            </a:r>
          </a:p>
          <a:p>
            <a:pPr lvl="0" hangingPunct="0"/>
            <a:r>
              <a:rPr lang="en-IN" dirty="0" smtClean="0"/>
              <a:t>Close account</a:t>
            </a:r>
          </a:p>
          <a:p>
            <a:r>
              <a:rPr lang="en-IN" dirty="0" smtClean="0"/>
              <a:t>Exit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ROLE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hangingPunct="0"/>
            <a:r>
              <a:rPr lang="en-IN" dirty="0" smtClean="0"/>
              <a:t>Create new account</a:t>
            </a:r>
          </a:p>
          <a:p>
            <a:pPr lvl="0" hangingPunct="0"/>
            <a:r>
              <a:rPr lang="en-IN" dirty="0" smtClean="0"/>
              <a:t>Deposit</a:t>
            </a:r>
          </a:p>
          <a:p>
            <a:pPr lvl="0" hangingPunct="0"/>
            <a:r>
              <a:rPr lang="en-IN" dirty="0" smtClean="0"/>
              <a:t>Withdraw</a:t>
            </a:r>
          </a:p>
          <a:p>
            <a:pPr lvl="0" hangingPunct="0"/>
            <a:r>
              <a:rPr lang="en-IN" dirty="0" smtClean="0"/>
              <a:t>Check status</a:t>
            </a:r>
          </a:p>
          <a:p>
            <a:pPr lvl="0" hangingPunct="0"/>
            <a:r>
              <a:rPr lang="en-IN" dirty="0" smtClean="0"/>
              <a:t>Close account</a:t>
            </a:r>
          </a:p>
          <a:p>
            <a:r>
              <a:rPr lang="en-IN" dirty="0" smtClean="0"/>
              <a:t>Exit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123" name="Picture 3" descr="C:\Users\AjithAj\Desktop\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818" y="2067951"/>
            <a:ext cx="5773737" cy="40310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6086" y="1589650"/>
            <a:ext cx="6780627" cy="403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8289" y="886265"/>
            <a:ext cx="7006346" cy="498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3035" y="970671"/>
            <a:ext cx="6795330" cy="509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889" y="1392702"/>
            <a:ext cx="7849772" cy="443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055078"/>
            <a:ext cx="9956800" cy="52894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Objective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Problem Statement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System Requirements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Table Design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UML Diagram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List Of Modules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System Testing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Conclusion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982D058-0E28-403C-86A9-584BE1B0184A}" type="datetime1">
              <a:rPr lang="en-US" smtClean="0"/>
              <a:pPr/>
              <a:t>12/6/2017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41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440" y="1294229"/>
            <a:ext cx="6584315" cy="454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0831" y="548640"/>
            <a:ext cx="6939524" cy="527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ROLE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Check balance</a:t>
            </a:r>
          </a:p>
          <a:p>
            <a:r>
              <a:rPr lang="en-US" dirty="0" smtClean="0"/>
              <a:t>Mini state</a:t>
            </a:r>
          </a:p>
          <a:p>
            <a:r>
              <a:rPr lang="en-US" dirty="0" smtClean="0"/>
              <a:t>View account details</a:t>
            </a:r>
          </a:p>
          <a:p>
            <a:r>
              <a:rPr lang="en-US" dirty="0" smtClean="0"/>
              <a:t>Money transfer</a:t>
            </a:r>
          </a:p>
          <a:p>
            <a:r>
              <a:rPr lang="en-US" dirty="0" smtClean="0"/>
              <a:t>Exit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4898" y="1815227"/>
            <a:ext cx="6696857" cy="389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6763" y="1378635"/>
            <a:ext cx="6724992" cy="455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425" y="1125415"/>
            <a:ext cx="6795330" cy="452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4394" y="1815227"/>
            <a:ext cx="7217361" cy="39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206" y="1365060"/>
            <a:ext cx="7006346" cy="437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8462" y="1322363"/>
            <a:ext cx="7203293" cy="460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WHITE BOX TESTING</a:t>
            </a:r>
          </a:p>
          <a:p>
            <a:r>
              <a:rPr lang="en-US" dirty="0" smtClean="0"/>
              <a:t>BLACK BOX TESTING</a:t>
            </a:r>
          </a:p>
          <a:p>
            <a:r>
              <a:rPr lang="en-US" dirty="0" smtClean="0"/>
              <a:t>VALIDATION TESTING</a:t>
            </a:r>
          </a:p>
          <a:p>
            <a:r>
              <a:rPr lang="en-US" dirty="0" smtClean="0"/>
              <a:t>ACCEPTANCE TESTING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OUTPUT TESTING</a:t>
            </a:r>
          </a:p>
          <a:p>
            <a:r>
              <a:rPr lang="en-US" dirty="0" smtClean="0"/>
              <a:t>TEST CASES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The main objective of this project is to develop bank management system to manage account details.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Users have to visit bank to deposit or withdrawal amount. In present bank system it is also difficult to find account information of account holder. 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In our bank account management system user can check his/her balance and he/she can also transfer money to other account. In this software you can keep record for daily bank transactions. 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The main purpose of developing bank management system is to design an application, which could store bank data and provide an interface for retrieving customer related details with 100% accuracy.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3618AD5-90CD-4E3B-8D92-096D1BBED1A3}" type="datetime1">
              <a:rPr lang="en-US" smtClean="0"/>
              <a:pPr/>
              <a:t>12/6/2017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63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sz="2400" dirty="0" smtClean="0"/>
              <a:t>Black box testing is done to find incorrect or missing function.</a:t>
            </a:r>
            <a:endParaRPr lang="en-IN" sz="2000" dirty="0" smtClean="0"/>
          </a:p>
          <a:p>
            <a:r>
              <a:rPr lang="en-IN" dirty="0" smtClean="0"/>
              <a:t> </a:t>
            </a:r>
            <a:r>
              <a:rPr lang="en-IN" sz="2400" dirty="0" smtClean="0"/>
              <a:t>Interface error</a:t>
            </a:r>
            <a:endParaRPr lang="en-IN" sz="2000" dirty="0" smtClean="0"/>
          </a:p>
          <a:p>
            <a:r>
              <a:rPr lang="en-IN" dirty="0" smtClean="0"/>
              <a:t> </a:t>
            </a:r>
            <a:r>
              <a:rPr lang="en-IN" sz="2400" dirty="0" smtClean="0"/>
              <a:t>Performance errors</a:t>
            </a:r>
            <a:endParaRPr lang="en-IN" sz="2000" dirty="0" smtClean="0"/>
          </a:p>
          <a:p>
            <a:r>
              <a:rPr lang="en-IN" dirty="0" smtClean="0"/>
              <a:t> </a:t>
            </a:r>
            <a:r>
              <a:rPr lang="en-IN" sz="2400" dirty="0" smtClean="0"/>
              <a:t>Initialization and termination errors</a:t>
            </a:r>
          </a:p>
          <a:p>
            <a:r>
              <a:rPr lang="en-US" dirty="0" smtClean="0"/>
              <a:t>Errors in the external access</a:t>
            </a:r>
            <a:endParaRPr lang="en-IN" sz="24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hangingPunct="0"/>
            <a:r>
              <a:rPr lang="en-IN" dirty="0" smtClean="0"/>
              <a:t>White Box testing is a test case design method that uses the control structure of the procedural design to drive cases. </a:t>
            </a:r>
          </a:p>
          <a:p>
            <a:pPr hangingPunct="0"/>
            <a:r>
              <a:rPr lang="en-IN" dirty="0" smtClean="0"/>
              <a:t>Using the white box testing methods, we derived test cases that guarantee that all independent paths within a module have been exercised at least once.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hangingPunct="0"/>
            <a:r>
              <a:rPr lang="en-IN" dirty="0" smtClean="0"/>
              <a:t>After the culmination of black box testing, software is completed assembly as a package, interfacing errors have been uncovered and corrected and final series of software validation tests begin.</a:t>
            </a:r>
          </a:p>
          <a:p>
            <a:pPr hangingPunct="0"/>
            <a:r>
              <a:rPr lang="en-IN" dirty="0" smtClean="0"/>
              <a:t> validation testing can be defined as many, but a single definition is that validation succeeds when the software functions in a manner that can be reasonably expected by the customer.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hangingPunct="0"/>
            <a:r>
              <a:rPr lang="en-IN" dirty="0" smtClean="0"/>
              <a:t>User acceptance of the system is the key factor for the success of the system. </a:t>
            </a:r>
          </a:p>
          <a:p>
            <a:pPr hangingPunct="0"/>
            <a:r>
              <a:rPr lang="en-IN" dirty="0" smtClean="0"/>
              <a:t>The system under consideration is tested for user acceptance by constantly keeping in touch with prospective system at the time of developing changes whenever required.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Unit testing is the testing of each module and the integration of the overall system is done.</a:t>
            </a:r>
          </a:p>
          <a:p>
            <a:r>
              <a:rPr lang="en-IN" dirty="0" smtClean="0"/>
              <a:t> Unit testing becomes verification efforts on the smallest unit of software design in the Module. This is known as ‘module testing’. </a:t>
            </a:r>
          </a:p>
          <a:p>
            <a:r>
              <a:rPr lang="en-IN" dirty="0" smtClean="0"/>
              <a:t>This testing is carried out during the programming itself. </a:t>
            </a:r>
          </a:p>
          <a:p>
            <a:r>
              <a:rPr lang="en-IN" dirty="0" smtClean="0"/>
              <a:t>In this testing steps, each model found to be working satisfactorily as regard to be expected output from the module.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hangingPunct="0"/>
            <a:r>
              <a:rPr lang="en-IN" dirty="0" smtClean="0"/>
              <a:t>After performing the validation testing, the next step is output asking the user about the format required testing of the proposed system.</a:t>
            </a:r>
          </a:p>
          <a:p>
            <a:pPr hangingPunct="0"/>
            <a:r>
              <a:rPr lang="en-IN" dirty="0" smtClean="0"/>
              <a:t>Since no system could be useful if it does not produce the required output in the specific format. </a:t>
            </a:r>
          </a:p>
          <a:p>
            <a:pPr hangingPunct="0"/>
            <a:r>
              <a:rPr lang="en-IN" dirty="0" smtClean="0"/>
              <a:t>The output displayed or generated by the system under consideration. </a:t>
            </a:r>
          </a:p>
          <a:p>
            <a:pPr hangingPunct="0"/>
            <a:r>
              <a:rPr lang="en-IN" dirty="0" smtClean="0"/>
              <a:t>Here the output format is considered in two ways. </a:t>
            </a:r>
          </a:p>
          <a:p>
            <a:pPr hangingPunct="0"/>
            <a:r>
              <a:rPr lang="en-IN" dirty="0" smtClean="0"/>
              <a:t>One is screen and the other is printed format.</a:t>
            </a:r>
          </a:p>
          <a:p>
            <a:pPr hangingPunct="0"/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2" descr="C:\Users\AjithAj\Desktop\TS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1847" y="1772529"/>
            <a:ext cx="7723163" cy="48181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4512"/>
            <a:ext cx="9956800" cy="1143000"/>
          </a:xfrm>
        </p:spPr>
        <p:txBody>
          <a:bodyPr/>
          <a:lstStyle/>
          <a:p>
            <a:r>
              <a:rPr lang="en-US" dirty="0" smtClean="0"/>
              <a:t>Conclusion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68188"/>
            <a:ext cx="9956800" cy="5489812"/>
          </a:xfrm>
        </p:spPr>
        <p:txBody>
          <a:bodyPr>
            <a:noAutofit/>
          </a:bodyPr>
          <a:lstStyle/>
          <a:p>
            <a:r>
              <a:rPr lang="en-IN" sz="2000" dirty="0" smtClean="0"/>
              <a:t>This project is developed to nurture the needs of a user in a banking sector by embedding all the tasks of transaction taking place in a bank. </a:t>
            </a:r>
          </a:p>
          <a:p>
            <a:r>
              <a:rPr lang="en-IN" sz="2000" dirty="0" smtClean="0"/>
              <a:t>It also minimise the work and time. Future version of this software will still be much enhanced than the current version. </a:t>
            </a:r>
          </a:p>
          <a:p>
            <a:r>
              <a:rPr lang="en-IN" sz="2000" dirty="0" smtClean="0"/>
              <a:t>Thus the banking system is developed and executed successfully.</a:t>
            </a:r>
          </a:p>
          <a:p>
            <a:r>
              <a:rPr lang="en-IN" sz="2000" dirty="0" smtClean="0"/>
              <a:t>The proposed system has many added advantage that it is cost effective process which consumes less processing power. </a:t>
            </a:r>
          </a:p>
          <a:p>
            <a:r>
              <a:rPr lang="en-IN" sz="2000" dirty="0" smtClean="0"/>
              <a:t>It is an automated process. </a:t>
            </a:r>
          </a:p>
          <a:p>
            <a:r>
              <a:rPr lang="en-IN" sz="2000" dirty="0" smtClean="0"/>
              <a:t>Our system is password protected and it only allows authorized user to access various function available in the system.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07F8A74-430E-4D29-AEC2-13D2CFF2B49B}" type="datetime1">
              <a:rPr lang="en-US" smtClean="0"/>
              <a:pPr/>
              <a:t>12/6/2017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3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17638"/>
            <a:ext cx="9956800" cy="520152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John V </a:t>
            </a:r>
            <a:r>
              <a:rPr lang="en-IN" sz="2000" dirty="0" err="1" smtClean="0"/>
              <a:t>Guttag</a:t>
            </a:r>
            <a:r>
              <a:rPr lang="en-IN" sz="2000" dirty="0" smtClean="0"/>
              <a:t>, ―Introduction to Computation and Programming Using Python’’, Revised Edition 2013</a:t>
            </a:r>
          </a:p>
          <a:p>
            <a:r>
              <a:rPr lang="en-IN" sz="2000" dirty="0" smtClean="0"/>
              <a:t>Robert </a:t>
            </a:r>
            <a:r>
              <a:rPr lang="en-IN" sz="2000" dirty="0" err="1" smtClean="0"/>
              <a:t>Sedgewick</a:t>
            </a:r>
            <a:r>
              <a:rPr lang="en-IN" sz="2000" dirty="0" smtClean="0"/>
              <a:t>, Kevin Wayne, Robert </a:t>
            </a:r>
            <a:r>
              <a:rPr lang="en-IN" sz="2000" dirty="0" err="1" smtClean="0"/>
              <a:t>Dondero</a:t>
            </a:r>
            <a:r>
              <a:rPr lang="en-IN" sz="2000" dirty="0" smtClean="0"/>
              <a:t>, ―Introduction to Programming in Python. </a:t>
            </a:r>
          </a:p>
          <a:p>
            <a:r>
              <a:rPr lang="en-IN" sz="2000" dirty="0" smtClean="0"/>
              <a:t> Timothy A. Budd, ―Exploring Python‖, Mc-</a:t>
            </a:r>
            <a:r>
              <a:rPr lang="en-IN" sz="2000" dirty="0" err="1" smtClean="0"/>
              <a:t>Graw</a:t>
            </a:r>
            <a:r>
              <a:rPr lang="en-IN" sz="2000" dirty="0" smtClean="0"/>
              <a:t> Hill Education (India) Private Ltd.,, 2015.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IN" sz="2000" dirty="0" smtClean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17926B-64D6-49F8-A04A-C1B90F261DB0}" type="datetime1">
              <a:rPr lang="en-US" smtClean="0"/>
              <a:pPr/>
              <a:t>12/6/2017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76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33378"/>
            <a:ext cx="9956800" cy="483928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 main aim of this project is to develop software for Bank Account Management System. </a:t>
            </a:r>
          </a:p>
          <a:p>
            <a:r>
              <a:rPr lang="en-IN" dirty="0" smtClean="0"/>
              <a:t>This project has been developed to carry out the processes easily and quickly.</a:t>
            </a:r>
          </a:p>
          <a:p>
            <a:r>
              <a:rPr lang="en-IN" dirty="0" smtClean="0"/>
              <a:t>This project is developed using Python, MYSQL and Oracle use for database connection. </a:t>
            </a:r>
          </a:p>
          <a:p>
            <a:r>
              <a:rPr lang="en-IN" dirty="0" smtClean="0"/>
              <a:t>Using this system, user can check his account details. </a:t>
            </a:r>
          </a:p>
          <a:p>
            <a:r>
              <a:rPr lang="en-IN" dirty="0" smtClean="0"/>
              <a:t>This system is also help bank user to create new account easily.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0853C1-7265-4F9A-A2E7-16D1D459B61A}" type="datetime1">
              <a:rPr lang="en-US" smtClean="0"/>
              <a:pPr/>
              <a:t>12/6/2017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44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IN" dirty="0" smtClean="0"/>
              <a:t>The main purpose of this bank management system is to provide a secure system. </a:t>
            </a:r>
          </a:p>
          <a:p>
            <a:pPr hangingPunct="0"/>
            <a:r>
              <a:rPr lang="en-IN" dirty="0" smtClean="0"/>
              <a:t>Our system is password protected and it only allows authorized user to access various function available in the system.</a:t>
            </a:r>
          </a:p>
          <a:p>
            <a:pPr hangingPunct="0"/>
            <a:r>
              <a:rPr lang="en-IN" dirty="0" smtClean="0"/>
              <a:t> Through this bank management system user can manage all bank account activity like deposit money, withdraw money, transfer money from one account to another account. </a:t>
            </a:r>
          </a:p>
          <a:p>
            <a:pPr hangingPunct="0"/>
            <a:r>
              <a:rPr lang="en-IN" dirty="0" smtClean="0"/>
              <a:t>The Administrator can check bank account with a login can work out with account holders.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n-IN" b="1" dirty="0" smtClean="0"/>
              <a:t>HARDWARE REQUIREMENTS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</a:t>
            </a:r>
            <a:r>
              <a:rPr lang="en-IN" b="1" dirty="0" smtClean="0"/>
              <a:t>PROCESSOR: </a:t>
            </a:r>
            <a:r>
              <a:rPr lang="en-IN" dirty="0" smtClean="0"/>
              <a:t>Intel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b="1" dirty="0" smtClean="0"/>
              <a:t>RAM: </a:t>
            </a:r>
            <a:r>
              <a:rPr lang="en-IN" dirty="0" smtClean="0"/>
              <a:t>4GB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b="1" dirty="0" smtClean="0"/>
              <a:t>SYSTEM TYPE: </a:t>
            </a:r>
            <a:r>
              <a:rPr lang="en-IN" dirty="0" smtClean="0"/>
              <a:t>64 bit operating system.</a:t>
            </a:r>
          </a:p>
          <a:p>
            <a:pPr lvl="0" hangingPunct="0"/>
            <a:r>
              <a:rPr lang="en-IN" b="1" dirty="0" smtClean="0"/>
              <a:t>SOFTWARE REQUIRMENTS </a:t>
            </a:r>
          </a:p>
          <a:p>
            <a:pPr lvl="0" hangingPunct="0">
              <a:buNone/>
            </a:pPr>
            <a:r>
              <a:rPr lang="en-IN" b="1" dirty="0" smtClean="0"/>
              <a:t>		FRONT END: </a:t>
            </a:r>
            <a:r>
              <a:rPr lang="en-IN" dirty="0" smtClean="0"/>
              <a:t>Python 2.7</a:t>
            </a:r>
          </a:p>
          <a:p>
            <a:pPr>
              <a:buNone/>
            </a:pPr>
            <a:r>
              <a:rPr lang="en-IN" b="1" dirty="0" smtClean="0"/>
              <a:t>		BACK END: </a:t>
            </a:r>
            <a:r>
              <a:rPr lang="en-IN" dirty="0" smtClean="0"/>
              <a:t>Oracle11g , </a:t>
            </a:r>
            <a:r>
              <a:rPr lang="en-IN" dirty="0" err="1" smtClean="0"/>
              <a:t>Cx_Oracle</a:t>
            </a:r>
            <a:r>
              <a:rPr lang="en-IN" dirty="0" smtClean="0"/>
              <a:t> , </a:t>
            </a:r>
            <a:r>
              <a:rPr lang="en-IN" dirty="0" err="1" smtClean="0"/>
              <a:t>ArgoUML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13666-5A60-4480-B03C-FB9E4913CF50}" type="datetime1">
              <a:rPr lang="en-US" smtClean="0"/>
              <a:pPr/>
              <a:t>12/6/2017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20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n-US" sz="2000" dirty="0" smtClean="0"/>
              <a:t>LOGIN TABLE</a:t>
            </a:r>
          </a:p>
          <a:p>
            <a:pPr lvl="0" hangingPunct="0"/>
            <a:endParaRPr lang="en-US" sz="2000" dirty="0" smtClean="0"/>
          </a:p>
          <a:p>
            <a:pPr lvl="0" hangingPunct="0"/>
            <a:endParaRPr lang="en-US" sz="2000" dirty="0" smtClean="0"/>
          </a:p>
          <a:p>
            <a:pPr lvl="0" hangingPunct="0"/>
            <a:endParaRPr lang="en-US" sz="2000" dirty="0" smtClean="0"/>
          </a:p>
          <a:p>
            <a:pPr lvl="0" hangingPunct="0"/>
            <a:endParaRPr lang="en-US" sz="2000" dirty="0" smtClean="0"/>
          </a:p>
          <a:p>
            <a:pPr lvl="0" hangingPunct="0">
              <a:buNone/>
            </a:pPr>
            <a:endParaRPr lang="en-IN" sz="2000" dirty="0" smtClean="0"/>
          </a:p>
          <a:p>
            <a:pPr lvl="0" hangingPunct="0">
              <a:buNone/>
            </a:pPr>
            <a:endParaRPr lang="en-IN" sz="2000" b="1" dirty="0" smtClean="0"/>
          </a:p>
          <a:p>
            <a:pPr hangingPunct="0">
              <a:buNone/>
            </a:pPr>
            <a:r>
              <a:rPr lang="en-IN" sz="2000" dirty="0" smtClean="0"/>
              <a:t> </a:t>
            </a:r>
          </a:p>
          <a:p>
            <a:pPr>
              <a:lnSpc>
                <a:spcPct val="30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B186F7-76FF-457F-9DE5-7371BBD08DB1}" type="datetime1">
              <a:rPr lang="en-US" smtClean="0"/>
              <a:pPr/>
              <a:t>12/6/2017</a:t>
            </a:fld>
            <a:endParaRPr lang="en-US" dirty="0"/>
          </a:p>
        </p:txBody>
      </p:sp>
      <p:pic>
        <p:nvPicPr>
          <p:cNvPr id="6" name="Picture 2" descr="C:\Users\AjithAj\Desktop\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5750" y="2700997"/>
            <a:ext cx="6513340" cy="2250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682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TRANSACTION TABLE</a:t>
            </a:r>
            <a:endParaRPr lang="en-IN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C:\Users\AjithAj\Desktop\TR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2861" y="2152358"/>
            <a:ext cx="6668085" cy="35731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CUSTOMER TABLE</a:t>
            </a:r>
            <a:endParaRPr lang="en-IN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 descr="C:\Users\AjithAj\Desktop\CU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056" y="1938778"/>
            <a:ext cx="7334470" cy="39696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model</Template>
  <TotalTime>763</TotalTime>
  <Words>877</Words>
  <Application>Microsoft Office PowerPoint</Application>
  <PresentationFormat>Custom</PresentationFormat>
  <Paragraphs>207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Oriel</vt:lpstr>
      <vt:lpstr>BANK ACCOUNT MANAGEMENT SYSTEM</vt:lpstr>
      <vt:lpstr>Outline</vt:lpstr>
      <vt:lpstr>Objective</vt:lpstr>
      <vt:lpstr>Abstract</vt:lpstr>
      <vt:lpstr>PROBLEM STATEMENT</vt:lpstr>
      <vt:lpstr>System Requirements</vt:lpstr>
      <vt:lpstr>TABLE DESIGN</vt:lpstr>
      <vt:lpstr>TRANSACTION TABLE</vt:lpstr>
      <vt:lpstr>CUSTOMER TABLE</vt:lpstr>
      <vt:lpstr>UML DIAGRAM ((USE CASE DIAGRAM))</vt:lpstr>
      <vt:lpstr>CLASS DIAGRAM</vt:lpstr>
      <vt:lpstr>SEQUENCE DIAGRAM</vt:lpstr>
      <vt:lpstr>LIST OF MODULES</vt:lpstr>
      <vt:lpstr>ADMIN ROLE</vt:lpstr>
      <vt:lpstr>SCREEN SHOTS</vt:lpstr>
      <vt:lpstr>Slide 16</vt:lpstr>
      <vt:lpstr>Slide 17</vt:lpstr>
      <vt:lpstr>Slide 18</vt:lpstr>
      <vt:lpstr>Slide 19</vt:lpstr>
      <vt:lpstr>Slide 20</vt:lpstr>
      <vt:lpstr>Slide 21</vt:lpstr>
      <vt:lpstr>USER ROLE</vt:lpstr>
      <vt:lpstr>SCREEN SHOTS</vt:lpstr>
      <vt:lpstr>Slide 24</vt:lpstr>
      <vt:lpstr>Slide 25</vt:lpstr>
      <vt:lpstr>Slide 26</vt:lpstr>
      <vt:lpstr>Slide 27</vt:lpstr>
      <vt:lpstr>Slide 28</vt:lpstr>
      <vt:lpstr>SYSTEM TETING</vt:lpstr>
      <vt:lpstr>BLACK BOX TESTING</vt:lpstr>
      <vt:lpstr>WHITE BOX TESTING</vt:lpstr>
      <vt:lpstr>VALIDATION TESTING</vt:lpstr>
      <vt:lpstr>ACCEPTANCE TESTING</vt:lpstr>
      <vt:lpstr>UNIT TESTING</vt:lpstr>
      <vt:lpstr>OUTPUT TESTING</vt:lpstr>
      <vt:lpstr>TEST CASES</vt:lpstr>
      <vt:lpstr>Conclusion  </vt:lpstr>
      <vt:lpstr>Reference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Poongodi R</dc:creator>
  <cp:lastModifiedBy>AjithAj</cp:lastModifiedBy>
  <cp:revision>195</cp:revision>
  <dcterms:created xsi:type="dcterms:W3CDTF">2017-01-23T15:37:44Z</dcterms:created>
  <dcterms:modified xsi:type="dcterms:W3CDTF">2017-12-06T04:26:46Z</dcterms:modified>
</cp:coreProperties>
</file>