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0" r:id="rId3"/>
    <p:sldId id="257" r:id="rId4"/>
    <p:sldId id="258" r:id="rId5"/>
    <p:sldId id="269" r:id="rId6"/>
    <p:sldId id="259" r:id="rId7"/>
    <p:sldId id="261" r:id="rId8"/>
    <p:sldId id="263" r:id="rId9"/>
    <p:sldId id="265" r:id="rId10"/>
    <p:sldId id="267" r:id="rId11"/>
    <p:sldId id="264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361BD-6DDD-491A-B5AB-2E8B41559D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2AE05D-4075-49E3-9E7A-43547A1E285C}">
      <dgm:prSet/>
      <dgm:spPr/>
      <dgm:t>
        <a:bodyPr/>
        <a:lstStyle/>
        <a:p>
          <a:r>
            <a:rPr lang="en-US"/>
            <a:t>What?</a:t>
          </a:r>
        </a:p>
      </dgm:t>
    </dgm:pt>
    <dgm:pt modelId="{EE3A004E-CA2A-4894-847B-B2A28BE04080}" type="parTrans" cxnId="{AA6AF044-9D45-45B3-B50E-74678F725F8D}">
      <dgm:prSet/>
      <dgm:spPr/>
      <dgm:t>
        <a:bodyPr/>
        <a:lstStyle/>
        <a:p>
          <a:endParaRPr lang="en-US"/>
        </a:p>
      </dgm:t>
    </dgm:pt>
    <dgm:pt modelId="{4B9C77E1-0D7E-4435-9FB8-D2D0D798E778}" type="sibTrans" cxnId="{AA6AF044-9D45-45B3-B50E-74678F725F8D}">
      <dgm:prSet/>
      <dgm:spPr/>
      <dgm:t>
        <a:bodyPr/>
        <a:lstStyle/>
        <a:p>
          <a:endParaRPr lang="en-US"/>
        </a:p>
      </dgm:t>
    </dgm:pt>
    <dgm:pt modelId="{D05A1BBF-6890-4538-8323-880E7F4BE3B5}">
      <dgm:prSet/>
      <dgm:spPr/>
      <dgm:t>
        <a:bodyPr/>
        <a:lstStyle/>
        <a:p>
          <a:r>
            <a:rPr lang="en-US"/>
            <a:t>Why?</a:t>
          </a:r>
        </a:p>
      </dgm:t>
    </dgm:pt>
    <dgm:pt modelId="{F55F1656-345F-46BE-BAEF-6CFDA920A683}" type="parTrans" cxnId="{2D1639D0-89A7-4D08-ABA0-367711CEC8E1}">
      <dgm:prSet/>
      <dgm:spPr/>
      <dgm:t>
        <a:bodyPr/>
        <a:lstStyle/>
        <a:p>
          <a:endParaRPr lang="en-US"/>
        </a:p>
      </dgm:t>
    </dgm:pt>
    <dgm:pt modelId="{9EB9C03D-BDDF-4036-91BB-47F71AC49C15}" type="sibTrans" cxnId="{2D1639D0-89A7-4D08-ABA0-367711CEC8E1}">
      <dgm:prSet/>
      <dgm:spPr/>
      <dgm:t>
        <a:bodyPr/>
        <a:lstStyle/>
        <a:p>
          <a:endParaRPr lang="en-US"/>
        </a:p>
      </dgm:t>
    </dgm:pt>
    <dgm:pt modelId="{29FB58AC-85DB-4D15-8A65-2AF009CAC44C}">
      <dgm:prSet/>
      <dgm:spPr/>
      <dgm:t>
        <a:bodyPr/>
        <a:lstStyle/>
        <a:p>
          <a:r>
            <a:rPr lang="en-US"/>
            <a:t>What about Security?</a:t>
          </a:r>
        </a:p>
      </dgm:t>
    </dgm:pt>
    <dgm:pt modelId="{DC90F25B-8FBD-45A6-8333-D23B79787935}" type="parTrans" cxnId="{27570FA4-8947-4C47-94CB-74398A90DE17}">
      <dgm:prSet/>
      <dgm:spPr/>
      <dgm:t>
        <a:bodyPr/>
        <a:lstStyle/>
        <a:p>
          <a:endParaRPr lang="en-US"/>
        </a:p>
      </dgm:t>
    </dgm:pt>
    <dgm:pt modelId="{B127A5F8-E9A4-4A5D-8C6C-5BE0A563A0A3}" type="sibTrans" cxnId="{27570FA4-8947-4C47-94CB-74398A90DE17}">
      <dgm:prSet/>
      <dgm:spPr/>
      <dgm:t>
        <a:bodyPr/>
        <a:lstStyle/>
        <a:p>
          <a:endParaRPr lang="en-US"/>
        </a:p>
      </dgm:t>
    </dgm:pt>
    <dgm:pt modelId="{A45B53CA-8F42-481D-8A40-EE6084F61555}">
      <dgm:prSet/>
      <dgm:spPr/>
      <dgm:t>
        <a:bodyPr/>
        <a:lstStyle/>
        <a:p>
          <a:r>
            <a:rPr lang="en-US"/>
            <a:t>How?</a:t>
          </a:r>
        </a:p>
      </dgm:t>
    </dgm:pt>
    <dgm:pt modelId="{CAE37480-90BB-46E8-A4A8-610852FCCEAB}" type="parTrans" cxnId="{BE891FD1-203C-4D19-A140-EB41F593617B}">
      <dgm:prSet/>
      <dgm:spPr/>
      <dgm:t>
        <a:bodyPr/>
        <a:lstStyle/>
        <a:p>
          <a:endParaRPr lang="en-US"/>
        </a:p>
      </dgm:t>
    </dgm:pt>
    <dgm:pt modelId="{630CF38F-092E-434C-B613-6AD33190246B}" type="sibTrans" cxnId="{BE891FD1-203C-4D19-A140-EB41F593617B}">
      <dgm:prSet/>
      <dgm:spPr/>
      <dgm:t>
        <a:bodyPr/>
        <a:lstStyle/>
        <a:p>
          <a:endParaRPr lang="en-US"/>
        </a:p>
      </dgm:t>
    </dgm:pt>
    <dgm:pt modelId="{01DADF7E-ED55-4C59-923B-DE105E4AD294}">
      <dgm:prSet/>
      <dgm:spPr/>
      <dgm:t>
        <a:bodyPr/>
        <a:lstStyle/>
        <a:p>
          <a:r>
            <a:rPr lang="en-US"/>
            <a:t>When to Use?</a:t>
          </a:r>
        </a:p>
      </dgm:t>
    </dgm:pt>
    <dgm:pt modelId="{D664415F-2A0A-4024-B9D3-AB911AE2B357}" type="parTrans" cxnId="{23DF264E-DBB3-46D7-8AAC-7D28A8E90991}">
      <dgm:prSet/>
      <dgm:spPr/>
      <dgm:t>
        <a:bodyPr/>
        <a:lstStyle/>
        <a:p>
          <a:endParaRPr lang="en-US"/>
        </a:p>
      </dgm:t>
    </dgm:pt>
    <dgm:pt modelId="{2ECCC899-3DB6-4F7B-AADE-7756855B77CA}" type="sibTrans" cxnId="{23DF264E-DBB3-46D7-8AAC-7D28A8E90991}">
      <dgm:prSet/>
      <dgm:spPr/>
      <dgm:t>
        <a:bodyPr/>
        <a:lstStyle/>
        <a:p>
          <a:endParaRPr lang="en-US"/>
        </a:p>
      </dgm:t>
    </dgm:pt>
    <dgm:pt modelId="{42DE33CE-2C52-4465-A075-4DB37F66ABD0}">
      <dgm:prSet/>
      <dgm:spPr/>
      <dgm:t>
        <a:bodyPr/>
        <a:lstStyle/>
        <a:p>
          <a:r>
            <a:rPr lang="en-US"/>
            <a:t>Demo</a:t>
          </a:r>
        </a:p>
      </dgm:t>
    </dgm:pt>
    <dgm:pt modelId="{F2B97477-F042-41E9-8B8C-D726583EB644}" type="parTrans" cxnId="{6A41EF9E-E4FA-46DB-BA8B-57BBF894D3B0}">
      <dgm:prSet/>
      <dgm:spPr/>
      <dgm:t>
        <a:bodyPr/>
        <a:lstStyle/>
        <a:p>
          <a:endParaRPr lang="en-US"/>
        </a:p>
      </dgm:t>
    </dgm:pt>
    <dgm:pt modelId="{D22EC1E8-99FB-4390-9A15-6E017C0BD894}" type="sibTrans" cxnId="{6A41EF9E-E4FA-46DB-BA8B-57BBF894D3B0}">
      <dgm:prSet/>
      <dgm:spPr/>
      <dgm:t>
        <a:bodyPr/>
        <a:lstStyle/>
        <a:p>
          <a:endParaRPr lang="en-US"/>
        </a:p>
      </dgm:t>
    </dgm:pt>
    <dgm:pt modelId="{F3AED0F0-9B03-4BA4-82B3-EE36DE21B3E6}" type="pres">
      <dgm:prSet presAssocID="{08C361BD-6DDD-491A-B5AB-2E8B41559DE9}" presName="linear" presStyleCnt="0">
        <dgm:presLayoutVars>
          <dgm:animLvl val="lvl"/>
          <dgm:resizeHandles val="exact"/>
        </dgm:presLayoutVars>
      </dgm:prSet>
      <dgm:spPr/>
    </dgm:pt>
    <dgm:pt modelId="{CD95A4AF-BF86-42D8-962A-BA9A4B215E0D}" type="pres">
      <dgm:prSet presAssocID="{672AE05D-4075-49E3-9E7A-43547A1E285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69BB04-15DC-4460-B856-021CFED0982F}" type="pres">
      <dgm:prSet presAssocID="{4B9C77E1-0D7E-4435-9FB8-D2D0D798E778}" presName="spacer" presStyleCnt="0"/>
      <dgm:spPr/>
    </dgm:pt>
    <dgm:pt modelId="{837A3A4D-C528-4130-9EBC-3FA776B29C7F}" type="pres">
      <dgm:prSet presAssocID="{D05A1BBF-6890-4538-8323-880E7F4BE3B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D83FFF9-8511-4154-A88F-7D290510F971}" type="pres">
      <dgm:prSet presAssocID="{9EB9C03D-BDDF-4036-91BB-47F71AC49C15}" presName="spacer" presStyleCnt="0"/>
      <dgm:spPr/>
    </dgm:pt>
    <dgm:pt modelId="{C138F0B4-FF73-4B9E-A6DF-F5A0BE8DEFC4}" type="pres">
      <dgm:prSet presAssocID="{29FB58AC-85DB-4D15-8A65-2AF009CAC44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C4DBD3-CBC6-43A7-BE09-2A91B2E0CA40}" type="pres">
      <dgm:prSet presAssocID="{B127A5F8-E9A4-4A5D-8C6C-5BE0A563A0A3}" presName="spacer" presStyleCnt="0"/>
      <dgm:spPr/>
    </dgm:pt>
    <dgm:pt modelId="{1D03E1EC-45E8-499A-9857-BC257329D5F0}" type="pres">
      <dgm:prSet presAssocID="{A45B53CA-8F42-481D-8A40-EE6084F615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2244413-0941-4B1D-A72C-45EEBBB741AD}" type="pres">
      <dgm:prSet presAssocID="{630CF38F-092E-434C-B613-6AD33190246B}" presName="spacer" presStyleCnt="0"/>
      <dgm:spPr/>
    </dgm:pt>
    <dgm:pt modelId="{CD26E87E-93BD-4E48-9767-5F839D2B3171}" type="pres">
      <dgm:prSet presAssocID="{01DADF7E-ED55-4C59-923B-DE105E4AD29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17D416-2A7E-487F-A3C0-E13E8B34B128}" type="pres">
      <dgm:prSet presAssocID="{2ECCC899-3DB6-4F7B-AADE-7756855B77CA}" presName="spacer" presStyleCnt="0"/>
      <dgm:spPr/>
    </dgm:pt>
    <dgm:pt modelId="{BF9E7095-2D0F-4144-9174-96424AE8DDFF}" type="pres">
      <dgm:prSet presAssocID="{42DE33CE-2C52-4465-A075-4DB37F66ABD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3FF6603-D23E-4FE4-BE3D-3468C1EE506F}" type="presOf" srcId="{08C361BD-6DDD-491A-B5AB-2E8B41559DE9}" destId="{F3AED0F0-9B03-4BA4-82B3-EE36DE21B3E6}" srcOrd="0" destOrd="0" presId="urn:microsoft.com/office/officeart/2005/8/layout/vList2"/>
    <dgm:cxn modelId="{37173719-A3B8-474A-8528-4C00973F7024}" type="presOf" srcId="{D05A1BBF-6890-4538-8323-880E7F4BE3B5}" destId="{837A3A4D-C528-4130-9EBC-3FA776B29C7F}" srcOrd="0" destOrd="0" presId="urn:microsoft.com/office/officeart/2005/8/layout/vList2"/>
    <dgm:cxn modelId="{1FC0375E-1053-4E69-A823-D3605E402BFB}" type="presOf" srcId="{01DADF7E-ED55-4C59-923B-DE105E4AD294}" destId="{CD26E87E-93BD-4E48-9767-5F839D2B3171}" srcOrd="0" destOrd="0" presId="urn:microsoft.com/office/officeart/2005/8/layout/vList2"/>
    <dgm:cxn modelId="{AA6AF044-9D45-45B3-B50E-74678F725F8D}" srcId="{08C361BD-6DDD-491A-B5AB-2E8B41559DE9}" destId="{672AE05D-4075-49E3-9E7A-43547A1E285C}" srcOrd="0" destOrd="0" parTransId="{EE3A004E-CA2A-4894-847B-B2A28BE04080}" sibTransId="{4B9C77E1-0D7E-4435-9FB8-D2D0D798E778}"/>
    <dgm:cxn modelId="{23DF264E-DBB3-46D7-8AAC-7D28A8E90991}" srcId="{08C361BD-6DDD-491A-B5AB-2E8B41559DE9}" destId="{01DADF7E-ED55-4C59-923B-DE105E4AD294}" srcOrd="4" destOrd="0" parTransId="{D664415F-2A0A-4024-B9D3-AB911AE2B357}" sibTransId="{2ECCC899-3DB6-4F7B-AADE-7756855B77CA}"/>
    <dgm:cxn modelId="{F7A1A57E-BA7E-41E6-812C-6374F1D4B0E3}" type="presOf" srcId="{672AE05D-4075-49E3-9E7A-43547A1E285C}" destId="{CD95A4AF-BF86-42D8-962A-BA9A4B215E0D}" srcOrd="0" destOrd="0" presId="urn:microsoft.com/office/officeart/2005/8/layout/vList2"/>
    <dgm:cxn modelId="{77A94D8A-CA89-48CB-8A5C-610ABE09090F}" type="presOf" srcId="{29FB58AC-85DB-4D15-8A65-2AF009CAC44C}" destId="{C138F0B4-FF73-4B9E-A6DF-F5A0BE8DEFC4}" srcOrd="0" destOrd="0" presId="urn:microsoft.com/office/officeart/2005/8/layout/vList2"/>
    <dgm:cxn modelId="{6A41EF9E-E4FA-46DB-BA8B-57BBF894D3B0}" srcId="{08C361BD-6DDD-491A-B5AB-2E8B41559DE9}" destId="{42DE33CE-2C52-4465-A075-4DB37F66ABD0}" srcOrd="5" destOrd="0" parTransId="{F2B97477-F042-41E9-8B8C-D726583EB644}" sibTransId="{D22EC1E8-99FB-4390-9A15-6E017C0BD894}"/>
    <dgm:cxn modelId="{27570FA4-8947-4C47-94CB-74398A90DE17}" srcId="{08C361BD-6DDD-491A-B5AB-2E8B41559DE9}" destId="{29FB58AC-85DB-4D15-8A65-2AF009CAC44C}" srcOrd="2" destOrd="0" parTransId="{DC90F25B-8FBD-45A6-8333-D23B79787935}" sibTransId="{B127A5F8-E9A4-4A5D-8C6C-5BE0A563A0A3}"/>
    <dgm:cxn modelId="{3AA98EB6-7EEF-486D-B5FA-3FF9B7D68851}" type="presOf" srcId="{42DE33CE-2C52-4465-A075-4DB37F66ABD0}" destId="{BF9E7095-2D0F-4144-9174-96424AE8DDFF}" srcOrd="0" destOrd="0" presId="urn:microsoft.com/office/officeart/2005/8/layout/vList2"/>
    <dgm:cxn modelId="{2D1639D0-89A7-4D08-ABA0-367711CEC8E1}" srcId="{08C361BD-6DDD-491A-B5AB-2E8B41559DE9}" destId="{D05A1BBF-6890-4538-8323-880E7F4BE3B5}" srcOrd="1" destOrd="0" parTransId="{F55F1656-345F-46BE-BAEF-6CFDA920A683}" sibTransId="{9EB9C03D-BDDF-4036-91BB-47F71AC49C15}"/>
    <dgm:cxn modelId="{BE891FD1-203C-4D19-A140-EB41F593617B}" srcId="{08C361BD-6DDD-491A-B5AB-2E8B41559DE9}" destId="{A45B53CA-8F42-481D-8A40-EE6084F61555}" srcOrd="3" destOrd="0" parTransId="{CAE37480-90BB-46E8-A4A8-610852FCCEAB}" sibTransId="{630CF38F-092E-434C-B613-6AD33190246B}"/>
    <dgm:cxn modelId="{9D8432E5-684B-45B4-AECA-4C6BE7E73696}" type="presOf" srcId="{A45B53CA-8F42-481D-8A40-EE6084F61555}" destId="{1D03E1EC-45E8-499A-9857-BC257329D5F0}" srcOrd="0" destOrd="0" presId="urn:microsoft.com/office/officeart/2005/8/layout/vList2"/>
    <dgm:cxn modelId="{3AB307CF-4547-402D-A717-AAE3DED5FA04}" type="presParOf" srcId="{F3AED0F0-9B03-4BA4-82B3-EE36DE21B3E6}" destId="{CD95A4AF-BF86-42D8-962A-BA9A4B215E0D}" srcOrd="0" destOrd="0" presId="urn:microsoft.com/office/officeart/2005/8/layout/vList2"/>
    <dgm:cxn modelId="{66ABFEEE-A167-4E14-8E3B-A30285D227B3}" type="presParOf" srcId="{F3AED0F0-9B03-4BA4-82B3-EE36DE21B3E6}" destId="{8369BB04-15DC-4460-B856-021CFED0982F}" srcOrd="1" destOrd="0" presId="urn:microsoft.com/office/officeart/2005/8/layout/vList2"/>
    <dgm:cxn modelId="{DAF22913-CE47-4BB6-9641-5445F82B53FF}" type="presParOf" srcId="{F3AED0F0-9B03-4BA4-82B3-EE36DE21B3E6}" destId="{837A3A4D-C528-4130-9EBC-3FA776B29C7F}" srcOrd="2" destOrd="0" presId="urn:microsoft.com/office/officeart/2005/8/layout/vList2"/>
    <dgm:cxn modelId="{8A1843C3-FB3E-497D-B611-F4C757D24FF8}" type="presParOf" srcId="{F3AED0F0-9B03-4BA4-82B3-EE36DE21B3E6}" destId="{7D83FFF9-8511-4154-A88F-7D290510F971}" srcOrd="3" destOrd="0" presId="urn:microsoft.com/office/officeart/2005/8/layout/vList2"/>
    <dgm:cxn modelId="{B9B3CD7E-3BAF-4053-9EC3-0D36501767E1}" type="presParOf" srcId="{F3AED0F0-9B03-4BA4-82B3-EE36DE21B3E6}" destId="{C138F0B4-FF73-4B9E-A6DF-F5A0BE8DEFC4}" srcOrd="4" destOrd="0" presId="urn:microsoft.com/office/officeart/2005/8/layout/vList2"/>
    <dgm:cxn modelId="{458088E9-4FD5-424C-BD95-28FEC687D166}" type="presParOf" srcId="{F3AED0F0-9B03-4BA4-82B3-EE36DE21B3E6}" destId="{1FC4DBD3-CBC6-43A7-BE09-2A91B2E0CA40}" srcOrd="5" destOrd="0" presId="urn:microsoft.com/office/officeart/2005/8/layout/vList2"/>
    <dgm:cxn modelId="{646FF655-671D-4290-8A84-143F0F4D31F7}" type="presParOf" srcId="{F3AED0F0-9B03-4BA4-82B3-EE36DE21B3E6}" destId="{1D03E1EC-45E8-499A-9857-BC257329D5F0}" srcOrd="6" destOrd="0" presId="urn:microsoft.com/office/officeart/2005/8/layout/vList2"/>
    <dgm:cxn modelId="{A465D28B-DF13-4337-94DB-A49F05911DB8}" type="presParOf" srcId="{F3AED0F0-9B03-4BA4-82B3-EE36DE21B3E6}" destId="{32244413-0941-4B1D-A72C-45EEBBB741AD}" srcOrd="7" destOrd="0" presId="urn:microsoft.com/office/officeart/2005/8/layout/vList2"/>
    <dgm:cxn modelId="{1FCF08E5-EA6F-410F-A910-2ADE2E577A21}" type="presParOf" srcId="{F3AED0F0-9B03-4BA4-82B3-EE36DE21B3E6}" destId="{CD26E87E-93BD-4E48-9767-5F839D2B3171}" srcOrd="8" destOrd="0" presId="urn:microsoft.com/office/officeart/2005/8/layout/vList2"/>
    <dgm:cxn modelId="{9230D96E-107E-4D75-AAF0-A96ADC40DF64}" type="presParOf" srcId="{F3AED0F0-9B03-4BA4-82B3-EE36DE21B3E6}" destId="{C117D416-2A7E-487F-A3C0-E13E8B34B128}" srcOrd="9" destOrd="0" presId="urn:microsoft.com/office/officeart/2005/8/layout/vList2"/>
    <dgm:cxn modelId="{4E0367F3-CDB6-46EA-9419-1A5C3FADAFA6}" type="presParOf" srcId="{F3AED0F0-9B03-4BA4-82B3-EE36DE21B3E6}" destId="{BF9E7095-2D0F-4144-9174-96424AE8DDF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F5A27-82A1-4F14-9E7E-E1CA9EAA460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234939-0468-46AD-9C27-4047B43CF6E9}">
      <dgm:prSet/>
      <dgm:spPr/>
      <dgm:t>
        <a:bodyPr/>
        <a:lstStyle/>
        <a:p>
          <a:r>
            <a:rPr lang="en-US" dirty="0"/>
            <a:t>Fast, efficient and portable</a:t>
          </a:r>
        </a:p>
      </dgm:t>
    </dgm:pt>
    <dgm:pt modelId="{79FCC8B7-53CF-445A-B92C-16B97A047FAB}" type="parTrans" cxnId="{A67D1E72-EE1C-47A5-BACB-6A23CAFC3FE6}">
      <dgm:prSet/>
      <dgm:spPr/>
      <dgm:t>
        <a:bodyPr/>
        <a:lstStyle/>
        <a:p>
          <a:endParaRPr lang="en-US"/>
        </a:p>
      </dgm:t>
    </dgm:pt>
    <dgm:pt modelId="{CE4B9F9D-F081-4F9C-BA7C-CAD3F41C4853}" type="sibTrans" cxnId="{A67D1E72-EE1C-47A5-BACB-6A23CAFC3FE6}">
      <dgm:prSet/>
      <dgm:spPr/>
      <dgm:t>
        <a:bodyPr/>
        <a:lstStyle/>
        <a:p>
          <a:endParaRPr lang="en-US"/>
        </a:p>
      </dgm:t>
    </dgm:pt>
    <dgm:pt modelId="{88C0966D-BE0C-4FFF-B71A-EA87BEEB1863}">
      <dgm:prSet/>
      <dgm:spPr/>
      <dgm:t>
        <a:bodyPr/>
        <a:lstStyle/>
        <a:p>
          <a:r>
            <a:rPr lang="en-US" dirty="0"/>
            <a:t>Readable and </a:t>
          </a:r>
          <a:r>
            <a:rPr lang="en-US" dirty="0" err="1"/>
            <a:t>debuggable</a:t>
          </a:r>
          <a:endParaRPr lang="en-US" dirty="0"/>
        </a:p>
      </dgm:t>
    </dgm:pt>
    <dgm:pt modelId="{34D419C2-8AE6-472E-8986-029B97F6246D}" type="parTrans" cxnId="{6227E380-6FD2-483B-8C07-4B5448E36006}">
      <dgm:prSet/>
      <dgm:spPr/>
      <dgm:t>
        <a:bodyPr/>
        <a:lstStyle/>
        <a:p>
          <a:endParaRPr lang="en-US"/>
        </a:p>
      </dgm:t>
    </dgm:pt>
    <dgm:pt modelId="{6B644AAC-374C-4A4F-AB69-7B6982305C83}" type="sibTrans" cxnId="{6227E380-6FD2-483B-8C07-4B5448E36006}">
      <dgm:prSet/>
      <dgm:spPr/>
      <dgm:t>
        <a:bodyPr/>
        <a:lstStyle/>
        <a:p>
          <a:endParaRPr lang="en-US"/>
        </a:p>
      </dgm:t>
    </dgm:pt>
    <dgm:pt modelId="{999FF861-145D-45CB-9518-10EBA0C4251F}">
      <dgm:prSet/>
      <dgm:spPr/>
      <dgm:t>
        <a:bodyPr/>
        <a:lstStyle/>
        <a:p>
          <a:r>
            <a:rPr lang="en-US" dirty="0"/>
            <a:t>Secure</a:t>
          </a:r>
        </a:p>
      </dgm:t>
    </dgm:pt>
    <dgm:pt modelId="{CD12CF7B-E890-4028-AD31-A0686BFE1507}" type="parTrans" cxnId="{E497E8C4-7CB1-4F4E-99D1-DB755439AEBF}">
      <dgm:prSet/>
      <dgm:spPr/>
      <dgm:t>
        <a:bodyPr/>
        <a:lstStyle/>
        <a:p>
          <a:endParaRPr lang="en-US"/>
        </a:p>
      </dgm:t>
    </dgm:pt>
    <dgm:pt modelId="{BA0437E1-4D18-433E-8BCC-4DE122A00B38}" type="sibTrans" cxnId="{E497E8C4-7CB1-4F4E-99D1-DB755439AEBF}">
      <dgm:prSet/>
      <dgm:spPr/>
      <dgm:t>
        <a:bodyPr/>
        <a:lstStyle/>
        <a:p>
          <a:endParaRPr lang="en-US"/>
        </a:p>
      </dgm:t>
    </dgm:pt>
    <dgm:pt modelId="{8E18D810-F14A-42E7-AA27-CEA59D747178}">
      <dgm:prSet/>
      <dgm:spPr/>
      <dgm:t>
        <a:bodyPr/>
        <a:lstStyle/>
        <a:p>
          <a:r>
            <a:rPr lang="en-US" dirty="0"/>
            <a:t>Works fine with other web technologies</a:t>
          </a:r>
        </a:p>
      </dgm:t>
    </dgm:pt>
    <dgm:pt modelId="{7365211B-FFB0-4540-AF8A-AD011DD6B611}" type="parTrans" cxnId="{E78A6E0B-4233-4E60-8656-8413D28E3B51}">
      <dgm:prSet/>
      <dgm:spPr/>
      <dgm:t>
        <a:bodyPr/>
        <a:lstStyle/>
        <a:p>
          <a:endParaRPr lang="en-US"/>
        </a:p>
      </dgm:t>
    </dgm:pt>
    <dgm:pt modelId="{D276F225-42A1-4F8B-9818-85AAADA66ECA}" type="sibTrans" cxnId="{E78A6E0B-4233-4E60-8656-8413D28E3B51}">
      <dgm:prSet/>
      <dgm:spPr/>
      <dgm:t>
        <a:bodyPr/>
        <a:lstStyle/>
        <a:p>
          <a:endParaRPr lang="en-US"/>
        </a:p>
      </dgm:t>
    </dgm:pt>
    <dgm:pt modelId="{7B54256B-5679-4A3E-AC11-EF4C1E3B6BAF}" type="pres">
      <dgm:prSet presAssocID="{30AF5A27-82A1-4F14-9E7E-E1CA9EAA4608}" presName="matrix" presStyleCnt="0">
        <dgm:presLayoutVars>
          <dgm:chMax val="1"/>
          <dgm:dir/>
          <dgm:resizeHandles val="exact"/>
        </dgm:presLayoutVars>
      </dgm:prSet>
      <dgm:spPr/>
    </dgm:pt>
    <dgm:pt modelId="{91566048-C48D-4210-91BE-994E0B23BD22}" type="pres">
      <dgm:prSet presAssocID="{30AF5A27-82A1-4F14-9E7E-E1CA9EAA4608}" presName="diamond" presStyleLbl="bgShp" presStyleIdx="0" presStyleCnt="1"/>
      <dgm:spPr/>
    </dgm:pt>
    <dgm:pt modelId="{1CD0317D-B5B3-411E-B10A-64FA8CAF0618}" type="pres">
      <dgm:prSet presAssocID="{30AF5A27-82A1-4F14-9E7E-E1CA9EAA46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DFE20-1963-422B-AF6A-5F31D15D4004}" type="pres">
      <dgm:prSet presAssocID="{30AF5A27-82A1-4F14-9E7E-E1CA9EAA46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7D7D3A-AB23-42F2-9D67-2A7083B5E48C}" type="pres">
      <dgm:prSet presAssocID="{30AF5A27-82A1-4F14-9E7E-E1CA9EAA46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95BFBC-93F4-46C1-AE6A-7B4AAD797BC6}" type="pres">
      <dgm:prSet presAssocID="{30AF5A27-82A1-4F14-9E7E-E1CA9EAA46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78A6E0B-4233-4E60-8656-8413D28E3B51}" srcId="{30AF5A27-82A1-4F14-9E7E-E1CA9EAA4608}" destId="{8E18D810-F14A-42E7-AA27-CEA59D747178}" srcOrd="3" destOrd="0" parTransId="{7365211B-FFB0-4540-AF8A-AD011DD6B611}" sibTransId="{D276F225-42A1-4F8B-9818-85AAADA66ECA}"/>
    <dgm:cxn modelId="{1DC47F4E-ABE3-41BC-8CB9-14C8E8756C4C}" type="presOf" srcId="{88C0966D-BE0C-4FFF-B71A-EA87BEEB1863}" destId="{788DFE20-1963-422B-AF6A-5F31D15D4004}" srcOrd="0" destOrd="0" presId="urn:microsoft.com/office/officeart/2005/8/layout/matrix3"/>
    <dgm:cxn modelId="{A67D1E72-EE1C-47A5-BACB-6A23CAFC3FE6}" srcId="{30AF5A27-82A1-4F14-9E7E-E1CA9EAA4608}" destId="{BD234939-0468-46AD-9C27-4047B43CF6E9}" srcOrd="0" destOrd="0" parTransId="{79FCC8B7-53CF-445A-B92C-16B97A047FAB}" sibTransId="{CE4B9F9D-F081-4F9C-BA7C-CAD3F41C4853}"/>
    <dgm:cxn modelId="{6227E380-6FD2-483B-8C07-4B5448E36006}" srcId="{30AF5A27-82A1-4F14-9E7E-E1CA9EAA4608}" destId="{88C0966D-BE0C-4FFF-B71A-EA87BEEB1863}" srcOrd="1" destOrd="0" parTransId="{34D419C2-8AE6-472E-8986-029B97F6246D}" sibTransId="{6B644AAC-374C-4A4F-AB69-7B6982305C83}"/>
    <dgm:cxn modelId="{E497E8C4-7CB1-4F4E-99D1-DB755439AEBF}" srcId="{30AF5A27-82A1-4F14-9E7E-E1CA9EAA4608}" destId="{999FF861-145D-45CB-9518-10EBA0C4251F}" srcOrd="2" destOrd="0" parTransId="{CD12CF7B-E890-4028-AD31-A0686BFE1507}" sibTransId="{BA0437E1-4D18-433E-8BCC-4DE122A00B38}"/>
    <dgm:cxn modelId="{0320A5C6-DE52-497D-9E35-2F5A712E6BDC}" type="presOf" srcId="{BD234939-0468-46AD-9C27-4047B43CF6E9}" destId="{1CD0317D-B5B3-411E-B10A-64FA8CAF0618}" srcOrd="0" destOrd="0" presId="urn:microsoft.com/office/officeart/2005/8/layout/matrix3"/>
    <dgm:cxn modelId="{E3412FCB-CF43-4649-88E9-10E649DA607B}" type="presOf" srcId="{8E18D810-F14A-42E7-AA27-CEA59D747178}" destId="{8D95BFBC-93F4-46C1-AE6A-7B4AAD797BC6}" srcOrd="0" destOrd="0" presId="urn:microsoft.com/office/officeart/2005/8/layout/matrix3"/>
    <dgm:cxn modelId="{05F520D7-9AA9-49AF-B6FB-F9B80729CEF9}" type="presOf" srcId="{999FF861-145D-45CB-9518-10EBA0C4251F}" destId="{1B7D7D3A-AB23-42F2-9D67-2A7083B5E48C}" srcOrd="0" destOrd="0" presId="urn:microsoft.com/office/officeart/2005/8/layout/matrix3"/>
    <dgm:cxn modelId="{AF6DC4ED-7493-4B62-93A4-F7BD13BD2CE4}" type="presOf" srcId="{30AF5A27-82A1-4F14-9E7E-E1CA9EAA4608}" destId="{7B54256B-5679-4A3E-AC11-EF4C1E3B6BAF}" srcOrd="0" destOrd="0" presId="urn:microsoft.com/office/officeart/2005/8/layout/matrix3"/>
    <dgm:cxn modelId="{F843EE41-F662-410C-9BF1-E2B4C4EB8F96}" type="presParOf" srcId="{7B54256B-5679-4A3E-AC11-EF4C1E3B6BAF}" destId="{91566048-C48D-4210-91BE-994E0B23BD22}" srcOrd="0" destOrd="0" presId="urn:microsoft.com/office/officeart/2005/8/layout/matrix3"/>
    <dgm:cxn modelId="{3C53125F-B2F5-4EA7-BB4F-443D5AD0E3FA}" type="presParOf" srcId="{7B54256B-5679-4A3E-AC11-EF4C1E3B6BAF}" destId="{1CD0317D-B5B3-411E-B10A-64FA8CAF0618}" srcOrd="1" destOrd="0" presId="urn:microsoft.com/office/officeart/2005/8/layout/matrix3"/>
    <dgm:cxn modelId="{E47BE26D-83D4-465C-9D30-223CA1ECCCDE}" type="presParOf" srcId="{7B54256B-5679-4A3E-AC11-EF4C1E3B6BAF}" destId="{788DFE20-1963-422B-AF6A-5F31D15D4004}" srcOrd="2" destOrd="0" presId="urn:microsoft.com/office/officeart/2005/8/layout/matrix3"/>
    <dgm:cxn modelId="{76984B40-3D18-4BE6-8812-3C21ED7B2F27}" type="presParOf" srcId="{7B54256B-5679-4A3E-AC11-EF4C1E3B6BAF}" destId="{1B7D7D3A-AB23-42F2-9D67-2A7083B5E48C}" srcOrd="3" destOrd="0" presId="urn:microsoft.com/office/officeart/2005/8/layout/matrix3"/>
    <dgm:cxn modelId="{9A194579-B14D-430E-B962-8BCD4980A90B}" type="presParOf" srcId="{7B54256B-5679-4A3E-AC11-EF4C1E3B6BAF}" destId="{8D95BFBC-93F4-46C1-AE6A-7B4AAD797B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03519-57FA-4F69-A514-75044AC63094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30DCC8-0E52-4CA4-9952-DFAD65B59915}">
      <dgm:prSet/>
      <dgm:spPr/>
      <dgm:t>
        <a:bodyPr/>
        <a:lstStyle/>
        <a:p>
          <a:r>
            <a:rPr lang="en-US" dirty="0"/>
            <a:t>Porting a C/C++ application with </a:t>
          </a:r>
          <a:r>
            <a:rPr lang="en-US" dirty="0" err="1"/>
            <a:t>Emscripten</a:t>
          </a:r>
          <a:r>
            <a:rPr lang="en-US" dirty="0"/>
            <a:t>.</a:t>
          </a:r>
        </a:p>
      </dgm:t>
    </dgm:pt>
    <dgm:pt modelId="{CA234E7F-7F93-4111-8B44-21892E49F136}" type="parTrans" cxnId="{46C7EED2-E4E9-4F0B-BA5F-1E4E05272E05}">
      <dgm:prSet/>
      <dgm:spPr/>
      <dgm:t>
        <a:bodyPr/>
        <a:lstStyle/>
        <a:p>
          <a:endParaRPr lang="en-US"/>
        </a:p>
      </dgm:t>
    </dgm:pt>
    <dgm:pt modelId="{50D04BB1-1B51-4B17-9E3F-DFEEA9C132A2}" type="sibTrans" cxnId="{46C7EED2-E4E9-4F0B-BA5F-1E4E05272E05}">
      <dgm:prSet/>
      <dgm:spPr/>
      <dgm:t>
        <a:bodyPr/>
        <a:lstStyle/>
        <a:p>
          <a:endParaRPr lang="en-US"/>
        </a:p>
      </dgm:t>
    </dgm:pt>
    <dgm:pt modelId="{318DB761-755C-4F54-87E8-E931BA648916}">
      <dgm:prSet/>
      <dgm:spPr/>
      <dgm:t>
        <a:bodyPr/>
        <a:lstStyle/>
        <a:p>
          <a:r>
            <a:rPr lang="en-US" dirty="0"/>
            <a:t>Writing </a:t>
          </a:r>
          <a:r>
            <a:rPr lang="en-US" dirty="0" err="1"/>
            <a:t>WebAssembly</a:t>
          </a:r>
          <a:r>
            <a:rPr lang="en-US" dirty="0"/>
            <a:t> directly at the assembly level (WAT).</a:t>
          </a:r>
        </a:p>
      </dgm:t>
    </dgm:pt>
    <dgm:pt modelId="{EBEA40D2-E8FA-49C7-97C6-291F1AA912FE}" type="parTrans" cxnId="{12073B45-CDB2-45A7-B213-D1389A246D96}">
      <dgm:prSet/>
      <dgm:spPr/>
      <dgm:t>
        <a:bodyPr/>
        <a:lstStyle/>
        <a:p>
          <a:endParaRPr lang="en-US"/>
        </a:p>
      </dgm:t>
    </dgm:pt>
    <dgm:pt modelId="{35F6A496-F811-4C6A-8D88-D5A7C6139D89}" type="sibTrans" cxnId="{12073B45-CDB2-45A7-B213-D1389A246D96}">
      <dgm:prSet/>
      <dgm:spPr/>
      <dgm:t>
        <a:bodyPr/>
        <a:lstStyle/>
        <a:p>
          <a:endParaRPr lang="en-US"/>
        </a:p>
      </dgm:t>
    </dgm:pt>
    <dgm:pt modelId="{AA1FC023-5632-476A-9E09-0C03D0A71304}">
      <dgm:prSet/>
      <dgm:spPr/>
      <dgm:t>
        <a:bodyPr/>
        <a:lstStyle/>
        <a:p>
          <a:r>
            <a:rPr lang="en-US" dirty="0"/>
            <a:t>Writing a Rust/Any other language code and </a:t>
          </a:r>
          <a:r>
            <a:rPr lang="en-US" dirty="0" err="1"/>
            <a:t>targetting</a:t>
          </a:r>
          <a:r>
            <a:rPr lang="en-US" dirty="0"/>
            <a:t> </a:t>
          </a:r>
          <a:r>
            <a:rPr lang="en-US" dirty="0" err="1"/>
            <a:t>WebAssembly</a:t>
          </a:r>
          <a:r>
            <a:rPr lang="en-US" dirty="0"/>
            <a:t> as its output.</a:t>
          </a:r>
        </a:p>
      </dgm:t>
    </dgm:pt>
    <dgm:pt modelId="{8F20385D-7529-4875-AEC9-2BDE75972CDA}" type="parTrans" cxnId="{2F4B7260-E6B4-4CCB-96B1-60A4ED941173}">
      <dgm:prSet/>
      <dgm:spPr/>
      <dgm:t>
        <a:bodyPr/>
        <a:lstStyle/>
        <a:p>
          <a:endParaRPr lang="en-US"/>
        </a:p>
      </dgm:t>
    </dgm:pt>
    <dgm:pt modelId="{5775ECC6-421F-4DAF-AAB4-F87E022057FE}" type="sibTrans" cxnId="{2F4B7260-E6B4-4CCB-96B1-60A4ED941173}">
      <dgm:prSet/>
      <dgm:spPr/>
      <dgm:t>
        <a:bodyPr/>
        <a:lstStyle/>
        <a:p>
          <a:endParaRPr lang="en-US"/>
        </a:p>
      </dgm:t>
    </dgm:pt>
    <dgm:pt modelId="{AB4B89DF-52D2-4E08-B4F3-F509DC64754D}">
      <dgm:prSet/>
      <dgm:spPr/>
      <dgm:t>
        <a:bodyPr/>
        <a:lstStyle/>
        <a:p>
          <a:r>
            <a:rPr lang="en-US" dirty="0" err="1"/>
            <a:t>Blazor</a:t>
          </a:r>
          <a:r>
            <a:rPr lang="en-US" dirty="0"/>
            <a:t>- MSFT C#</a:t>
          </a:r>
        </a:p>
      </dgm:t>
    </dgm:pt>
    <dgm:pt modelId="{20F58D95-947C-43FC-8375-DE27076FC561}" type="parTrans" cxnId="{AE9C3A19-A9CE-43EF-AD45-D737AB1A6AEF}">
      <dgm:prSet/>
      <dgm:spPr/>
      <dgm:t>
        <a:bodyPr/>
        <a:lstStyle/>
        <a:p>
          <a:endParaRPr lang="en-US"/>
        </a:p>
      </dgm:t>
    </dgm:pt>
    <dgm:pt modelId="{1DE840A1-C918-4173-9576-10ECE1EAA1DA}" type="sibTrans" cxnId="{AE9C3A19-A9CE-43EF-AD45-D737AB1A6AEF}">
      <dgm:prSet/>
      <dgm:spPr/>
      <dgm:t>
        <a:bodyPr/>
        <a:lstStyle/>
        <a:p>
          <a:endParaRPr lang="en-US"/>
        </a:p>
      </dgm:t>
    </dgm:pt>
    <dgm:pt modelId="{E24D2278-184B-4764-9B1B-C21112D5555A}" type="pres">
      <dgm:prSet presAssocID="{8B203519-57FA-4F69-A514-75044AC63094}" presName="matrix" presStyleCnt="0">
        <dgm:presLayoutVars>
          <dgm:chMax val="1"/>
          <dgm:dir/>
          <dgm:resizeHandles val="exact"/>
        </dgm:presLayoutVars>
      </dgm:prSet>
      <dgm:spPr/>
    </dgm:pt>
    <dgm:pt modelId="{0B88725C-4F6D-445A-B7AC-16DBCF823700}" type="pres">
      <dgm:prSet presAssocID="{8B203519-57FA-4F69-A514-75044AC63094}" presName="diamond" presStyleLbl="bgShp" presStyleIdx="0" presStyleCnt="1"/>
      <dgm:spPr/>
    </dgm:pt>
    <dgm:pt modelId="{E981BC14-6F8D-4C1F-BA3D-FC53C499CB10}" type="pres">
      <dgm:prSet presAssocID="{8B203519-57FA-4F69-A514-75044AC6309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AF08827-F5F0-4F79-B734-B20CDA06D286}" type="pres">
      <dgm:prSet presAssocID="{8B203519-57FA-4F69-A514-75044AC6309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B2CB1AE-46A9-46F5-826C-EA654CACA5E8}" type="pres">
      <dgm:prSet presAssocID="{8B203519-57FA-4F69-A514-75044AC6309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B39B64-05E3-4E34-80B7-A97B9D93AB08}" type="pres">
      <dgm:prSet presAssocID="{8B203519-57FA-4F69-A514-75044AC6309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9C3A19-A9CE-43EF-AD45-D737AB1A6AEF}" srcId="{8B203519-57FA-4F69-A514-75044AC63094}" destId="{AB4B89DF-52D2-4E08-B4F3-F509DC64754D}" srcOrd="3" destOrd="0" parTransId="{20F58D95-947C-43FC-8375-DE27076FC561}" sibTransId="{1DE840A1-C918-4173-9576-10ECE1EAA1DA}"/>
    <dgm:cxn modelId="{A47C211C-2BCB-4C9D-BC13-0FDF2FCE02F6}" type="presOf" srcId="{8B203519-57FA-4F69-A514-75044AC63094}" destId="{E24D2278-184B-4764-9B1B-C21112D5555A}" srcOrd="0" destOrd="0" presId="urn:microsoft.com/office/officeart/2005/8/layout/matrix3"/>
    <dgm:cxn modelId="{70D4CF21-4499-4CD7-8849-5E35E97007D8}" type="presOf" srcId="{AB4B89DF-52D2-4E08-B4F3-F509DC64754D}" destId="{F2B39B64-05E3-4E34-80B7-A97B9D93AB08}" srcOrd="0" destOrd="0" presId="urn:microsoft.com/office/officeart/2005/8/layout/matrix3"/>
    <dgm:cxn modelId="{6730CF25-3A9E-4EA0-868F-03A373D58570}" type="presOf" srcId="{318DB761-755C-4F54-87E8-E931BA648916}" destId="{EAF08827-F5F0-4F79-B734-B20CDA06D286}" srcOrd="0" destOrd="0" presId="urn:microsoft.com/office/officeart/2005/8/layout/matrix3"/>
    <dgm:cxn modelId="{2F4B7260-E6B4-4CCB-96B1-60A4ED941173}" srcId="{8B203519-57FA-4F69-A514-75044AC63094}" destId="{AA1FC023-5632-476A-9E09-0C03D0A71304}" srcOrd="2" destOrd="0" parTransId="{8F20385D-7529-4875-AEC9-2BDE75972CDA}" sibTransId="{5775ECC6-421F-4DAF-AAB4-F87E022057FE}"/>
    <dgm:cxn modelId="{12073B45-CDB2-45A7-B213-D1389A246D96}" srcId="{8B203519-57FA-4F69-A514-75044AC63094}" destId="{318DB761-755C-4F54-87E8-E931BA648916}" srcOrd="1" destOrd="0" parTransId="{EBEA40D2-E8FA-49C7-97C6-291F1AA912FE}" sibTransId="{35F6A496-F811-4C6A-8D88-D5A7C6139D89}"/>
    <dgm:cxn modelId="{90D2AF55-DDB4-423A-AB2B-B3EC713F2E00}" type="presOf" srcId="{AA1FC023-5632-476A-9E09-0C03D0A71304}" destId="{2B2CB1AE-46A9-46F5-826C-EA654CACA5E8}" srcOrd="0" destOrd="0" presId="urn:microsoft.com/office/officeart/2005/8/layout/matrix3"/>
    <dgm:cxn modelId="{7201A789-7E2C-4C7E-B1A6-D5052589862F}" type="presOf" srcId="{8830DCC8-0E52-4CA4-9952-DFAD65B59915}" destId="{E981BC14-6F8D-4C1F-BA3D-FC53C499CB10}" srcOrd="0" destOrd="0" presId="urn:microsoft.com/office/officeart/2005/8/layout/matrix3"/>
    <dgm:cxn modelId="{46C7EED2-E4E9-4F0B-BA5F-1E4E05272E05}" srcId="{8B203519-57FA-4F69-A514-75044AC63094}" destId="{8830DCC8-0E52-4CA4-9952-DFAD65B59915}" srcOrd="0" destOrd="0" parTransId="{CA234E7F-7F93-4111-8B44-21892E49F136}" sibTransId="{50D04BB1-1B51-4B17-9E3F-DFEEA9C132A2}"/>
    <dgm:cxn modelId="{0968F15E-5EF6-41EA-97E6-E469E41975F7}" type="presParOf" srcId="{E24D2278-184B-4764-9B1B-C21112D5555A}" destId="{0B88725C-4F6D-445A-B7AC-16DBCF823700}" srcOrd="0" destOrd="0" presId="urn:microsoft.com/office/officeart/2005/8/layout/matrix3"/>
    <dgm:cxn modelId="{EBFA84EB-39C7-4BB7-AED8-060010EA96E4}" type="presParOf" srcId="{E24D2278-184B-4764-9B1B-C21112D5555A}" destId="{E981BC14-6F8D-4C1F-BA3D-FC53C499CB10}" srcOrd="1" destOrd="0" presId="urn:microsoft.com/office/officeart/2005/8/layout/matrix3"/>
    <dgm:cxn modelId="{F1CD1F51-3E7E-4969-8F52-C814D0BF9A5A}" type="presParOf" srcId="{E24D2278-184B-4764-9B1B-C21112D5555A}" destId="{EAF08827-F5F0-4F79-B734-B20CDA06D286}" srcOrd="2" destOrd="0" presId="urn:microsoft.com/office/officeart/2005/8/layout/matrix3"/>
    <dgm:cxn modelId="{7FFFECED-3198-493F-9F60-4C146ED031B2}" type="presParOf" srcId="{E24D2278-184B-4764-9B1B-C21112D5555A}" destId="{2B2CB1AE-46A9-46F5-826C-EA654CACA5E8}" srcOrd="3" destOrd="0" presId="urn:microsoft.com/office/officeart/2005/8/layout/matrix3"/>
    <dgm:cxn modelId="{BC46C6D5-1000-4E29-9776-6991CBAB777A}" type="presParOf" srcId="{E24D2278-184B-4764-9B1B-C21112D5555A}" destId="{F2B39B64-05E3-4E34-80B7-A97B9D93AB0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BC687C-3AB2-4611-9CF4-9250ACB1787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212F28-3B40-4987-B659-7167C70FB6C4}">
      <dgm:prSet/>
      <dgm:spPr/>
      <dgm:t>
        <a:bodyPr/>
        <a:lstStyle/>
        <a:p>
          <a:r>
            <a:rPr lang="en-US" dirty="0"/>
            <a:t>Better execution for languages &amp; toolkits that are currently cross-compiled to the Web (C/C++, GWT)</a:t>
          </a:r>
        </a:p>
      </dgm:t>
    </dgm:pt>
    <dgm:pt modelId="{5391545F-F885-4767-86C9-FCE0B0F5E6BD}" type="parTrans" cxnId="{9F5E1B2D-962F-4DCF-866B-49CBB1B5040B}">
      <dgm:prSet/>
      <dgm:spPr/>
      <dgm:t>
        <a:bodyPr/>
        <a:lstStyle/>
        <a:p>
          <a:endParaRPr lang="en-US"/>
        </a:p>
      </dgm:t>
    </dgm:pt>
    <dgm:pt modelId="{1DE350AE-B9BA-47F2-A705-DB50943D0668}" type="sibTrans" cxnId="{9F5E1B2D-962F-4DCF-866B-49CBB1B5040B}">
      <dgm:prSet/>
      <dgm:spPr/>
      <dgm:t>
        <a:bodyPr/>
        <a:lstStyle/>
        <a:p>
          <a:endParaRPr lang="en-US"/>
        </a:p>
      </dgm:t>
    </dgm:pt>
    <dgm:pt modelId="{C51A76B7-C48E-4DFB-BCE3-D2DB25BB3083}">
      <dgm:prSet/>
      <dgm:spPr/>
      <dgm:t>
        <a:bodyPr/>
        <a:lstStyle/>
        <a:p>
          <a:r>
            <a:rPr lang="en-US" dirty="0"/>
            <a:t>Image / video editing</a:t>
          </a:r>
        </a:p>
      </dgm:t>
    </dgm:pt>
    <dgm:pt modelId="{74F5E70E-4200-479B-BB19-5A6AB56A57B5}" type="parTrans" cxnId="{235295B2-08E5-4D35-8417-602D844F5717}">
      <dgm:prSet/>
      <dgm:spPr/>
      <dgm:t>
        <a:bodyPr/>
        <a:lstStyle/>
        <a:p>
          <a:endParaRPr lang="en-US"/>
        </a:p>
      </dgm:t>
    </dgm:pt>
    <dgm:pt modelId="{80A10657-87D2-43B4-814F-B9E49B174FB8}" type="sibTrans" cxnId="{235295B2-08E5-4D35-8417-602D844F5717}">
      <dgm:prSet/>
      <dgm:spPr/>
      <dgm:t>
        <a:bodyPr/>
        <a:lstStyle/>
        <a:p>
          <a:endParaRPr lang="en-US"/>
        </a:p>
      </dgm:t>
    </dgm:pt>
    <dgm:pt modelId="{41081740-29E8-4A7E-85BD-D175B174D867}">
      <dgm:prSet/>
      <dgm:spPr/>
      <dgm:t>
        <a:bodyPr/>
        <a:lstStyle/>
        <a:p>
          <a:r>
            <a:rPr lang="en-US" dirty="0"/>
            <a:t>Games</a:t>
          </a:r>
        </a:p>
      </dgm:t>
    </dgm:pt>
    <dgm:pt modelId="{8E09AB3A-C9D7-4E56-8B69-AD0B393C9885}" type="parTrans" cxnId="{EB01467A-5E21-4475-8F61-F899C1EA8B7A}">
      <dgm:prSet/>
      <dgm:spPr/>
      <dgm:t>
        <a:bodyPr/>
        <a:lstStyle/>
        <a:p>
          <a:endParaRPr lang="en-US"/>
        </a:p>
      </dgm:t>
    </dgm:pt>
    <dgm:pt modelId="{891F5C29-57BC-48EE-A6C0-505D2F16D156}" type="sibTrans" cxnId="{EB01467A-5E21-4475-8F61-F899C1EA8B7A}">
      <dgm:prSet/>
      <dgm:spPr/>
      <dgm:t>
        <a:bodyPr/>
        <a:lstStyle/>
        <a:p>
          <a:endParaRPr lang="en-US"/>
        </a:p>
      </dgm:t>
    </dgm:pt>
    <dgm:pt modelId="{1C345B3F-3318-4921-8088-06F3D981EFD8}">
      <dgm:prSet/>
      <dgm:spPr/>
      <dgm:t>
        <a:bodyPr/>
        <a:lstStyle/>
        <a:p>
          <a:r>
            <a:rPr lang="en-US" dirty="0"/>
            <a:t>Peer-to-peer applications (collaborative editing)</a:t>
          </a:r>
        </a:p>
      </dgm:t>
    </dgm:pt>
    <dgm:pt modelId="{B5507626-28C6-494D-A9A7-94EE2B9DAE72}" type="parTrans" cxnId="{563B7331-9375-452D-843F-FE2AF37EBB3C}">
      <dgm:prSet/>
      <dgm:spPr/>
      <dgm:t>
        <a:bodyPr/>
        <a:lstStyle/>
        <a:p>
          <a:endParaRPr lang="en-US"/>
        </a:p>
      </dgm:t>
    </dgm:pt>
    <dgm:pt modelId="{8C8583CE-6826-42E1-84BB-5849A89BFA07}" type="sibTrans" cxnId="{563B7331-9375-452D-843F-FE2AF37EBB3C}">
      <dgm:prSet/>
      <dgm:spPr/>
      <dgm:t>
        <a:bodyPr/>
        <a:lstStyle/>
        <a:p>
          <a:endParaRPr lang="en-US"/>
        </a:p>
      </dgm:t>
    </dgm:pt>
    <dgm:pt modelId="{A124853B-F172-444D-B8D5-CB931F74A230}">
      <dgm:prSet/>
      <dgm:spPr/>
      <dgm:t>
        <a:bodyPr/>
        <a:lstStyle/>
        <a:p>
          <a:r>
            <a:rPr lang="en-US"/>
            <a:t>Music applications (streaming, caching).</a:t>
          </a:r>
        </a:p>
      </dgm:t>
    </dgm:pt>
    <dgm:pt modelId="{95B214CB-CDA4-4E02-B270-3560AE832D3D}" type="parTrans" cxnId="{F1421708-DF94-421F-B18D-7BC47407FE64}">
      <dgm:prSet/>
      <dgm:spPr/>
      <dgm:t>
        <a:bodyPr/>
        <a:lstStyle/>
        <a:p>
          <a:endParaRPr lang="en-US"/>
        </a:p>
      </dgm:t>
    </dgm:pt>
    <dgm:pt modelId="{66242871-2AFE-4230-906B-BE8C15B7226A}" type="sibTrans" cxnId="{F1421708-DF94-421F-B18D-7BC47407FE64}">
      <dgm:prSet/>
      <dgm:spPr/>
      <dgm:t>
        <a:bodyPr/>
        <a:lstStyle/>
        <a:p>
          <a:endParaRPr lang="en-US"/>
        </a:p>
      </dgm:t>
    </dgm:pt>
    <dgm:pt modelId="{A64E24AD-00D2-4F5F-8B93-4E62458A065C}">
      <dgm:prSet/>
      <dgm:spPr/>
      <dgm:t>
        <a:bodyPr/>
        <a:lstStyle/>
        <a:p>
          <a:r>
            <a:rPr lang="en-US"/>
            <a:t>Image recognition.</a:t>
          </a:r>
        </a:p>
      </dgm:t>
    </dgm:pt>
    <dgm:pt modelId="{3232DDDD-C7DE-47CF-AB20-F5589A80B0F3}" type="parTrans" cxnId="{7114CE51-7873-4365-A1D5-C2EF1D2442D6}">
      <dgm:prSet/>
      <dgm:spPr/>
      <dgm:t>
        <a:bodyPr/>
        <a:lstStyle/>
        <a:p>
          <a:endParaRPr lang="en-US"/>
        </a:p>
      </dgm:t>
    </dgm:pt>
    <dgm:pt modelId="{53C7F0C2-067E-4FE9-91BB-9AD0A94EA2E4}" type="sibTrans" cxnId="{7114CE51-7873-4365-A1D5-C2EF1D2442D6}">
      <dgm:prSet/>
      <dgm:spPr/>
      <dgm:t>
        <a:bodyPr/>
        <a:lstStyle/>
        <a:p>
          <a:endParaRPr lang="en-US"/>
        </a:p>
      </dgm:t>
    </dgm:pt>
    <dgm:pt modelId="{D469B5EA-93C3-4DE9-9342-F9E2B2BC10A7}">
      <dgm:prSet/>
      <dgm:spPr/>
      <dgm:t>
        <a:bodyPr/>
        <a:lstStyle/>
        <a:p>
          <a:r>
            <a:rPr lang="en-US"/>
            <a:t>Live video augmentation (e.g. putting hats on people’s heads).</a:t>
          </a:r>
        </a:p>
      </dgm:t>
    </dgm:pt>
    <dgm:pt modelId="{9A8661E0-C3F1-42BE-BD45-4365FB2266D3}" type="parTrans" cxnId="{28DF0B4E-39F2-420D-89FC-0F774CF4F93E}">
      <dgm:prSet/>
      <dgm:spPr/>
      <dgm:t>
        <a:bodyPr/>
        <a:lstStyle/>
        <a:p>
          <a:endParaRPr lang="en-US"/>
        </a:p>
      </dgm:t>
    </dgm:pt>
    <dgm:pt modelId="{82F334BD-F697-4F41-9590-F6CA5097A50C}" type="sibTrans" cxnId="{28DF0B4E-39F2-420D-89FC-0F774CF4F93E}">
      <dgm:prSet/>
      <dgm:spPr/>
      <dgm:t>
        <a:bodyPr/>
        <a:lstStyle/>
        <a:p>
          <a:endParaRPr lang="en-US"/>
        </a:p>
      </dgm:t>
    </dgm:pt>
    <dgm:pt modelId="{4294B64C-CAFF-4D6A-80E0-6898B3B3B528}">
      <dgm:prSet/>
      <dgm:spPr/>
      <dgm:t>
        <a:bodyPr/>
        <a:lstStyle/>
        <a:p>
          <a:r>
            <a:rPr lang="en-US"/>
            <a:t>VR and augmented reality (very low latency).</a:t>
          </a:r>
        </a:p>
      </dgm:t>
    </dgm:pt>
    <dgm:pt modelId="{6F40E098-6B7E-42E6-AFE2-C262F1D76644}" type="parTrans" cxnId="{2F5F8448-0094-46EB-91D7-4184D8F63D5B}">
      <dgm:prSet/>
      <dgm:spPr/>
      <dgm:t>
        <a:bodyPr/>
        <a:lstStyle/>
        <a:p>
          <a:endParaRPr lang="en-US"/>
        </a:p>
      </dgm:t>
    </dgm:pt>
    <dgm:pt modelId="{8A41D753-F4CE-4A06-9548-4378C23DDE1E}" type="sibTrans" cxnId="{2F5F8448-0094-46EB-91D7-4184D8F63D5B}">
      <dgm:prSet/>
      <dgm:spPr/>
      <dgm:t>
        <a:bodyPr/>
        <a:lstStyle/>
        <a:p>
          <a:endParaRPr lang="en-US"/>
        </a:p>
      </dgm:t>
    </dgm:pt>
    <dgm:pt modelId="{61438F48-7F9F-42A7-912D-6F10F332E166}">
      <dgm:prSet/>
      <dgm:spPr/>
      <dgm:t>
        <a:bodyPr/>
        <a:lstStyle/>
        <a:p>
          <a:r>
            <a:rPr lang="en-US"/>
            <a:t>CAD applications.</a:t>
          </a:r>
        </a:p>
      </dgm:t>
    </dgm:pt>
    <dgm:pt modelId="{9E62421B-7510-48C5-80AE-099D50D70492}" type="parTrans" cxnId="{D4FCA6A8-574A-41EF-8EAE-C142B97B00F2}">
      <dgm:prSet/>
      <dgm:spPr/>
      <dgm:t>
        <a:bodyPr/>
        <a:lstStyle/>
        <a:p>
          <a:endParaRPr lang="en-US"/>
        </a:p>
      </dgm:t>
    </dgm:pt>
    <dgm:pt modelId="{0C471446-28B3-4D7F-AD7D-6A2CFCCC2D2C}" type="sibTrans" cxnId="{D4FCA6A8-574A-41EF-8EAE-C142B97B00F2}">
      <dgm:prSet/>
      <dgm:spPr/>
      <dgm:t>
        <a:bodyPr/>
        <a:lstStyle/>
        <a:p>
          <a:endParaRPr lang="en-US"/>
        </a:p>
      </dgm:t>
    </dgm:pt>
    <dgm:pt modelId="{14E29B2F-6665-40F8-B7B0-9C72BE85F618}">
      <dgm:prSet/>
      <dgm:spPr/>
      <dgm:t>
        <a:bodyPr/>
        <a:lstStyle/>
        <a:p>
          <a:r>
            <a:rPr lang="en-US"/>
            <a:t>Scientific visualization and simulation.</a:t>
          </a:r>
        </a:p>
      </dgm:t>
    </dgm:pt>
    <dgm:pt modelId="{A8C6FF9A-52CC-480F-8F08-62231CED1702}" type="parTrans" cxnId="{2F3E1BB2-47AF-4CCD-B44E-7896C7117049}">
      <dgm:prSet/>
      <dgm:spPr/>
      <dgm:t>
        <a:bodyPr/>
        <a:lstStyle/>
        <a:p>
          <a:endParaRPr lang="en-US"/>
        </a:p>
      </dgm:t>
    </dgm:pt>
    <dgm:pt modelId="{F1ABF24A-AFC6-4BA2-A1D3-86612E41DBA4}" type="sibTrans" cxnId="{2F3E1BB2-47AF-4CCD-B44E-7896C7117049}">
      <dgm:prSet/>
      <dgm:spPr/>
      <dgm:t>
        <a:bodyPr/>
        <a:lstStyle/>
        <a:p>
          <a:endParaRPr lang="en-US"/>
        </a:p>
      </dgm:t>
    </dgm:pt>
    <dgm:pt modelId="{7AA72963-0C8E-41E6-9DDF-4C48DBB7D6A6}">
      <dgm:prSet/>
      <dgm:spPr/>
      <dgm:t>
        <a:bodyPr/>
        <a:lstStyle/>
        <a:p>
          <a:r>
            <a:rPr lang="en-US"/>
            <a:t>Interactive educational software, and news articles.</a:t>
          </a:r>
        </a:p>
      </dgm:t>
    </dgm:pt>
    <dgm:pt modelId="{09255939-7ED8-4875-A7B7-38A5FCD850BF}" type="parTrans" cxnId="{3B5004F6-CD85-4B45-8286-B5BCF838E722}">
      <dgm:prSet/>
      <dgm:spPr/>
      <dgm:t>
        <a:bodyPr/>
        <a:lstStyle/>
        <a:p>
          <a:endParaRPr lang="en-US"/>
        </a:p>
      </dgm:t>
    </dgm:pt>
    <dgm:pt modelId="{4806F748-6DDF-4A97-AA4C-02636D2C0E03}" type="sibTrans" cxnId="{3B5004F6-CD85-4B45-8286-B5BCF838E722}">
      <dgm:prSet/>
      <dgm:spPr/>
      <dgm:t>
        <a:bodyPr/>
        <a:lstStyle/>
        <a:p>
          <a:endParaRPr lang="en-US"/>
        </a:p>
      </dgm:t>
    </dgm:pt>
    <dgm:pt modelId="{D477737A-A0CA-416C-8CE3-828061BDC7FD}">
      <dgm:prSet/>
      <dgm:spPr/>
      <dgm:t>
        <a:bodyPr/>
        <a:lstStyle/>
        <a:p>
          <a:r>
            <a:rPr lang="en-US" dirty="0"/>
            <a:t>Platform simulation / emulation (ARC, DOSBox, QEMU, MAME).</a:t>
          </a:r>
        </a:p>
      </dgm:t>
    </dgm:pt>
    <dgm:pt modelId="{9D561568-4D67-40D1-8A00-D8E2BC0BBB36}" type="parTrans" cxnId="{2834F418-8D6C-410F-BB74-FAA7F31DD4EF}">
      <dgm:prSet/>
      <dgm:spPr/>
      <dgm:t>
        <a:bodyPr/>
        <a:lstStyle/>
        <a:p>
          <a:endParaRPr lang="en-US"/>
        </a:p>
      </dgm:t>
    </dgm:pt>
    <dgm:pt modelId="{945FE280-5C30-404C-90BA-8894817211A9}" type="sibTrans" cxnId="{2834F418-8D6C-410F-BB74-FAA7F31DD4EF}">
      <dgm:prSet/>
      <dgm:spPr/>
      <dgm:t>
        <a:bodyPr/>
        <a:lstStyle/>
        <a:p>
          <a:endParaRPr lang="en-US"/>
        </a:p>
      </dgm:t>
    </dgm:pt>
    <dgm:pt modelId="{1D4C011D-CCBE-45EF-8005-CA8FC329CAB8}">
      <dgm:prSet/>
      <dgm:spPr/>
      <dgm:t>
        <a:bodyPr/>
        <a:lstStyle/>
        <a:p>
          <a:r>
            <a:rPr lang="en-US"/>
            <a:t>Language interpreters and virtual machines.</a:t>
          </a:r>
        </a:p>
      </dgm:t>
    </dgm:pt>
    <dgm:pt modelId="{5EA729A4-BE1F-4A16-B2F9-B30CB670DC45}" type="parTrans" cxnId="{D61A8754-A9F3-4B8F-964D-D14A955B0A5F}">
      <dgm:prSet/>
      <dgm:spPr/>
      <dgm:t>
        <a:bodyPr/>
        <a:lstStyle/>
        <a:p>
          <a:endParaRPr lang="en-US"/>
        </a:p>
      </dgm:t>
    </dgm:pt>
    <dgm:pt modelId="{E968FE71-7900-4BD0-911B-549CD1D841A7}" type="sibTrans" cxnId="{D61A8754-A9F3-4B8F-964D-D14A955B0A5F}">
      <dgm:prSet/>
      <dgm:spPr/>
      <dgm:t>
        <a:bodyPr/>
        <a:lstStyle/>
        <a:p>
          <a:endParaRPr lang="en-US"/>
        </a:p>
      </dgm:t>
    </dgm:pt>
    <dgm:pt modelId="{5B83542B-E223-4E62-B887-0B04684280C4}">
      <dgm:prSet/>
      <dgm:spPr/>
      <dgm:t>
        <a:bodyPr/>
        <a:lstStyle/>
        <a:p>
          <a:r>
            <a:rPr lang="en-US"/>
            <a:t>POSIX user-space environment, allowing porting of existing POSIX applications.</a:t>
          </a:r>
        </a:p>
      </dgm:t>
    </dgm:pt>
    <dgm:pt modelId="{A05C8E9E-49EE-4496-B113-BEA8630550F2}" type="parTrans" cxnId="{0D444EDD-49A2-4654-9D39-76478AE6936D}">
      <dgm:prSet/>
      <dgm:spPr/>
      <dgm:t>
        <a:bodyPr/>
        <a:lstStyle/>
        <a:p>
          <a:endParaRPr lang="en-US"/>
        </a:p>
      </dgm:t>
    </dgm:pt>
    <dgm:pt modelId="{7A587084-9518-4C38-8802-73AE7E8D502F}" type="sibTrans" cxnId="{0D444EDD-49A2-4654-9D39-76478AE6936D}">
      <dgm:prSet/>
      <dgm:spPr/>
      <dgm:t>
        <a:bodyPr/>
        <a:lstStyle/>
        <a:p>
          <a:endParaRPr lang="en-US"/>
        </a:p>
      </dgm:t>
    </dgm:pt>
    <dgm:pt modelId="{5FB70D2A-AED8-49EA-A0A9-896EFCA7B8C9}">
      <dgm:prSet/>
      <dgm:spPr/>
      <dgm:t>
        <a:bodyPr/>
        <a:lstStyle/>
        <a:p>
          <a:r>
            <a:rPr lang="en-US" dirty="0"/>
            <a:t>Developer tooling (editors, compilers, debuggers).</a:t>
          </a:r>
        </a:p>
      </dgm:t>
    </dgm:pt>
    <dgm:pt modelId="{4C7DE793-9AE1-41FE-B18D-BDA397D98836}" type="parTrans" cxnId="{372E4A61-7026-4F23-928E-9F5C4BA67486}">
      <dgm:prSet/>
      <dgm:spPr/>
      <dgm:t>
        <a:bodyPr/>
        <a:lstStyle/>
        <a:p>
          <a:endParaRPr lang="en-US"/>
        </a:p>
      </dgm:t>
    </dgm:pt>
    <dgm:pt modelId="{C29AF7D6-E4BB-4D8D-9975-6EC3D7384E14}" type="sibTrans" cxnId="{372E4A61-7026-4F23-928E-9F5C4BA67486}">
      <dgm:prSet/>
      <dgm:spPr/>
      <dgm:t>
        <a:bodyPr/>
        <a:lstStyle/>
        <a:p>
          <a:endParaRPr lang="en-US"/>
        </a:p>
      </dgm:t>
    </dgm:pt>
    <dgm:pt modelId="{39FD468C-B5B5-457B-B80A-AC9BC215D2E2}">
      <dgm:prSet/>
      <dgm:spPr/>
      <dgm:t>
        <a:bodyPr/>
        <a:lstStyle/>
        <a:p>
          <a:r>
            <a:rPr lang="en-US"/>
            <a:t>Remote desktop.</a:t>
          </a:r>
        </a:p>
      </dgm:t>
    </dgm:pt>
    <dgm:pt modelId="{8CA25FE5-B707-4381-9F05-AC141A5E6A3B}" type="parTrans" cxnId="{2FF2568B-86D6-46B6-84AB-20F0AE946172}">
      <dgm:prSet/>
      <dgm:spPr/>
      <dgm:t>
        <a:bodyPr/>
        <a:lstStyle/>
        <a:p>
          <a:endParaRPr lang="en-US"/>
        </a:p>
      </dgm:t>
    </dgm:pt>
    <dgm:pt modelId="{480F5F28-FF7C-45F2-B7A7-FE7B7421FEC6}" type="sibTrans" cxnId="{2FF2568B-86D6-46B6-84AB-20F0AE946172}">
      <dgm:prSet/>
      <dgm:spPr/>
      <dgm:t>
        <a:bodyPr/>
        <a:lstStyle/>
        <a:p>
          <a:endParaRPr lang="en-US"/>
        </a:p>
      </dgm:t>
    </dgm:pt>
    <dgm:pt modelId="{5F40BE25-9F0C-4C3C-8AC5-F4CF2F79B436}">
      <dgm:prSet/>
      <dgm:spPr/>
      <dgm:t>
        <a:bodyPr/>
        <a:lstStyle/>
        <a:p>
          <a:r>
            <a:rPr lang="en-US"/>
            <a:t>VPN.</a:t>
          </a:r>
        </a:p>
      </dgm:t>
    </dgm:pt>
    <dgm:pt modelId="{57F3E08C-FB77-482E-810A-450985BA8F1E}" type="parTrans" cxnId="{A36087B8-115B-42E8-8A56-54530108C0D7}">
      <dgm:prSet/>
      <dgm:spPr/>
      <dgm:t>
        <a:bodyPr/>
        <a:lstStyle/>
        <a:p>
          <a:endParaRPr lang="en-US"/>
        </a:p>
      </dgm:t>
    </dgm:pt>
    <dgm:pt modelId="{5B858ED2-DAEC-4DF6-A04D-CBE99CE92B78}" type="sibTrans" cxnId="{A36087B8-115B-42E8-8A56-54530108C0D7}">
      <dgm:prSet/>
      <dgm:spPr/>
      <dgm:t>
        <a:bodyPr/>
        <a:lstStyle/>
        <a:p>
          <a:endParaRPr lang="en-US"/>
        </a:p>
      </dgm:t>
    </dgm:pt>
    <dgm:pt modelId="{8CC025BF-95FD-4174-8374-A6A08195FA3C}">
      <dgm:prSet/>
      <dgm:spPr/>
      <dgm:t>
        <a:bodyPr/>
        <a:lstStyle/>
        <a:p>
          <a:r>
            <a:rPr lang="en-US"/>
            <a:t>Encryption.</a:t>
          </a:r>
        </a:p>
      </dgm:t>
    </dgm:pt>
    <dgm:pt modelId="{AF907EE9-BA11-4EB6-A7EF-AD3E8C514A77}" type="parTrans" cxnId="{CBEBCAD7-C4D9-4954-857A-D51DEEF55452}">
      <dgm:prSet/>
      <dgm:spPr/>
      <dgm:t>
        <a:bodyPr/>
        <a:lstStyle/>
        <a:p>
          <a:endParaRPr lang="en-US"/>
        </a:p>
      </dgm:t>
    </dgm:pt>
    <dgm:pt modelId="{AF157369-A257-4176-A318-53AE353CA8DF}" type="sibTrans" cxnId="{CBEBCAD7-C4D9-4954-857A-D51DEEF55452}">
      <dgm:prSet/>
      <dgm:spPr/>
      <dgm:t>
        <a:bodyPr/>
        <a:lstStyle/>
        <a:p>
          <a:endParaRPr lang="en-US"/>
        </a:p>
      </dgm:t>
    </dgm:pt>
    <dgm:pt modelId="{3DF91730-A117-4434-8D88-6C42DBE4CF10}">
      <dgm:prSet/>
      <dgm:spPr/>
      <dgm:t>
        <a:bodyPr/>
        <a:lstStyle/>
        <a:p>
          <a:r>
            <a:rPr lang="en-US"/>
            <a:t>Local web server.</a:t>
          </a:r>
        </a:p>
      </dgm:t>
    </dgm:pt>
    <dgm:pt modelId="{0425A502-479C-4609-9EA4-B13D96F05F86}" type="parTrans" cxnId="{F302DAD9-EE1F-463B-93A0-AEF4B83269BA}">
      <dgm:prSet/>
      <dgm:spPr/>
      <dgm:t>
        <a:bodyPr/>
        <a:lstStyle/>
        <a:p>
          <a:endParaRPr lang="en-US"/>
        </a:p>
      </dgm:t>
    </dgm:pt>
    <dgm:pt modelId="{641F0B06-4702-40CA-BAA9-208667FF73E4}" type="sibTrans" cxnId="{F302DAD9-EE1F-463B-93A0-AEF4B83269BA}">
      <dgm:prSet/>
      <dgm:spPr/>
      <dgm:t>
        <a:bodyPr/>
        <a:lstStyle/>
        <a:p>
          <a:endParaRPr lang="en-US"/>
        </a:p>
      </dgm:t>
    </dgm:pt>
    <dgm:pt modelId="{842D0D44-CA91-4535-8002-AAF381B7D074}">
      <dgm:prSet/>
      <dgm:spPr/>
      <dgm:t>
        <a:bodyPr/>
        <a:lstStyle/>
        <a:p>
          <a:r>
            <a:rPr lang="en-US"/>
            <a:t>Common NPAPI users, within the web’s security model and APIs.</a:t>
          </a:r>
        </a:p>
      </dgm:t>
    </dgm:pt>
    <dgm:pt modelId="{74450910-F80A-4760-A7F5-38F031586091}" type="parTrans" cxnId="{7713C2E1-592C-4F9A-8EEE-B4EEBA24FC9A}">
      <dgm:prSet/>
      <dgm:spPr/>
      <dgm:t>
        <a:bodyPr/>
        <a:lstStyle/>
        <a:p>
          <a:endParaRPr lang="en-US"/>
        </a:p>
      </dgm:t>
    </dgm:pt>
    <dgm:pt modelId="{85EED4A3-A732-4E8E-B80C-312E98569486}" type="sibTrans" cxnId="{7713C2E1-592C-4F9A-8EEE-B4EEBA24FC9A}">
      <dgm:prSet/>
      <dgm:spPr/>
      <dgm:t>
        <a:bodyPr/>
        <a:lstStyle/>
        <a:p>
          <a:endParaRPr lang="en-US"/>
        </a:p>
      </dgm:t>
    </dgm:pt>
    <dgm:pt modelId="{D4F8883C-A910-4407-86FD-5C087968D840}">
      <dgm:prSet/>
      <dgm:spPr/>
      <dgm:t>
        <a:bodyPr/>
        <a:lstStyle/>
        <a:p>
          <a:r>
            <a:rPr lang="en-US"/>
            <a:t>Fat client for enterprise applications (e.g. databases).</a:t>
          </a:r>
          <a:br>
            <a:rPr lang="en-US"/>
          </a:br>
          <a:endParaRPr lang="en-US"/>
        </a:p>
      </dgm:t>
    </dgm:pt>
    <dgm:pt modelId="{AF736166-C6E8-40F0-8AD0-5735AA957E60}" type="parTrans" cxnId="{58569699-F707-492F-9FB8-2575BD68E56F}">
      <dgm:prSet/>
      <dgm:spPr/>
      <dgm:t>
        <a:bodyPr/>
        <a:lstStyle/>
        <a:p>
          <a:endParaRPr lang="en-US"/>
        </a:p>
      </dgm:t>
    </dgm:pt>
    <dgm:pt modelId="{1866F252-D853-4070-B756-4B1078979594}" type="sibTrans" cxnId="{58569699-F707-492F-9FB8-2575BD68E56F}">
      <dgm:prSet/>
      <dgm:spPr/>
      <dgm:t>
        <a:bodyPr/>
        <a:lstStyle/>
        <a:p>
          <a:endParaRPr lang="en-US"/>
        </a:p>
      </dgm:t>
    </dgm:pt>
    <dgm:pt modelId="{3E40A3D0-DAAF-43FA-976F-CD60DA1ACBD6}" type="pres">
      <dgm:prSet presAssocID="{E8BC687C-3AB2-4611-9CF4-9250ACB17877}" presName="diagram" presStyleCnt="0">
        <dgm:presLayoutVars>
          <dgm:dir/>
          <dgm:resizeHandles val="exact"/>
        </dgm:presLayoutVars>
      </dgm:prSet>
      <dgm:spPr/>
    </dgm:pt>
    <dgm:pt modelId="{CF9BDBF3-CA3D-4485-8B2A-EA35FD69578E}" type="pres">
      <dgm:prSet presAssocID="{AF212F28-3B40-4987-B659-7167C70FB6C4}" presName="node" presStyleLbl="node1" presStyleIdx="0" presStyleCnt="21">
        <dgm:presLayoutVars>
          <dgm:bulletEnabled val="1"/>
        </dgm:presLayoutVars>
      </dgm:prSet>
      <dgm:spPr/>
    </dgm:pt>
    <dgm:pt modelId="{742F8CAA-1575-4A3A-830C-C78652F8DBC6}" type="pres">
      <dgm:prSet presAssocID="{1DE350AE-B9BA-47F2-A705-DB50943D0668}" presName="sibTrans" presStyleCnt="0"/>
      <dgm:spPr/>
    </dgm:pt>
    <dgm:pt modelId="{5C9E5530-9B74-4E5E-BE92-E300E47A2382}" type="pres">
      <dgm:prSet presAssocID="{C51A76B7-C48E-4DFB-BCE3-D2DB25BB3083}" presName="node" presStyleLbl="node1" presStyleIdx="1" presStyleCnt="21">
        <dgm:presLayoutVars>
          <dgm:bulletEnabled val="1"/>
        </dgm:presLayoutVars>
      </dgm:prSet>
      <dgm:spPr/>
    </dgm:pt>
    <dgm:pt modelId="{0B865FD3-41C9-455E-B661-6F246D9A371F}" type="pres">
      <dgm:prSet presAssocID="{80A10657-87D2-43B4-814F-B9E49B174FB8}" presName="sibTrans" presStyleCnt="0"/>
      <dgm:spPr/>
    </dgm:pt>
    <dgm:pt modelId="{0056E78E-366C-420D-8713-3AC810AB4A97}" type="pres">
      <dgm:prSet presAssocID="{41081740-29E8-4A7E-85BD-D175B174D867}" presName="node" presStyleLbl="node1" presStyleIdx="2" presStyleCnt="21">
        <dgm:presLayoutVars>
          <dgm:bulletEnabled val="1"/>
        </dgm:presLayoutVars>
      </dgm:prSet>
      <dgm:spPr/>
    </dgm:pt>
    <dgm:pt modelId="{71A41A4D-58A2-4355-9BE4-941C3F004083}" type="pres">
      <dgm:prSet presAssocID="{891F5C29-57BC-48EE-A6C0-505D2F16D156}" presName="sibTrans" presStyleCnt="0"/>
      <dgm:spPr/>
    </dgm:pt>
    <dgm:pt modelId="{9A0B4D4A-3C64-446C-B175-4409B51A2CDE}" type="pres">
      <dgm:prSet presAssocID="{1C345B3F-3318-4921-8088-06F3D981EFD8}" presName="node" presStyleLbl="node1" presStyleIdx="3" presStyleCnt="21">
        <dgm:presLayoutVars>
          <dgm:bulletEnabled val="1"/>
        </dgm:presLayoutVars>
      </dgm:prSet>
      <dgm:spPr/>
    </dgm:pt>
    <dgm:pt modelId="{9E970D3D-5E10-4E20-A613-EBD9E9357A21}" type="pres">
      <dgm:prSet presAssocID="{8C8583CE-6826-42E1-84BB-5849A89BFA07}" presName="sibTrans" presStyleCnt="0"/>
      <dgm:spPr/>
    </dgm:pt>
    <dgm:pt modelId="{17DB5E12-E9DE-43D0-BAEA-FA1F74BE8DEA}" type="pres">
      <dgm:prSet presAssocID="{A124853B-F172-444D-B8D5-CB931F74A230}" presName="node" presStyleLbl="node1" presStyleIdx="4" presStyleCnt="21">
        <dgm:presLayoutVars>
          <dgm:bulletEnabled val="1"/>
        </dgm:presLayoutVars>
      </dgm:prSet>
      <dgm:spPr/>
    </dgm:pt>
    <dgm:pt modelId="{0D62AF4C-1E66-4072-BBEB-928981EF6A6F}" type="pres">
      <dgm:prSet presAssocID="{66242871-2AFE-4230-906B-BE8C15B7226A}" presName="sibTrans" presStyleCnt="0"/>
      <dgm:spPr/>
    </dgm:pt>
    <dgm:pt modelId="{299C4163-9394-4FB5-8C0E-4C9AD1559389}" type="pres">
      <dgm:prSet presAssocID="{A64E24AD-00D2-4F5F-8B93-4E62458A065C}" presName="node" presStyleLbl="node1" presStyleIdx="5" presStyleCnt="21">
        <dgm:presLayoutVars>
          <dgm:bulletEnabled val="1"/>
        </dgm:presLayoutVars>
      </dgm:prSet>
      <dgm:spPr/>
    </dgm:pt>
    <dgm:pt modelId="{408B223F-13CD-4AE5-9B3B-2A88823E2641}" type="pres">
      <dgm:prSet presAssocID="{53C7F0C2-067E-4FE9-91BB-9AD0A94EA2E4}" presName="sibTrans" presStyleCnt="0"/>
      <dgm:spPr/>
    </dgm:pt>
    <dgm:pt modelId="{579153A1-2D72-4323-B667-0D553DFFEB06}" type="pres">
      <dgm:prSet presAssocID="{D469B5EA-93C3-4DE9-9342-F9E2B2BC10A7}" presName="node" presStyleLbl="node1" presStyleIdx="6" presStyleCnt="21">
        <dgm:presLayoutVars>
          <dgm:bulletEnabled val="1"/>
        </dgm:presLayoutVars>
      </dgm:prSet>
      <dgm:spPr/>
    </dgm:pt>
    <dgm:pt modelId="{6F5215E0-C5AA-4A22-A858-7461CC6C1B64}" type="pres">
      <dgm:prSet presAssocID="{82F334BD-F697-4F41-9590-F6CA5097A50C}" presName="sibTrans" presStyleCnt="0"/>
      <dgm:spPr/>
    </dgm:pt>
    <dgm:pt modelId="{0C3A0CF8-4C72-4205-BD0E-C1E29A46C766}" type="pres">
      <dgm:prSet presAssocID="{4294B64C-CAFF-4D6A-80E0-6898B3B3B528}" presName="node" presStyleLbl="node1" presStyleIdx="7" presStyleCnt="21">
        <dgm:presLayoutVars>
          <dgm:bulletEnabled val="1"/>
        </dgm:presLayoutVars>
      </dgm:prSet>
      <dgm:spPr/>
    </dgm:pt>
    <dgm:pt modelId="{CE4108A9-EF2A-4EA7-9C92-2786D2754F2E}" type="pres">
      <dgm:prSet presAssocID="{8A41D753-F4CE-4A06-9548-4378C23DDE1E}" presName="sibTrans" presStyleCnt="0"/>
      <dgm:spPr/>
    </dgm:pt>
    <dgm:pt modelId="{199AE290-042C-4C3B-BB27-970F79220DC1}" type="pres">
      <dgm:prSet presAssocID="{61438F48-7F9F-42A7-912D-6F10F332E166}" presName="node" presStyleLbl="node1" presStyleIdx="8" presStyleCnt="21">
        <dgm:presLayoutVars>
          <dgm:bulletEnabled val="1"/>
        </dgm:presLayoutVars>
      </dgm:prSet>
      <dgm:spPr/>
    </dgm:pt>
    <dgm:pt modelId="{D5764B44-E614-4749-8DBA-7A6F967F5E63}" type="pres">
      <dgm:prSet presAssocID="{0C471446-28B3-4D7F-AD7D-6A2CFCCC2D2C}" presName="sibTrans" presStyleCnt="0"/>
      <dgm:spPr/>
    </dgm:pt>
    <dgm:pt modelId="{B1B51FF6-0558-4495-B87B-445DB8194DD3}" type="pres">
      <dgm:prSet presAssocID="{14E29B2F-6665-40F8-B7B0-9C72BE85F618}" presName="node" presStyleLbl="node1" presStyleIdx="9" presStyleCnt="21">
        <dgm:presLayoutVars>
          <dgm:bulletEnabled val="1"/>
        </dgm:presLayoutVars>
      </dgm:prSet>
      <dgm:spPr/>
    </dgm:pt>
    <dgm:pt modelId="{13200EFB-75A0-4BCF-8F2B-26479CB2BB22}" type="pres">
      <dgm:prSet presAssocID="{F1ABF24A-AFC6-4BA2-A1D3-86612E41DBA4}" presName="sibTrans" presStyleCnt="0"/>
      <dgm:spPr/>
    </dgm:pt>
    <dgm:pt modelId="{923CB173-B8D0-455D-B24B-464C35047C1D}" type="pres">
      <dgm:prSet presAssocID="{7AA72963-0C8E-41E6-9DDF-4C48DBB7D6A6}" presName="node" presStyleLbl="node1" presStyleIdx="10" presStyleCnt="21">
        <dgm:presLayoutVars>
          <dgm:bulletEnabled val="1"/>
        </dgm:presLayoutVars>
      </dgm:prSet>
      <dgm:spPr/>
    </dgm:pt>
    <dgm:pt modelId="{5456D1FF-F2BB-4AD9-A8DC-D6A40E05D9C5}" type="pres">
      <dgm:prSet presAssocID="{4806F748-6DDF-4A97-AA4C-02636D2C0E03}" presName="sibTrans" presStyleCnt="0"/>
      <dgm:spPr/>
    </dgm:pt>
    <dgm:pt modelId="{5E676797-AB90-4617-8018-5E70A347C0B0}" type="pres">
      <dgm:prSet presAssocID="{D477737A-A0CA-416C-8CE3-828061BDC7FD}" presName="node" presStyleLbl="node1" presStyleIdx="11" presStyleCnt="21">
        <dgm:presLayoutVars>
          <dgm:bulletEnabled val="1"/>
        </dgm:presLayoutVars>
      </dgm:prSet>
      <dgm:spPr/>
    </dgm:pt>
    <dgm:pt modelId="{227AEBAB-8DA5-41C8-B4F3-8C8D66D409B4}" type="pres">
      <dgm:prSet presAssocID="{945FE280-5C30-404C-90BA-8894817211A9}" presName="sibTrans" presStyleCnt="0"/>
      <dgm:spPr/>
    </dgm:pt>
    <dgm:pt modelId="{770F88D6-66F8-4013-9981-360E17630719}" type="pres">
      <dgm:prSet presAssocID="{1D4C011D-CCBE-45EF-8005-CA8FC329CAB8}" presName="node" presStyleLbl="node1" presStyleIdx="12" presStyleCnt="21">
        <dgm:presLayoutVars>
          <dgm:bulletEnabled val="1"/>
        </dgm:presLayoutVars>
      </dgm:prSet>
      <dgm:spPr/>
    </dgm:pt>
    <dgm:pt modelId="{4F8E4698-7D5B-48E2-8FE2-F736F45BD196}" type="pres">
      <dgm:prSet presAssocID="{E968FE71-7900-4BD0-911B-549CD1D841A7}" presName="sibTrans" presStyleCnt="0"/>
      <dgm:spPr/>
    </dgm:pt>
    <dgm:pt modelId="{76D3C04F-6C9D-471F-9E8F-EEF791CE2E8A}" type="pres">
      <dgm:prSet presAssocID="{5B83542B-E223-4E62-B887-0B04684280C4}" presName="node" presStyleLbl="node1" presStyleIdx="13" presStyleCnt="21">
        <dgm:presLayoutVars>
          <dgm:bulletEnabled val="1"/>
        </dgm:presLayoutVars>
      </dgm:prSet>
      <dgm:spPr/>
    </dgm:pt>
    <dgm:pt modelId="{67F123AF-CEE1-47FA-9C1F-EE3E91A1DF09}" type="pres">
      <dgm:prSet presAssocID="{7A587084-9518-4C38-8802-73AE7E8D502F}" presName="sibTrans" presStyleCnt="0"/>
      <dgm:spPr/>
    </dgm:pt>
    <dgm:pt modelId="{80714EEB-B1C1-4279-9531-F8EBC70C67B7}" type="pres">
      <dgm:prSet presAssocID="{5FB70D2A-AED8-49EA-A0A9-896EFCA7B8C9}" presName="node" presStyleLbl="node1" presStyleIdx="14" presStyleCnt="21">
        <dgm:presLayoutVars>
          <dgm:bulletEnabled val="1"/>
        </dgm:presLayoutVars>
      </dgm:prSet>
      <dgm:spPr/>
    </dgm:pt>
    <dgm:pt modelId="{C5CBFC6C-1CF2-45ED-AD6B-AA015CDA0076}" type="pres">
      <dgm:prSet presAssocID="{C29AF7D6-E4BB-4D8D-9975-6EC3D7384E14}" presName="sibTrans" presStyleCnt="0"/>
      <dgm:spPr/>
    </dgm:pt>
    <dgm:pt modelId="{CF9A3C47-621A-4582-A57B-A254AEB45498}" type="pres">
      <dgm:prSet presAssocID="{39FD468C-B5B5-457B-B80A-AC9BC215D2E2}" presName="node" presStyleLbl="node1" presStyleIdx="15" presStyleCnt="21">
        <dgm:presLayoutVars>
          <dgm:bulletEnabled val="1"/>
        </dgm:presLayoutVars>
      </dgm:prSet>
      <dgm:spPr/>
    </dgm:pt>
    <dgm:pt modelId="{E43943E9-E707-4D95-A933-F662032D396E}" type="pres">
      <dgm:prSet presAssocID="{480F5F28-FF7C-45F2-B7A7-FE7B7421FEC6}" presName="sibTrans" presStyleCnt="0"/>
      <dgm:spPr/>
    </dgm:pt>
    <dgm:pt modelId="{09E3D9B1-461A-4270-BD2E-8989CB862379}" type="pres">
      <dgm:prSet presAssocID="{5F40BE25-9F0C-4C3C-8AC5-F4CF2F79B436}" presName="node" presStyleLbl="node1" presStyleIdx="16" presStyleCnt="21">
        <dgm:presLayoutVars>
          <dgm:bulletEnabled val="1"/>
        </dgm:presLayoutVars>
      </dgm:prSet>
      <dgm:spPr/>
    </dgm:pt>
    <dgm:pt modelId="{8FD8AC9C-8154-4B0E-AC44-E076D86DBA21}" type="pres">
      <dgm:prSet presAssocID="{5B858ED2-DAEC-4DF6-A04D-CBE99CE92B78}" presName="sibTrans" presStyleCnt="0"/>
      <dgm:spPr/>
    </dgm:pt>
    <dgm:pt modelId="{47CC4846-BDD9-4FB2-8BE7-6A9BCA123A11}" type="pres">
      <dgm:prSet presAssocID="{8CC025BF-95FD-4174-8374-A6A08195FA3C}" presName="node" presStyleLbl="node1" presStyleIdx="17" presStyleCnt="21">
        <dgm:presLayoutVars>
          <dgm:bulletEnabled val="1"/>
        </dgm:presLayoutVars>
      </dgm:prSet>
      <dgm:spPr/>
    </dgm:pt>
    <dgm:pt modelId="{05B4834D-9129-407F-9543-BDED05A88AC9}" type="pres">
      <dgm:prSet presAssocID="{AF157369-A257-4176-A318-53AE353CA8DF}" presName="sibTrans" presStyleCnt="0"/>
      <dgm:spPr/>
    </dgm:pt>
    <dgm:pt modelId="{C6B39AD9-A6E8-45B0-9FFD-E5AD8C8B867F}" type="pres">
      <dgm:prSet presAssocID="{3DF91730-A117-4434-8D88-6C42DBE4CF10}" presName="node" presStyleLbl="node1" presStyleIdx="18" presStyleCnt="21">
        <dgm:presLayoutVars>
          <dgm:bulletEnabled val="1"/>
        </dgm:presLayoutVars>
      </dgm:prSet>
      <dgm:spPr/>
    </dgm:pt>
    <dgm:pt modelId="{B0D1DF78-F1D4-49FF-9349-24748DB4FDD1}" type="pres">
      <dgm:prSet presAssocID="{641F0B06-4702-40CA-BAA9-208667FF73E4}" presName="sibTrans" presStyleCnt="0"/>
      <dgm:spPr/>
    </dgm:pt>
    <dgm:pt modelId="{4B0231C0-5AC4-425F-8592-D2B36D88F8B6}" type="pres">
      <dgm:prSet presAssocID="{842D0D44-CA91-4535-8002-AAF381B7D074}" presName="node" presStyleLbl="node1" presStyleIdx="19" presStyleCnt="21">
        <dgm:presLayoutVars>
          <dgm:bulletEnabled val="1"/>
        </dgm:presLayoutVars>
      </dgm:prSet>
      <dgm:spPr/>
    </dgm:pt>
    <dgm:pt modelId="{DE831D98-5879-4F2C-BB76-BD037BD61573}" type="pres">
      <dgm:prSet presAssocID="{85EED4A3-A732-4E8E-B80C-312E98569486}" presName="sibTrans" presStyleCnt="0"/>
      <dgm:spPr/>
    </dgm:pt>
    <dgm:pt modelId="{C1C510B7-2E0B-4720-BE23-30EC65125D31}" type="pres">
      <dgm:prSet presAssocID="{D4F8883C-A910-4407-86FD-5C087968D840}" presName="node" presStyleLbl="node1" presStyleIdx="20" presStyleCnt="21">
        <dgm:presLayoutVars>
          <dgm:bulletEnabled val="1"/>
        </dgm:presLayoutVars>
      </dgm:prSet>
      <dgm:spPr/>
    </dgm:pt>
  </dgm:ptLst>
  <dgm:cxnLst>
    <dgm:cxn modelId="{1F8B8F02-A0D3-4C14-99DC-83BC71FD16A4}" type="presOf" srcId="{D469B5EA-93C3-4DE9-9342-F9E2B2BC10A7}" destId="{579153A1-2D72-4323-B667-0D553DFFEB06}" srcOrd="0" destOrd="0" presId="urn:microsoft.com/office/officeart/2005/8/layout/default"/>
    <dgm:cxn modelId="{F1421708-DF94-421F-B18D-7BC47407FE64}" srcId="{E8BC687C-3AB2-4611-9CF4-9250ACB17877}" destId="{A124853B-F172-444D-B8D5-CB931F74A230}" srcOrd="4" destOrd="0" parTransId="{95B214CB-CDA4-4E02-B270-3560AE832D3D}" sibTransId="{66242871-2AFE-4230-906B-BE8C15B7226A}"/>
    <dgm:cxn modelId="{5C147C17-651A-44AE-BD85-9C1465BD9C49}" type="presOf" srcId="{39FD468C-B5B5-457B-B80A-AC9BC215D2E2}" destId="{CF9A3C47-621A-4582-A57B-A254AEB45498}" srcOrd="0" destOrd="0" presId="urn:microsoft.com/office/officeart/2005/8/layout/default"/>
    <dgm:cxn modelId="{2834F418-8D6C-410F-BB74-FAA7F31DD4EF}" srcId="{E8BC687C-3AB2-4611-9CF4-9250ACB17877}" destId="{D477737A-A0CA-416C-8CE3-828061BDC7FD}" srcOrd="11" destOrd="0" parTransId="{9D561568-4D67-40D1-8A00-D8E2BC0BBB36}" sibTransId="{945FE280-5C30-404C-90BA-8894817211A9}"/>
    <dgm:cxn modelId="{ACE19420-135C-41D0-9B66-CFA409FD6BA3}" type="presOf" srcId="{D4F8883C-A910-4407-86FD-5C087968D840}" destId="{C1C510B7-2E0B-4720-BE23-30EC65125D31}" srcOrd="0" destOrd="0" presId="urn:microsoft.com/office/officeart/2005/8/layout/default"/>
    <dgm:cxn modelId="{A1BCF825-755D-4F6C-A715-8E6005F160BD}" type="presOf" srcId="{4294B64C-CAFF-4D6A-80E0-6898B3B3B528}" destId="{0C3A0CF8-4C72-4205-BD0E-C1E29A46C766}" srcOrd="0" destOrd="0" presId="urn:microsoft.com/office/officeart/2005/8/layout/default"/>
    <dgm:cxn modelId="{59BF772C-C19B-4015-9719-CDE8267EE8FC}" type="presOf" srcId="{3DF91730-A117-4434-8D88-6C42DBE4CF10}" destId="{C6B39AD9-A6E8-45B0-9FFD-E5AD8C8B867F}" srcOrd="0" destOrd="0" presId="urn:microsoft.com/office/officeart/2005/8/layout/default"/>
    <dgm:cxn modelId="{9F5E1B2D-962F-4DCF-866B-49CBB1B5040B}" srcId="{E8BC687C-3AB2-4611-9CF4-9250ACB17877}" destId="{AF212F28-3B40-4987-B659-7167C70FB6C4}" srcOrd="0" destOrd="0" parTransId="{5391545F-F885-4767-86C9-FCE0B0F5E6BD}" sibTransId="{1DE350AE-B9BA-47F2-A705-DB50943D0668}"/>
    <dgm:cxn modelId="{563B7331-9375-452D-843F-FE2AF37EBB3C}" srcId="{E8BC687C-3AB2-4611-9CF4-9250ACB17877}" destId="{1C345B3F-3318-4921-8088-06F3D981EFD8}" srcOrd="3" destOrd="0" parTransId="{B5507626-28C6-494D-A9A7-94EE2B9DAE72}" sibTransId="{8C8583CE-6826-42E1-84BB-5849A89BFA07}"/>
    <dgm:cxn modelId="{372E4A61-7026-4F23-928E-9F5C4BA67486}" srcId="{E8BC687C-3AB2-4611-9CF4-9250ACB17877}" destId="{5FB70D2A-AED8-49EA-A0A9-896EFCA7B8C9}" srcOrd="14" destOrd="0" parTransId="{4C7DE793-9AE1-41FE-B18D-BDA397D98836}" sibTransId="{C29AF7D6-E4BB-4D8D-9975-6EC3D7384E14}"/>
    <dgm:cxn modelId="{42173E67-C9E1-41E6-BA31-13BA154FB525}" type="presOf" srcId="{D477737A-A0CA-416C-8CE3-828061BDC7FD}" destId="{5E676797-AB90-4617-8018-5E70A347C0B0}" srcOrd="0" destOrd="0" presId="urn:microsoft.com/office/officeart/2005/8/layout/default"/>
    <dgm:cxn modelId="{2F5F8448-0094-46EB-91D7-4184D8F63D5B}" srcId="{E8BC687C-3AB2-4611-9CF4-9250ACB17877}" destId="{4294B64C-CAFF-4D6A-80E0-6898B3B3B528}" srcOrd="7" destOrd="0" parTransId="{6F40E098-6B7E-42E6-AFE2-C262F1D76644}" sibTransId="{8A41D753-F4CE-4A06-9548-4378C23DDE1E}"/>
    <dgm:cxn modelId="{28DF0B4E-39F2-420D-89FC-0F774CF4F93E}" srcId="{E8BC687C-3AB2-4611-9CF4-9250ACB17877}" destId="{D469B5EA-93C3-4DE9-9342-F9E2B2BC10A7}" srcOrd="6" destOrd="0" parTransId="{9A8661E0-C3F1-42BE-BD45-4365FB2266D3}" sibTransId="{82F334BD-F697-4F41-9590-F6CA5097A50C}"/>
    <dgm:cxn modelId="{7114CE51-7873-4365-A1D5-C2EF1D2442D6}" srcId="{E8BC687C-3AB2-4611-9CF4-9250ACB17877}" destId="{A64E24AD-00D2-4F5F-8B93-4E62458A065C}" srcOrd="5" destOrd="0" parTransId="{3232DDDD-C7DE-47CF-AB20-F5589A80B0F3}" sibTransId="{53C7F0C2-067E-4FE9-91BB-9AD0A94EA2E4}"/>
    <dgm:cxn modelId="{D61A8754-A9F3-4B8F-964D-D14A955B0A5F}" srcId="{E8BC687C-3AB2-4611-9CF4-9250ACB17877}" destId="{1D4C011D-CCBE-45EF-8005-CA8FC329CAB8}" srcOrd="12" destOrd="0" parTransId="{5EA729A4-BE1F-4A16-B2F9-B30CB670DC45}" sibTransId="{E968FE71-7900-4BD0-911B-549CD1D841A7}"/>
    <dgm:cxn modelId="{EB01467A-5E21-4475-8F61-F899C1EA8B7A}" srcId="{E8BC687C-3AB2-4611-9CF4-9250ACB17877}" destId="{41081740-29E8-4A7E-85BD-D175B174D867}" srcOrd="2" destOrd="0" parTransId="{8E09AB3A-C9D7-4E56-8B69-AD0B393C9885}" sibTransId="{891F5C29-57BC-48EE-A6C0-505D2F16D156}"/>
    <dgm:cxn modelId="{5A74B67C-FECB-4934-BB9E-0F59861F6959}" type="presOf" srcId="{A124853B-F172-444D-B8D5-CB931F74A230}" destId="{17DB5E12-E9DE-43D0-BAEA-FA1F74BE8DEA}" srcOrd="0" destOrd="0" presId="urn:microsoft.com/office/officeart/2005/8/layout/default"/>
    <dgm:cxn modelId="{E288FF7C-72D1-4CD5-8ABF-1ADDAF3E6CE4}" type="presOf" srcId="{A64E24AD-00D2-4F5F-8B93-4E62458A065C}" destId="{299C4163-9394-4FB5-8C0E-4C9AD1559389}" srcOrd="0" destOrd="0" presId="urn:microsoft.com/office/officeart/2005/8/layout/default"/>
    <dgm:cxn modelId="{1364AB7F-1730-4093-B9B6-8B9BCB7C88ED}" type="presOf" srcId="{61438F48-7F9F-42A7-912D-6F10F332E166}" destId="{199AE290-042C-4C3B-BB27-970F79220DC1}" srcOrd="0" destOrd="0" presId="urn:microsoft.com/office/officeart/2005/8/layout/default"/>
    <dgm:cxn modelId="{2FF2568B-86D6-46B6-84AB-20F0AE946172}" srcId="{E8BC687C-3AB2-4611-9CF4-9250ACB17877}" destId="{39FD468C-B5B5-457B-B80A-AC9BC215D2E2}" srcOrd="15" destOrd="0" parTransId="{8CA25FE5-B707-4381-9F05-AC141A5E6A3B}" sibTransId="{480F5F28-FF7C-45F2-B7A7-FE7B7421FEC6}"/>
    <dgm:cxn modelId="{BA799C93-CA93-46A7-9DA4-8745EC056166}" type="presOf" srcId="{AF212F28-3B40-4987-B659-7167C70FB6C4}" destId="{CF9BDBF3-CA3D-4485-8B2A-EA35FD69578E}" srcOrd="0" destOrd="0" presId="urn:microsoft.com/office/officeart/2005/8/layout/default"/>
    <dgm:cxn modelId="{1555F994-C502-4799-9DCB-B1C50210F1DD}" type="presOf" srcId="{14E29B2F-6665-40F8-B7B0-9C72BE85F618}" destId="{B1B51FF6-0558-4495-B87B-445DB8194DD3}" srcOrd="0" destOrd="0" presId="urn:microsoft.com/office/officeart/2005/8/layout/default"/>
    <dgm:cxn modelId="{808B9797-9546-4584-85FD-6F02F4989C65}" type="presOf" srcId="{C51A76B7-C48E-4DFB-BCE3-D2DB25BB3083}" destId="{5C9E5530-9B74-4E5E-BE92-E300E47A2382}" srcOrd="0" destOrd="0" presId="urn:microsoft.com/office/officeart/2005/8/layout/default"/>
    <dgm:cxn modelId="{58569699-F707-492F-9FB8-2575BD68E56F}" srcId="{E8BC687C-3AB2-4611-9CF4-9250ACB17877}" destId="{D4F8883C-A910-4407-86FD-5C087968D840}" srcOrd="20" destOrd="0" parTransId="{AF736166-C6E8-40F0-8AD0-5735AA957E60}" sibTransId="{1866F252-D853-4070-B756-4B1078979594}"/>
    <dgm:cxn modelId="{D4FCA6A8-574A-41EF-8EAE-C142B97B00F2}" srcId="{E8BC687C-3AB2-4611-9CF4-9250ACB17877}" destId="{61438F48-7F9F-42A7-912D-6F10F332E166}" srcOrd="8" destOrd="0" parTransId="{9E62421B-7510-48C5-80AE-099D50D70492}" sibTransId="{0C471446-28B3-4D7F-AD7D-6A2CFCCC2D2C}"/>
    <dgm:cxn modelId="{0D5667AD-3898-4B3C-9281-E709D7846876}" type="presOf" srcId="{E8BC687C-3AB2-4611-9CF4-9250ACB17877}" destId="{3E40A3D0-DAAF-43FA-976F-CD60DA1ACBD6}" srcOrd="0" destOrd="0" presId="urn:microsoft.com/office/officeart/2005/8/layout/default"/>
    <dgm:cxn modelId="{2F3E1BB2-47AF-4CCD-B44E-7896C7117049}" srcId="{E8BC687C-3AB2-4611-9CF4-9250ACB17877}" destId="{14E29B2F-6665-40F8-B7B0-9C72BE85F618}" srcOrd="9" destOrd="0" parTransId="{A8C6FF9A-52CC-480F-8F08-62231CED1702}" sibTransId="{F1ABF24A-AFC6-4BA2-A1D3-86612E41DBA4}"/>
    <dgm:cxn modelId="{235295B2-08E5-4D35-8417-602D844F5717}" srcId="{E8BC687C-3AB2-4611-9CF4-9250ACB17877}" destId="{C51A76B7-C48E-4DFB-BCE3-D2DB25BB3083}" srcOrd="1" destOrd="0" parTransId="{74F5E70E-4200-479B-BB19-5A6AB56A57B5}" sibTransId="{80A10657-87D2-43B4-814F-B9E49B174FB8}"/>
    <dgm:cxn modelId="{373CCBB7-54B3-4C70-98F8-9A749FBA9490}" type="presOf" srcId="{5B83542B-E223-4E62-B887-0B04684280C4}" destId="{76D3C04F-6C9D-471F-9E8F-EEF791CE2E8A}" srcOrd="0" destOrd="0" presId="urn:microsoft.com/office/officeart/2005/8/layout/default"/>
    <dgm:cxn modelId="{A36087B8-115B-42E8-8A56-54530108C0D7}" srcId="{E8BC687C-3AB2-4611-9CF4-9250ACB17877}" destId="{5F40BE25-9F0C-4C3C-8AC5-F4CF2F79B436}" srcOrd="16" destOrd="0" parTransId="{57F3E08C-FB77-482E-810A-450985BA8F1E}" sibTransId="{5B858ED2-DAEC-4DF6-A04D-CBE99CE92B78}"/>
    <dgm:cxn modelId="{E030A7BA-5D9B-4255-B9DE-4038A47D8CDF}" type="presOf" srcId="{41081740-29E8-4A7E-85BD-D175B174D867}" destId="{0056E78E-366C-420D-8713-3AC810AB4A97}" srcOrd="0" destOrd="0" presId="urn:microsoft.com/office/officeart/2005/8/layout/default"/>
    <dgm:cxn modelId="{EBE2E9BE-32AC-45A0-B8CE-0B0BEA6774CD}" type="presOf" srcId="{7AA72963-0C8E-41E6-9DDF-4C48DBB7D6A6}" destId="{923CB173-B8D0-455D-B24B-464C35047C1D}" srcOrd="0" destOrd="0" presId="urn:microsoft.com/office/officeart/2005/8/layout/default"/>
    <dgm:cxn modelId="{B28078C8-9E81-4DD9-8F2F-B7B0C9F901C1}" type="presOf" srcId="{1C345B3F-3318-4921-8088-06F3D981EFD8}" destId="{9A0B4D4A-3C64-446C-B175-4409B51A2CDE}" srcOrd="0" destOrd="0" presId="urn:microsoft.com/office/officeart/2005/8/layout/default"/>
    <dgm:cxn modelId="{420AB4C9-42D4-4EFE-ACBD-BF74D2A5D795}" type="presOf" srcId="{1D4C011D-CCBE-45EF-8005-CA8FC329CAB8}" destId="{770F88D6-66F8-4013-9981-360E17630719}" srcOrd="0" destOrd="0" presId="urn:microsoft.com/office/officeart/2005/8/layout/default"/>
    <dgm:cxn modelId="{8510FAD6-92DE-4DA6-B960-E44199ED504C}" type="presOf" srcId="{842D0D44-CA91-4535-8002-AAF381B7D074}" destId="{4B0231C0-5AC4-425F-8592-D2B36D88F8B6}" srcOrd="0" destOrd="0" presId="urn:microsoft.com/office/officeart/2005/8/layout/default"/>
    <dgm:cxn modelId="{CBEBCAD7-C4D9-4954-857A-D51DEEF55452}" srcId="{E8BC687C-3AB2-4611-9CF4-9250ACB17877}" destId="{8CC025BF-95FD-4174-8374-A6A08195FA3C}" srcOrd="17" destOrd="0" parTransId="{AF907EE9-BA11-4EB6-A7EF-AD3E8C514A77}" sibTransId="{AF157369-A257-4176-A318-53AE353CA8DF}"/>
    <dgm:cxn modelId="{9D7D3BD8-4435-4559-BC04-FBE92ECC2B8B}" type="presOf" srcId="{5F40BE25-9F0C-4C3C-8AC5-F4CF2F79B436}" destId="{09E3D9B1-461A-4270-BD2E-8989CB862379}" srcOrd="0" destOrd="0" presId="urn:microsoft.com/office/officeart/2005/8/layout/default"/>
    <dgm:cxn modelId="{F302DAD9-EE1F-463B-93A0-AEF4B83269BA}" srcId="{E8BC687C-3AB2-4611-9CF4-9250ACB17877}" destId="{3DF91730-A117-4434-8D88-6C42DBE4CF10}" srcOrd="18" destOrd="0" parTransId="{0425A502-479C-4609-9EA4-B13D96F05F86}" sibTransId="{641F0B06-4702-40CA-BAA9-208667FF73E4}"/>
    <dgm:cxn modelId="{0D444EDD-49A2-4654-9D39-76478AE6936D}" srcId="{E8BC687C-3AB2-4611-9CF4-9250ACB17877}" destId="{5B83542B-E223-4E62-B887-0B04684280C4}" srcOrd="13" destOrd="0" parTransId="{A05C8E9E-49EE-4496-B113-BEA8630550F2}" sibTransId="{7A587084-9518-4C38-8802-73AE7E8D502F}"/>
    <dgm:cxn modelId="{BFFFB8E0-46CC-4B2A-A24E-A69B891252FF}" type="presOf" srcId="{5FB70D2A-AED8-49EA-A0A9-896EFCA7B8C9}" destId="{80714EEB-B1C1-4279-9531-F8EBC70C67B7}" srcOrd="0" destOrd="0" presId="urn:microsoft.com/office/officeart/2005/8/layout/default"/>
    <dgm:cxn modelId="{7713C2E1-592C-4F9A-8EEE-B4EEBA24FC9A}" srcId="{E8BC687C-3AB2-4611-9CF4-9250ACB17877}" destId="{842D0D44-CA91-4535-8002-AAF381B7D074}" srcOrd="19" destOrd="0" parTransId="{74450910-F80A-4760-A7F5-38F031586091}" sibTransId="{85EED4A3-A732-4E8E-B80C-312E98569486}"/>
    <dgm:cxn modelId="{DA44F8ED-CB00-487D-A3CA-212106768BAB}" type="presOf" srcId="{8CC025BF-95FD-4174-8374-A6A08195FA3C}" destId="{47CC4846-BDD9-4FB2-8BE7-6A9BCA123A11}" srcOrd="0" destOrd="0" presId="urn:microsoft.com/office/officeart/2005/8/layout/default"/>
    <dgm:cxn modelId="{3B5004F6-CD85-4B45-8286-B5BCF838E722}" srcId="{E8BC687C-3AB2-4611-9CF4-9250ACB17877}" destId="{7AA72963-0C8E-41E6-9DDF-4C48DBB7D6A6}" srcOrd="10" destOrd="0" parTransId="{09255939-7ED8-4875-A7B7-38A5FCD850BF}" sibTransId="{4806F748-6DDF-4A97-AA4C-02636D2C0E03}"/>
    <dgm:cxn modelId="{ED766DB5-D775-4A16-A464-07BA9842BFAB}" type="presParOf" srcId="{3E40A3D0-DAAF-43FA-976F-CD60DA1ACBD6}" destId="{CF9BDBF3-CA3D-4485-8B2A-EA35FD69578E}" srcOrd="0" destOrd="0" presId="urn:microsoft.com/office/officeart/2005/8/layout/default"/>
    <dgm:cxn modelId="{B3E491DA-0A26-41AE-9787-0FEE1BB897A0}" type="presParOf" srcId="{3E40A3D0-DAAF-43FA-976F-CD60DA1ACBD6}" destId="{742F8CAA-1575-4A3A-830C-C78652F8DBC6}" srcOrd="1" destOrd="0" presId="urn:microsoft.com/office/officeart/2005/8/layout/default"/>
    <dgm:cxn modelId="{57FCD840-69DD-48E0-8583-F03DC8DEB861}" type="presParOf" srcId="{3E40A3D0-DAAF-43FA-976F-CD60DA1ACBD6}" destId="{5C9E5530-9B74-4E5E-BE92-E300E47A2382}" srcOrd="2" destOrd="0" presId="urn:microsoft.com/office/officeart/2005/8/layout/default"/>
    <dgm:cxn modelId="{F083D5F8-ED21-42E6-927E-6E8480E7B7C4}" type="presParOf" srcId="{3E40A3D0-DAAF-43FA-976F-CD60DA1ACBD6}" destId="{0B865FD3-41C9-455E-B661-6F246D9A371F}" srcOrd="3" destOrd="0" presId="urn:microsoft.com/office/officeart/2005/8/layout/default"/>
    <dgm:cxn modelId="{794DA2F2-BCC3-44F0-97C9-5FD315C57DA1}" type="presParOf" srcId="{3E40A3D0-DAAF-43FA-976F-CD60DA1ACBD6}" destId="{0056E78E-366C-420D-8713-3AC810AB4A97}" srcOrd="4" destOrd="0" presId="urn:microsoft.com/office/officeart/2005/8/layout/default"/>
    <dgm:cxn modelId="{229324CD-52BA-4098-9A4F-3D7EAFD358AD}" type="presParOf" srcId="{3E40A3D0-DAAF-43FA-976F-CD60DA1ACBD6}" destId="{71A41A4D-58A2-4355-9BE4-941C3F004083}" srcOrd="5" destOrd="0" presId="urn:microsoft.com/office/officeart/2005/8/layout/default"/>
    <dgm:cxn modelId="{C8A280EB-4D41-405E-9312-BD8609AFF5EB}" type="presParOf" srcId="{3E40A3D0-DAAF-43FA-976F-CD60DA1ACBD6}" destId="{9A0B4D4A-3C64-446C-B175-4409B51A2CDE}" srcOrd="6" destOrd="0" presId="urn:microsoft.com/office/officeart/2005/8/layout/default"/>
    <dgm:cxn modelId="{7DF779EA-6BD6-4F0D-A313-4BE953E03415}" type="presParOf" srcId="{3E40A3D0-DAAF-43FA-976F-CD60DA1ACBD6}" destId="{9E970D3D-5E10-4E20-A613-EBD9E9357A21}" srcOrd="7" destOrd="0" presId="urn:microsoft.com/office/officeart/2005/8/layout/default"/>
    <dgm:cxn modelId="{67AFFABF-CAD2-44A0-8265-366FA25DEE9C}" type="presParOf" srcId="{3E40A3D0-DAAF-43FA-976F-CD60DA1ACBD6}" destId="{17DB5E12-E9DE-43D0-BAEA-FA1F74BE8DEA}" srcOrd="8" destOrd="0" presId="urn:microsoft.com/office/officeart/2005/8/layout/default"/>
    <dgm:cxn modelId="{DA65911C-7716-4D0F-8060-5A28B734B809}" type="presParOf" srcId="{3E40A3D0-DAAF-43FA-976F-CD60DA1ACBD6}" destId="{0D62AF4C-1E66-4072-BBEB-928981EF6A6F}" srcOrd="9" destOrd="0" presId="urn:microsoft.com/office/officeart/2005/8/layout/default"/>
    <dgm:cxn modelId="{784D0BF8-01EB-4A6B-B19D-B44960A8A6F1}" type="presParOf" srcId="{3E40A3D0-DAAF-43FA-976F-CD60DA1ACBD6}" destId="{299C4163-9394-4FB5-8C0E-4C9AD1559389}" srcOrd="10" destOrd="0" presId="urn:microsoft.com/office/officeart/2005/8/layout/default"/>
    <dgm:cxn modelId="{B746AE47-5E9E-48FA-B93C-6F5DE6D12BB4}" type="presParOf" srcId="{3E40A3D0-DAAF-43FA-976F-CD60DA1ACBD6}" destId="{408B223F-13CD-4AE5-9B3B-2A88823E2641}" srcOrd="11" destOrd="0" presId="urn:microsoft.com/office/officeart/2005/8/layout/default"/>
    <dgm:cxn modelId="{C440A4EE-0257-4BCF-968F-082605F1E2CA}" type="presParOf" srcId="{3E40A3D0-DAAF-43FA-976F-CD60DA1ACBD6}" destId="{579153A1-2D72-4323-B667-0D553DFFEB06}" srcOrd="12" destOrd="0" presId="urn:microsoft.com/office/officeart/2005/8/layout/default"/>
    <dgm:cxn modelId="{9F7591D9-07D9-4479-AF2B-A9DB71E16072}" type="presParOf" srcId="{3E40A3D0-DAAF-43FA-976F-CD60DA1ACBD6}" destId="{6F5215E0-C5AA-4A22-A858-7461CC6C1B64}" srcOrd="13" destOrd="0" presId="urn:microsoft.com/office/officeart/2005/8/layout/default"/>
    <dgm:cxn modelId="{1719C2A9-8C2B-4C2F-806A-83C3DEDEBEAE}" type="presParOf" srcId="{3E40A3D0-DAAF-43FA-976F-CD60DA1ACBD6}" destId="{0C3A0CF8-4C72-4205-BD0E-C1E29A46C766}" srcOrd="14" destOrd="0" presId="urn:microsoft.com/office/officeart/2005/8/layout/default"/>
    <dgm:cxn modelId="{431681AA-2100-4CC2-AB36-06838A06C4D4}" type="presParOf" srcId="{3E40A3D0-DAAF-43FA-976F-CD60DA1ACBD6}" destId="{CE4108A9-EF2A-4EA7-9C92-2786D2754F2E}" srcOrd="15" destOrd="0" presId="urn:microsoft.com/office/officeart/2005/8/layout/default"/>
    <dgm:cxn modelId="{87F32BBF-254A-4486-826B-51A115F2D9A6}" type="presParOf" srcId="{3E40A3D0-DAAF-43FA-976F-CD60DA1ACBD6}" destId="{199AE290-042C-4C3B-BB27-970F79220DC1}" srcOrd="16" destOrd="0" presId="urn:microsoft.com/office/officeart/2005/8/layout/default"/>
    <dgm:cxn modelId="{0EABE046-EF18-4527-BD57-61116A3B72D0}" type="presParOf" srcId="{3E40A3D0-DAAF-43FA-976F-CD60DA1ACBD6}" destId="{D5764B44-E614-4749-8DBA-7A6F967F5E63}" srcOrd="17" destOrd="0" presId="urn:microsoft.com/office/officeart/2005/8/layout/default"/>
    <dgm:cxn modelId="{C2AF2370-E7A6-4D39-9AA7-2579B2EDBE46}" type="presParOf" srcId="{3E40A3D0-DAAF-43FA-976F-CD60DA1ACBD6}" destId="{B1B51FF6-0558-4495-B87B-445DB8194DD3}" srcOrd="18" destOrd="0" presId="urn:microsoft.com/office/officeart/2005/8/layout/default"/>
    <dgm:cxn modelId="{3CD46149-58E6-46CC-8EBB-A3180EAB7639}" type="presParOf" srcId="{3E40A3D0-DAAF-43FA-976F-CD60DA1ACBD6}" destId="{13200EFB-75A0-4BCF-8F2B-26479CB2BB22}" srcOrd="19" destOrd="0" presId="urn:microsoft.com/office/officeart/2005/8/layout/default"/>
    <dgm:cxn modelId="{8B92DDC2-B377-4EA2-8044-029AAC4C9BB2}" type="presParOf" srcId="{3E40A3D0-DAAF-43FA-976F-CD60DA1ACBD6}" destId="{923CB173-B8D0-455D-B24B-464C35047C1D}" srcOrd="20" destOrd="0" presId="urn:microsoft.com/office/officeart/2005/8/layout/default"/>
    <dgm:cxn modelId="{007F8856-1120-4DBD-B839-B75169F31386}" type="presParOf" srcId="{3E40A3D0-DAAF-43FA-976F-CD60DA1ACBD6}" destId="{5456D1FF-F2BB-4AD9-A8DC-D6A40E05D9C5}" srcOrd="21" destOrd="0" presId="urn:microsoft.com/office/officeart/2005/8/layout/default"/>
    <dgm:cxn modelId="{328D8F3A-A6F4-47C3-AB80-BAC285DF9C66}" type="presParOf" srcId="{3E40A3D0-DAAF-43FA-976F-CD60DA1ACBD6}" destId="{5E676797-AB90-4617-8018-5E70A347C0B0}" srcOrd="22" destOrd="0" presId="urn:microsoft.com/office/officeart/2005/8/layout/default"/>
    <dgm:cxn modelId="{37AB4227-FCEB-4DCA-8574-DA0E34E6D8E1}" type="presParOf" srcId="{3E40A3D0-DAAF-43FA-976F-CD60DA1ACBD6}" destId="{227AEBAB-8DA5-41C8-B4F3-8C8D66D409B4}" srcOrd="23" destOrd="0" presId="urn:microsoft.com/office/officeart/2005/8/layout/default"/>
    <dgm:cxn modelId="{8AF1B5C4-43D9-4318-AD53-D4F55246B8F6}" type="presParOf" srcId="{3E40A3D0-DAAF-43FA-976F-CD60DA1ACBD6}" destId="{770F88D6-66F8-4013-9981-360E17630719}" srcOrd="24" destOrd="0" presId="urn:microsoft.com/office/officeart/2005/8/layout/default"/>
    <dgm:cxn modelId="{F17F17E4-CDCD-4639-92A4-DBDEB4CA2321}" type="presParOf" srcId="{3E40A3D0-DAAF-43FA-976F-CD60DA1ACBD6}" destId="{4F8E4698-7D5B-48E2-8FE2-F736F45BD196}" srcOrd="25" destOrd="0" presId="urn:microsoft.com/office/officeart/2005/8/layout/default"/>
    <dgm:cxn modelId="{EE2823EC-FA3F-408E-A7C8-FFA9173D96E9}" type="presParOf" srcId="{3E40A3D0-DAAF-43FA-976F-CD60DA1ACBD6}" destId="{76D3C04F-6C9D-471F-9E8F-EEF791CE2E8A}" srcOrd="26" destOrd="0" presId="urn:microsoft.com/office/officeart/2005/8/layout/default"/>
    <dgm:cxn modelId="{D6890962-62B4-42FE-AE42-ABF827EFFD6B}" type="presParOf" srcId="{3E40A3D0-DAAF-43FA-976F-CD60DA1ACBD6}" destId="{67F123AF-CEE1-47FA-9C1F-EE3E91A1DF09}" srcOrd="27" destOrd="0" presId="urn:microsoft.com/office/officeart/2005/8/layout/default"/>
    <dgm:cxn modelId="{1F150FB9-A65D-4313-9405-37B50EF6340D}" type="presParOf" srcId="{3E40A3D0-DAAF-43FA-976F-CD60DA1ACBD6}" destId="{80714EEB-B1C1-4279-9531-F8EBC70C67B7}" srcOrd="28" destOrd="0" presId="urn:microsoft.com/office/officeart/2005/8/layout/default"/>
    <dgm:cxn modelId="{8AC66ED1-141F-4455-9874-4C76B230CE89}" type="presParOf" srcId="{3E40A3D0-DAAF-43FA-976F-CD60DA1ACBD6}" destId="{C5CBFC6C-1CF2-45ED-AD6B-AA015CDA0076}" srcOrd="29" destOrd="0" presId="urn:microsoft.com/office/officeart/2005/8/layout/default"/>
    <dgm:cxn modelId="{7457B2F4-8C3A-488B-9C63-D5712E182090}" type="presParOf" srcId="{3E40A3D0-DAAF-43FA-976F-CD60DA1ACBD6}" destId="{CF9A3C47-621A-4582-A57B-A254AEB45498}" srcOrd="30" destOrd="0" presId="urn:microsoft.com/office/officeart/2005/8/layout/default"/>
    <dgm:cxn modelId="{6218BA3F-FB33-4499-8968-B9F52876CB6A}" type="presParOf" srcId="{3E40A3D0-DAAF-43FA-976F-CD60DA1ACBD6}" destId="{E43943E9-E707-4D95-A933-F662032D396E}" srcOrd="31" destOrd="0" presId="urn:microsoft.com/office/officeart/2005/8/layout/default"/>
    <dgm:cxn modelId="{30920FD6-C735-4A0E-AE0B-5583C07CCED9}" type="presParOf" srcId="{3E40A3D0-DAAF-43FA-976F-CD60DA1ACBD6}" destId="{09E3D9B1-461A-4270-BD2E-8989CB862379}" srcOrd="32" destOrd="0" presId="urn:microsoft.com/office/officeart/2005/8/layout/default"/>
    <dgm:cxn modelId="{36C339F0-E4DD-4DF9-A6F0-7B27987379EF}" type="presParOf" srcId="{3E40A3D0-DAAF-43FA-976F-CD60DA1ACBD6}" destId="{8FD8AC9C-8154-4B0E-AC44-E076D86DBA21}" srcOrd="33" destOrd="0" presId="urn:microsoft.com/office/officeart/2005/8/layout/default"/>
    <dgm:cxn modelId="{9CFDCEF6-F4EC-4D07-B1EB-6AAC191D9431}" type="presParOf" srcId="{3E40A3D0-DAAF-43FA-976F-CD60DA1ACBD6}" destId="{47CC4846-BDD9-4FB2-8BE7-6A9BCA123A11}" srcOrd="34" destOrd="0" presId="urn:microsoft.com/office/officeart/2005/8/layout/default"/>
    <dgm:cxn modelId="{6FEA10A2-535F-470C-8E8E-94ECCE14F62D}" type="presParOf" srcId="{3E40A3D0-DAAF-43FA-976F-CD60DA1ACBD6}" destId="{05B4834D-9129-407F-9543-BDED05A88AC9}" srcOrd="35" destOrd="0" presId="urn:microsoft.com/office/officeart/2005/8/layout/default"/>
    <dgm:cxn modelId="{85838DAC-9ED4-4569-A309-8C33665CCB09}" type="presParOf" srcId="{3E40A3D0-DAAF-43FA-976F-CD60DA1ACBD6}" destId="{C6B39AD9-A6E8-45B0-9FFD-E5AD8C8B867F}" srcOrd="36" destOrd="0" presId="urn:microsoft.com/office/officeart/2005/8/layout/default"/>
    <dgm:cxn modelId="{ED6F87D6-F87F-4408-A305-F9EB997FEA55}" type="presParOf" srcId="{3E40A3D0-DAAF-43FA-976F-CD60DA1ACBD6}" destId="{B0D1DF78-F1D4-49FF-9349-24748DB4FDD1}" srcOrd="37" destOrd="0" presId="urn:microsoft.com/office/officeart/2005/8/layout/default"/>
    <dgm:cxn modelId="{5C685CE1-AC0A-4206-BB99-03AEE7EE6E4B}" type="presParOf" srcId="{3E40A3D0-DAAF-43FA-976F-CD60DA1ACBD6}" destId="{4B0231C0-5AC4-425F-8592-D2B36D88F8B6}" srcOrd="38" destOrd="0" presId="urn:microsoft.com/office/officeart/2005/8/layout/default"/>
    <dgm:cxn modelId="{D9571315-A6EB-4958-8E40-09D3A54D75B3}" type="presParOf" srcId="{3E40A3D0-DAAF-43FA-976F-CD60DA1ACBD6}" destId="{DE831D98-5879-4F2C-BB76-BD037BD61573}" srcOrd="39" destOrd="0" presId="urn:microsoft.com/office/officeart/2005/8/layout/default"/>
    <dgm:cxn modelId="{C59A3541-FB2A-46F6-A2D4-DC24E6F039C7}" type="presParOf" srcId="{3E40A3D0-DAAF-43FA-976F-CD60DA1ACBD6}" destId="{C1C510B7-2E0B-4720-BE23-30EC65125D31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330789-D7EA-4B68-971D-0C858C38896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20D8C2-F755-44C6-BC3B-D6EDAF92E9B7}">
      <dgm:prSet/>
      <dgm:spPr/>
      <dgm:t>
        <a:bodyPr/>
        <a:lstStyle/>
        <a:p>
          <a:endParaRPr lang="en-US" dirty="0"/>
        </a:p>
      </dgm:t>
    </dgm:pt>
    <dgm:pt modelId="{7D50FB06-3E86-4758-9345-6DAE695537F0}" type="parTrans" cxnId="{7D6EE186-2704-49D5-B9D6-F5E99A9F5090}">
      <dgm:prSet/>
      <dgm:spPr/>
      <dgm:t>
        <a:bodyPr/>
        <a:lstStyle/>
        <a:p>
          <a:endParaRPr lang="en-US"/>
        </a:p>
      </dgm:t>
    </dgm:pt>
    <dgm:pt modelId="{555C0A8F-4385-48D9-A913-CB2BB97794B0}" type="sibTrans" cxnId="{7D6EE186-2704-49D5-B9D6-F5E99A9F5090}">
      <dgm:prSet/>
      <dgm:spPr/>
      <dgm:t>
        <a:bodyPr/>
        <a:lstStyle/>
        <a:p>
          <a:endParaRPr lang="en-US"/>
        </a:p>
      </dgm:t>
    </dgm:pt>
    <dgm:pt modelId="{67966E84-6F5B-4FAA-A197-ABBCD8BBFA89}">
      <dgm:prSet/>
      <dgm:spPr/>
      <dgm:t>
        <a:bodyPr/>
        <a:lstStyle/>
        <a:p>
          <a:r>
            <a:rPr lang="en-US"/>
            <a:t>Game distribution service (portable and secure).</a:t>
          </a:r>
        </a:p>
      </dgm:t>
    </dgm:pt>
    <dgm:pt modelId="{2ACD2908-B6B9-4B2B-871E-69C4F2CA064D}" type="parTrans" cxnId="{7B6DAB4E-D447-4FE2-B1EB-5CCF41F53056}">
      <dgm:prSet/>
      <dgm:spPr/>
      <dgm:t>
        <a:bodyPr/>
        <a:lstStyle/>
        <a:p>
          <a:endParaRPr lang="en-US"/>
        </a:p>
      </dgm:t>
    </dgm:pt>
    <dgm:pt modelId="{908C4882-1A7A-46E7-98D7-26F5C9C26758}" type="sibTrans" cxnId="{7B6DAB4E-D447-4FE2-B1EB-5CCF41F53056}">
      <dgm:prSet/>
      <dgm:spPr/>
      <dgm:t>
        <a:bodyPr/>
        <a:lstStyle/>
        <a:p>
          <a:endParaRPr lang="en-US"/>
        </a:p>
      </dgm:t>
    </dgm:pt>
    <dgm:pt modelId="{5AA809DA-6039-4B62-813C-D97BE0295DD5}">
      <dgm:prSet/>
      <dgm:spPr/>
      <dgm:t>
        <a:bodyPr/>
        <a:lstStyle/>
        <a:p>
          <a:r>
            <a:rPr lang="en-US"/>
            <a:t>Server-side compute of untrusted code.</a:t>
          </a:r>
        </a:p>
      </dgm:t>
    </dgm:pt>
    <dgm:pt modelId="{CAB3DF57-3C46-41F0-A447-0A2B04E8AD18}" type="parTrans" cxnId="{AF0F2182-83E1-4B6D-8E58-23083FDF8D2D}">
      <dgm:prSet/>
      <dgm:spPr/>
      <dgm:t>
        <a:bodyPr/>
        <a:lstStyle/>
        <a:p>
          <a:endParaRPr lang="en-US"/>
        </a:p>
      </dgm:t>
    </dgm:pt>
    <dgm:pt modelId="{5D5F922D-D6EC-4BD6-99F5-CC09831E673B}" type="sibTrans" cxnId="{AF0F2182-83E1-4B6D-8E58-23083FDF8D2D}">
      <dgm:prSet/>
      <dgm:spPr/>
      <dgm:t>
        <a:bodyPr/>
        <a:lstStyle/>
        <a:p>
          <a:endParaRPr lang="en-US"/>
        </a:p>
      </dgm:t>
    </dgm:pt>
    <dgm:pt modelId="{CF30E0DE-62DE-4FA3-9DB8-E24F2A60DD8D}">
      <dgm:prSet/>
      <dgm:spPr/>
      <dgm:t>
        <a:bodyPr/>
        <a:lstStyle/>
        <a:p>
          <a:r>
            <a:rPr lang="en-US"/>
            <a:t>Server-side application.</a:t>
          </a:r>
        </a:p>
      </dgm:t>
    </dgm:pt>
    <dgm:pt modelId="{E15C2597-7F7A-40F1-B79A-E4B3788F24C5}" type="parTrans" cxnId="{9C4B5427-5DAA-409D-8D24-2BB2074BFC3B}">
      <dgm:prSet/>
      <dgm:spPr/>
      <dgm:t>
        <a:bodyPr/>
        <a:lstStyle/>
        <a:p>
          <a:endParaRPr lang="en-US"/>
        </a:p>
      </dgm:t>
    </dgm:pt>
    <dgm:pt modelId="{B45871F0-B4AB-4B96-A388-F29F8EE53EF2}" type="sibTrans" cxnId="{9C4B5427-5DAA-409D-8D24-2BB2074BFC3B}">
      <dgm:prSet/>
      <dgm:spPr/>
      <dgm:t>
        <a:bodyPr/>
        <a:lstStyle/>
        <a:p>
          <a:endParaRPr lang="en-US"/>
        </a:p>
      </dgm:t>
    </dgm:pt>
    <dgm:pt modelId="{0FC0BB3A-F51C-4894-8286-8D9711F85CC8}">
      <dgm:prSet/>
      <dgm:spPr/>
      <dgm:t>
        <a:bodyPr/>
        <a:lstStyle/>
        <a:p>
          <a:r>
            <a:rPr lang="en-US"/>
            <a:t>Hybrid native apps on mobile devices.</a:t>
          </a:r>
        </a:p>
      </dgm:t>
    </dgm:pt>
    <dgm:pt modelId="{8F2948C9-FD23-48F9-8935-2819356ED0F3}" type="parTrans" cxnId="{729A721F-47D7-4AEA-9305-DF2F2F36D93B}">
      <dgm:prSet/>
      <dgm:spPr/>
      <dgm:t>
        <a:bodyPr/>
        <a:lstStyle/>
        <a:p>
          <a:endParaRPr lang="en-US"/>
        </a:p>
      </dgm:t>
    </dgm:pt>
    <dgm:pt modelId="{AC1FB1CF-970F-4E92-8EEA-955A15FA3F6F}" type="sibTrans" cxnId="{729A721F-47D7-4AEA-9305-DF2F2F36D93B}">
      <dgm:prSet/>
      <dgm:spPr/>
      <dgm:t>
        <a:bodyPr/>
        <a:lstStyle/>
        <a:p>
          <a:endParaRPr lang="en-US"/>
        </a:p>
      </dgm:t>
    </dgm:pt>
    <dgm:pt modelId="{634FC9BD-E119-4799-96D1-14184B025F85}">
      <dgm:prSet/>
      <dgm:spPr/>
      <dgm:t>
        <a:bodyPr/>
        <a:lstStyle/>
        <a:p>
          <a:r>
            <a:rPr lang="en-US" dirty="0"/>
            <a:t>Symmetric computations across multiple nodes</a:t>
          </a:r>
        </a:p>
      </dgm:t>
    </dgm:pt>
    <dgm:pt modelId="{5F3B545C-1BC0-449F-9D32-F3CEC2FE89A7}" type="parTrans" cxnId="{3345389B-E049-4327-A19D-C12DE49FCD9D}">
      <dgm:prSet/>
      <dgm:spPr/>
      <dgm:t>
        <a:bodyPr/>
        <a:lstStyle/>
        <a:p>
          <a:endParaRPr lang="en-US"/>
        </a:p>
      </dgm:t>
    </dgm:pt>
    <dgm:pt modelId="{BE5FF240-744C-4560-BFC1-EBEADB3400DF}" type="sibTrans" cxnId="{3345389B-E049-4327-A19D-C12DE49FCD9D}">
      <dgm:prSet/>
      <dgm:spPr/>
      <dgm:t>
        <a:bodyPr/>
        <a:lstStyle/>
        <a:p>
          <a:endParaRPr lang="en-US"/>
        </a:p>
      </dgm:t>
    </dgm:pt>
    <dgm:pt modelId="{F9559AD8-1556-4029-8CCE-ACA01D8E7714}" type="pres">
      <dgm:prSet presAssocID="{34330789-D7EA-4B68-971D-0C858C388963}" presName="Name0" presStyleCnt="0">
        <dgm:presLayoutVars>
          <dgm:dir/>
          <dgm:animLvl val="lvl"/>
          <dgm:resizeHandles val="exact"/>
        </dgm:presLayoutVars>
      </dgm:prSet>
      <dgm:spPr/>
    </dgm:pt>
    <dgm:pt modelId="{6F11576B-6294-4B39-9510-19D3BD3D465C}" type="pres">
      <dgm:prSet presAssocID="{CC20D8C2-F755-44C6-BC3B-D6EDAF92E9B7}" presName="linNode" presStyleCnt="0"/>
      <dgm:spPr/>
    </dgm:pt>
    <dgm:pt modelId="{92A78AC0-1D4C-477D-B0FF-05C3910C01B6}" type="pres">
      <dgm:prSet presAssocID="{CC20D8C2-F755-44C6-BC3B-D6EDAF92E9B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BCB713F-B24E-426B-A09B-B8A515E05A2F}" type="pres">
      <dgm:prSet presAssocID="{CC20D8C2-F755-44C6-BC3B-D6EDAF92E9B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2DAEC11-81A8-4E3B-B4B9-741BCE0B66EF}" type="presOf" srcId="{634FC9BD-E119-4799-96D1-14184B025F85}" destId="{2BCB713F-B24E-426B-A09B-B8A515E05A2F}" srcOrd="0" destOrd="4" presId="urn:microsoft.com/office/officeart/2005/8/layout/vList5"/>
    <dgm:cxn modelId="{729A721F-47D7-4AEA-9305-DF2F2F36D93B}" srcId="{CC20D8C2-F755-44C6-BC3B-D6EDAF92E9B7}" destId="{0FC0BB3A-F51C-4894-8286-8D9711F85CC8}" srcOrd="3" destOrd="0" parTransId="{8F2948C9-FD23-48F9-8935-2819356ED0F3}" sibTransId="{AC1FB1CF-970F-4E92-8EEA-955A15FA3F6F}"/>
    <dgm:cxn modelId="{9C4B5427-5DAA-409D-8D24-2BB2074BFC3B}" srcId="{CC20D8C2-F755-44C6-BC3B-D6EDAF92E9B7}" destId="{CF30E0DE-62DE-4FA3-9DB8-E24F2A60DD8D}" srcOrd="2" destOrd="0" parTransId="{E15C2597-7F7A-40F1-B79A-E4B3788F24C5}" sibTransId="{B45871F0-B4AB-4B96-A388-F29F8EE53EF2}"/>
    <dgm:cxn modelId="{7D675828-8A73-499E-9A9D-D06F8C41B947}" type="presOf" srcId="{0FC0BB3A-F51C-4894-8286-8D9711F85CC8}" destId="{2BCB713F-B24E-426B-A09B-B8A515E05A2F}" srcOrd="0" destOrd="3" presId="urn:microsoft.com/office/officeart/2005/8/layout/vList5"/>
    <dgm:cxn modelId="{7B6DAB4E-D447-4FE2-B1EB-5CCF41F53056}" srcId="{CC20D8C2-F755-44C6-BC3B-D6EDAF92E9B7}" destId="{67966E84-6F5B-4FAA-A197-ABBCD8BBFA89}" srcOrd="0" destOrd="0" parTransId="{2ACD2908-B6B9-4B2B-871E-69C4F2CA064D}" sibTransId="{908C4882-1A7A-46E7-98D7-26F5C9C26758}"/>
    <dgm:cxn modelId="{F1CB5A52-01E4-41CC-8221-9E07A662214E}" type="presOf" srcId="{CF30E0DE-62DE-4FA3-9DB8-E24F2A60DD8D}" destId="{2BCB713F-B24E-426B-A09B-B8A515E05A2F}" srcOrd="0" destOrd="2" presId="urn:microsoft.com/office/officeart/2005/8/layout/vList5"/>
    <dgm:cxn modelId="{6176C758-8076-4B4F-A7A2-47A5B094B42E}" type="presOf" srcId="{34330789-D7EA-4B68-971D-0C858C388963}" destId="{F9559AD8-1556-4029-8CCE-ACA01D8E7714}" srcOrd="0" destOrd="0" presId="urn:microsoft.com/office/officeart/2005/8/layout/vList5"/>
    <dgm:cxn modelId="{AF0F2182-83E1-4B6D-8E58-23083FDF8D2D}" srcId="{CC20D8C2-F755-44C6-BC3B-D6EDAF92E9B7}" destId="{5AA809DA-6039-4B62-813C-D97BE0295DD5}" srcOrd="1" destOrd="0" parTransId="{CAB3DF57-3C46-41F0-A447-0A2B04E8AD18}" sibTransId="{5D5F922D-D6EC-4BD6-99F5-CC09831E673B}"/>
    <dgm:cxn modelId="{7D6EE186-2704-49D5-B9D6-F5E99A9F5090}" srcId="{34330789-D7EA-4B68-971D-0C858C388963}" destId="{CC20D8C2-F755-44C6-BC3B-D6EDAF92E9B7}" srcOrd="0" destOrd="0" parTransId="{7D50FB06-3E86-4758-9345-6DAE695537F0}" sibTransId="{555C0A8F-4385-48D9-A913-CB2BB97794B0}"/>
    <dgm:cxn modelId="{3345389B-E049-4327-A19D-C12DE49FCD9D}" srcId="{CC20D8C2-F755-44C6-BC3B-D6EDAF92E9B7}" destId="{634FC9BD-E119-4799-96D1-14184B025F85}" srcOrd="4" destOrd="0" parTransId="{5F3B545C-1BC0-449F-9D32-F3CEC2FE89A7}" sibTransId="{BE5FF240-744C-4560-BFC1-EBEADB3400DF}"/>
    <dgm:cxn modelId="{4B8CA5C2-E1C6-49AC-A688-16613F8C0300}" type="presOf" srcId="{5AA809DA-6039-4B62-813C-D97BE0295DD5}" destId="{2BCB713F-B24E-426B-A09B-B8A515E05A2F}" srcOrd="0" destOrd="1" presId="urn:microsoft.com/office/officeart/2005/8/layout/vList5"/>
    <dgm:cxn modelId="{F84EE8E1-B90B-47B2-8E86-2C47B70D5059}" type="presOf" srcId="{67966E84-6F5B-4FAA-A197-ABBCD8BBFA89}" destId="{2BCB713F-B24E-426B-A09B-B8A515E05A2F}" srcOrd="0" destOrd="0" presId="urn:microsoft.com/office/officeart/2005/8/layout/vList5"/>
    <dgm:cxn modelId="{DD4946FF-2984-49C6-BD7C-2F0FD5CB82B9}" type="presOf" srcId="{CC20D8C2-F755-44C6-BC3B-D6EDAF92E9B7}" destId="{92A78AC0-1D4C-477D-B0FF-05C3910C01B6}" srcOrd="0" destOrd="0" presId="urn:microsoft.com/office/officeart/2005/8/layout/vList5"/>
    <dgm:cxn modelId="{5802EDAE-7EAB-4854-826E-60FCF66B697B}" type="presParOf" srcId="{F9559AD8-1556-4029-8CCE-ACA01D8E7714}" destId="{6F11576B-6294-4B39-9510-19D3BD3D465C}" srcOrd="0" destOrd="0" presId="urn:microsoft.com/office/officeart/2005/8/layout/vList5"/>
    <dgm:cxn modelId="{11998CE8-6A29-44D7-9F89-0143734D09BA}" type="presParOf" srcId="{6F11576B-6294-4B39-9510-19D3BD3D465C}" destId="{92A78AC0-1D4C-477D-B0FF-05C3910C01B6}" srcOrd="0" destOrd="0" presId="urn:microsoft.com/office/officeart/2005/8/layout/vList5"/>
    <dgm:cxn modelId="{C71A8104-DB9F-4425-BF61-B09D82606A87}" type="presParOf" srcId="{6F11576B-6294-4B39-9510-19D3BD3D465C}" destId="{2BCB713F-B24E-426B-A09B-B8A515E05A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A4AF-BF86-42D8-962A-BA9A4B215E0D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What?</a:t>
          </a:r>
        </a:p>
      </dsp:txBody>
      <dsp:txXfrm>
        <a:off x="40980" y="56617"/>
        <a:ext cx="6007690" cy="757514"/>
      </dsp:txXfrm>
    </dsp:sp>
    <dsp:sp modelId="{837A3A4D-C528-4130-9EBC-3FA776B29C7F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Why?</a:t>
          </a:r>
        </a:p>
      </dsp:txBody>
      <dsp:txXfrm>
        <a:off x="40980" y="996892"/>
        <a:ext cx="6007690" cy="757514"/>
      </dsp:txXfrm>
    </dsp:sp>
    <dsp:sp modelId="{C138F0B4-FF73-4B9E-A6DF-F5A0BE8DEFC4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about Security?</a:t>
          </a:r>
        </a:p>
      </dsp:txBody>
      <dsp:txXfrm>
        <a:off x="40980" y="1937167"/>
        <a:ext cx="6007690" cy="757514"/>
      </dsp:txXfrm>
    </dsp:sp>
    <dsp:sp modelId="{1D03E1EC-45E8-499A-9857-BC257329D5F0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How?</a:t>
          </a:r>
        </a:p>
      </dsp:txBody>
      <dsp:txXfrm>
        <a:off x="40980" y="2877442"/>
        <a:ext cx="6007690" cy="757514"/>
      </dsp:txXfrm>
    </dsp:sp>
    <dsp:sp modelId="{CD26E87E-93BD-4E48-9767-5F839D2B3171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When to Use?</a:t>
          </a:r>
        </a:p>
      </dsp:txBody>
      <dsp:txXfrm>
        <a:off x="40980" y="3817717"/>
        <a:ext cx="6007690" cy="757514"/>
      </dsp:txXfrm>
    </dsp:sp>
    <dsp:sp modelId="{BF9E7095-2D0F-4144-9174-96424AE8DDFF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Demo</a:t>
          </a:r>
        </a:p>
      </dsp:txBody>
      <dsp:txXfrm>
        <a:off x="40980" y="4757992"/>
        <a:ext cx="600769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66048-C48D-4210-91BE-994E0B23BD22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0317D-B5B3-411E-B10A-64FA8CAF0618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Fast, efficient and portable</a:t>
          </a:r>
        </a:p>
      </dsp:txBody>
      <dsp:txXfrm>
        <a:off x="985252" y="671163"/>
        <a:ext cx="2071220" cy="2071220"/>
      </dsp:txXfrm>
    </dsp:sp>
    <dsp:sp modelId="{788DFE20-1963-422B-AF6A-5F31D15D4004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Readable and </a:t>
          </a:r>
          <a:r>
            <a:rPr lang="en-US" sz="2800" kern="1200" dirty="0" err="1"/>
            <a:t>debuggable</a:t>
          </a:r>
          <a:endParaRPr lang="en-US" sz="2800" kern="1200" dirty="0"/>
        </a:p>
      </dsp:txBody>
      <dsp:txXfrm>
        <a:off x="3457131" y="671163"/>
        <a:ext cx="2071220" cy="2071220"/>
      </dsp:txXfrm>
    </dsp:sp>
    <dsp:sp modelId="{1B7D7D3A-AB23-42F2-9D67-2A7083B5E48C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Secure</a:t>
          </a:r>
        </a:p>
      </dsp:txBody>
      <dsp:txXfrm>
        <a:off x="985252" y="3143042"/>
        <a:ext cx="2071220" cy="2071220"/>
      </dsp:txXfrm>
    </dsp:sp>
    <dsp:sp modelId="{8D95BFBC-93F4-46C1-AE6A-7B4AAD797BC6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Works fine with other web technologies</a:t>
          </a:r>
        </a:p>
      </dsp:txBody>
      <dsp:txXfrm>
        <a:off x="3457131" y="3143042"/>
        <a:ext cx="2071220" cy="207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8725C-4F6D-445A-B7AC-16DBCF823700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1BC14-6F8D-4C1F-BA3D-FC53C499CB10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Porting a C/C++ application with </a:t>
          </a:r>
          <a:r>
            <a:rPr lang="en-US" sz="2100" kern="1200" dirty="0" err="1"/>
            <a:t>Emscripten</a:t>
          </a:r>
          <a:r>
            <a:rPr lang="en-US" sz="2100" kern="1200" dirty="0"/>
            <a:t>.</a:t>
          </a:r>
        </a:p>
      </dsp:txBody>
      <dsp:txXfrm>
        <a:off x="985252" y="671163"/>
        <a:ext cx="2071220" cy="2071220"/>
      </dsp:txXfrm>
    </dsp:sp>
    <dsp:sp modelId="{EAF08827-F5F0-4F79-B734-B20CDA06D286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Writing </a:t>
          </a:r>
          <a:r>
            <a:rPr lang="en-US" sz="2100" kern="1200" dirty="0" err="1"/>
            <a:t>WebAssembly</a:t>
          </a:r>
          <a:r>
            <a:rPr lang="en-US" sz="2100" kern="1200" dirty="0"/>
            <a:t> directly at the assembly level (WAT).</a:t>
          </a:r>
        </a:p>
      </dsp:txBody>
      <dsp:txXfrm>
        <a:off x="3457131" y="671163"/>
        <a:ext cx="2071220" cy="2071220"/>
      </dsp:txXfrm>
    </dsp:sp>
    <dsp:sp modelId="{2B2CB1AE-46A9-46F5-826C-EA654CACA5E8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Writing a Rust/Any other language code and </a:t>
          </a:r>
          <a:r>
            <a:rPr lang="en-US" sz="2100" kern="1200" dirty="0" err="1"/>
            <a:t>targetting</a:t>
          </a:r>
          <a:r>
            <a:rPr lang="en-US" sz="2100" kern="1200" dirty="0"/>
            <a:t> </a:t>
          </a:r>
          <a:r>
            <a:rPr lang="en-US" sz="2100" kern="1200" dirty="0" err="1"/>
            <a:t>WebAssembly</a:t>
          </a:r>
          <a:r>
            <a:rPr lang="en-US" sz="2100" kern="1200" dirty="0"/>
            <a:t> as its output.</a:t>
          </a:r>
        </a:p>
      </dsp:txBody>
      <dsp:txXfrm>
        <a:off x="985252" y="3143042"/>
        <a:ext cx="2071220" cy="2071220"/>
      </dsp:txXfrm>
    </dsp:sp>
    <dsp:sp modelId="{F2B39B64-05E3-4E34-80B7-A97B9D93AB08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Blazor</a:t>
          </a:r>
          <a:r>
            <a:rPr lang="en-US" sz="2100" kern="1200" dirty="0"/>
            <a:t>- MSFT C#</a:t>
          </a:r>
        </a:p>
      </dsp:txBody>
      <dsp:txXfrm>
        <a:off x="3457131" y="3143042"/>
        <a:ext cx="2071220" cy="2071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DBF3-CA3D-4485-8B2A-EA35FD69578E}">
      <dsp:nvSpPr>
        <dsp:cNvPr id="0" name=""/>
        <dsp:cNvSpPr/>
      </dsp:nvSpPr>
      <dsp:spPr>
        <a:xfrm>
          <a:off x="172858" y="2208"/>
          <a:ext cx="1434392" cy="860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Better execution for languages &amp; toolkits that are currently cross-compiled to the Web (C/C++, GWT)</a:t>
          </a:r>
        </a:p>
      </dsp:txBody>
      <dsp:txXfrm>
        <a:off x="172858" y="2208"/>
        <a:ext cx="1434392" cy="860635"/>
      </dsp:txXfrm>
    </dsp:sp>
    <dsp:sp modelId="{5C9E5530-9B74-4E5E-BE92-E300E47A2382}">
      <dsp:nvSpPr>
        <dsp:cNvPr id="0" name=""/>
        <dsp:cNvSpPr/>
      </dsp:nvSpPr>
      <dsp:spPr>
        <a:xfrm>
          <a:off x="1750690" y="2208"/>
          <a:ext cx="1434392" cy="860635"/>
        </a:xfrm>
        <a:prstGeom prst="rect">
          <a:avLst/>
        </a:prstGeom>
        <a:solidFill>
          <a:schemeClr val="accent5">
            <a:hueOff val="-337927"/>
            <a:satOff val="-871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/ video editing</a:t>
          </a:r>
        </a:p>
      </dsp:txBody>
      <dsp:txXfrm>
        <a:off x="1750690" y="2208"/>
        <a:ext cx="1434392" cy="860635"/>
      </dsp:txXfrm>
    </dsp:sp>
    <dsp:sp modelId="{0056E78E-366C-420D-8713-3AC810AB4A97}">
      <dsp:nvSpPr>
        <dsp:cNvPr id="0" name=""/>
        <dsp:cNvSpPr/>
      </dsp:nvSpPr>
      <dsp:spPr>
        <a:xfrm>
          <a:off x="3328521" y="2208"/>
          <a:ext cx="1434392" cy="860635"/>
        </a:xfrm>
        <a:prstGeom prst="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Games</a:t>
          </a:r>
        </a:p>
      </dsp:txBody>
      <dsp:txXfrm>
        <a:off x="3328521" y="2208"/>
        <a:ext cx="1434392" cy="860635"/>
      </dsp:txXfrm>
    </dsp:sp>
    <dsp:sp modelId="{9A0B4D4A-3C64-446C-B175-4409B51A2CDE}">
      <dsp:nvSpPr>
        <dsp:cNvPr id="0" name=""/>
        <dsp:cNvSpPr/>
      </dsp:nvSpPr>
      <dsp:spPr>
        <a:xfrm>
          <a:off x="4906353" y="2208"/>
          <a:ext cx="1434392" cy="860635"/>
        </a:xfrm>
        <a:prstGeom prst="rect">
          <a:avLst/>
        </a:prstGeom>
        <a:solidFill>
          <a:schemeClr val="accent5">
            <a:hueOff val="-1013782"/>
            <a:satOff val="-2613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Peer-to-peer applications (collaborative editing)</a:t>
          </a:r>
        </a:p>
      </dsp:txBody>
      <dsp:txXfrm>
        <a:off x="4906353" y="2208"/>
        <a:ext cx="1434392" cy="860635"/>
      </dsp:txXfrm>
    </dsp:sp>
    <dsp:sp modelId="{17DB5E12-E9DE-43D0-BAEA-FA1F74BE8DEA}">
      <dsp:nvSpPr>
        <dsp:cNvPr id="0" name=""/>
        <dsp:cNvSpPr/>
      </dsp:nvSpPr>
      <dsp:spPr>
        <a:xfrm>
          <a:off x="172858" y="1006283"/>
          <a:ext cx="1434392" cy="86063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Music applications (streaming, caching).</a:t>
          </a:r>
        </a:p>
      </dsp:txBody>
      <dsp:txXfrm>
        <a:off x="172858" y="1006283"/>
        <a:ext cx="1434392" cy="860635"/>
      </dsp:txXfrm>
    </dsp:sp>
    <dsp:sp modelId="{299C4163-9394-4FB5-8C0E-4C9AD1559389}">
      <dsp:nvSpPr>
        <dsp:cNvPr id="0" name=""/>
        <dsp:cNvSpPr/>
      </dsp:nvSpPr>
      <dsp:spPr>
        <a:xfrm>
          <a:off x="1750690" y="1006283"/>
          <a:ext cx="1434392" cy="86063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Image recognition.</a:t>
          </a:r>
        </a:p>
      </dsp:txBody>
      <dsp:txXfrm>
        <a:off x="1750690" y="1006283"/>
        <a:ext cx="1434392" cy="860635"/>
      </dsp:txXfrm>
    </dsp:sp>
    <dsp:sp modelId="{579153A1-2D72-4323-B667-0D553DFFEB06}">
      <dsp:nvSpPr>
        <dsp:cNvPr id="0" name=""/>
        <dsp:cNvSpPr/>
      </dsp:nvSpPr>
      <dsp:spPr>
        <a:xfrm>
          <a:off x="3328521" y="1006283"/>
          <a:ext cx="1434392" cy="860635"/>
        </a:xfrm>
        <a:prstGeom prst="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Live video augmentation (e.g. putting hats on people’s heads).</a:t>
          </a:r>
        </a:p>
      </dsp:txBody>
      <dsp:txXfrm>
        <a:off x="3328521" y="1006283"/>
        <a:ext cx="1434392" cy="860635"/>
      </dsp:txXfrm>
    </dsp:sp>
    <dsp:sp modelId="{0C3A0CF8-4C72-4205-BD0E-C1E29A46C766}">
      <dsp:nvSpPr>
        <dsp:cNvPr id="0" name=""/>
        <dsp:cNvSpPr/>
      </dsp:nvSpPr>
      <dsp:spPr>
        <a:xfrm>
          <a:off x="4906353" y="1006283"/>
          <a:ext cx="1434392" cy="860635"/>
        </a:xfrm>
        <a:prstGeom prst="rect">
          <a:avLst/>
        </a:prstGeom>
        <a:solidFill>
          <a:schemeClr val="accent5">
            <a:hueOff val="-2365490"/>
            <a:satOff val="-6097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VR and augmented reality (very low latency).</a:t>
          </a:r>
        </a:p>
      </dsp:txBody>
      <dsp:txXfrm>
        <a:off x="4906353" y="1006283"/>
        <a:ext cx="1434392" cy="860635"/>
      </dsp:txXfrm>
    </dsp:sp>
    <dsp:sp modelId="{199AE290-042C-4C3B-BB27-970F79220DC1}">
      <dsp:nvSpPr>
        <dsp:cNvPr id="0" name=""/>
        <dsp:cNvSpPr/>
      </dsp:nvSpPr>
      <dsp:spPr>
        <a:xfrm>
          <a:off x="172858" y="2010358"/>
          <a:ext cx="1434392" cy="86063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CAD applications.</a:t>
          </a:r>
        </a:p>
      </dsp:txBody>
      <dsp:txXfrm>
        <a:off x="172858" y="2010358"/>
        <a:ext cx="1434392" cy="860635"/>
      </dsp:txXfrm>
    </dsp:sp>
    <dsp:sp modelId="{B1B51FF6-0558-4495-B87B-445DB8194DD3}">
      <dsp:nvSpPr>
        <dsp:cNvPr id="0" name=""/>
        <dsp:cNvSpPr/>
      </dsp:nvSpPr>
      <dsp:spPr>
        <a:xfrm>
          <a:off x="1750690" y="2010358"/>
          <a:ext cx="1434392" cy="860635"/>
        </a:xfrm>
        <a:prstGeom prst="rect">
          <a:avLst/>
        </a:prstGeom>
        <a:solidFill>
          <a:schemeClr val="accent5">
            <a:hueOff val="-3041344"/>
            <a:satOff val="-7839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Scientific visualization and simulation.</a:t>
          </a:r>
        </a:p>
      </dsp:txBody>
      <dsp:txXfrm>
        <a:off x="1750690" y="2010358"/>
        <a:ext cx="1434392" cy="860635"/>
      </dsp:txXfrm>
    </dsp:sp>
    <dsp:sp modelId="{923CB173-B8D0-455D-B24B-464C35047C1D}">
      <dsp:nvSpPr>
        <dsp:cNvPr id="0" name=""/>
        <dsp:cNvSpPr/>
      </dsp:nvSpPr>
      <dsp:spPr>
        <a:xfrm>
          <a:off x="3328521" y="2010358"/>
          <a:ext cx="1434392" cy="86063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Interactive educational software, and news articles.</a:t>
          </a:r>
        </a:p>
      </dsp:txBody>
      <dsp:txXfrm>
        <a:off x="3328521" y="2010358"/>
        <a:ext cx="1434392" cy="860635"/>
      </dsp:txXfrm>
    </dsp:sp>
    <dsp:sp modelId="{5E676797-AB90-4617-8018-5E70A347C0B0}">
      <dsp:nvSpPr>
        <dsp:cNvPr id="0" name=""/>
        <dsp:cNvSpPr/>
      </dsp:nvSpPr>
      <dsp:spPr>
        <a:xfrm>
          <a:off x="4906353" y="2010358"/>
          <a:ext cx="1434392" cy="860635"/>
        </a:xfrm>
        <a:prstGeom prst="rect">
          <a:avLst/>
        </a:prstGeom>
        <a:solidFill>
          <a:schemeClr val="accent5">
            <a:hueOff val="-3717199"/>
            <a:satOff val="-958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Platform simulation / emulation (ARC, DOSBox, QEMU, MAME).</a:t>
          </a:r>
        </a:p>
      </dsp:txBody>
      <dsp:txXfrm>
        <a:off x="4906353" y="2010358"/>
        <a:ext cx="1434392" cy="860635"/>
      </dsp:txXfrm>
    </dsp:sp>
    <dsp:sp modelId="{770F88D6-66F8-4013-9981-360E17630719}">
      <dsp:nvSpPr>
        <dsp:cNvPr id="0" name=""/>
        <dsp:cNvSpPr/>
      </dsp:nvSpPr>
      <dsp:spPr>
        <a:xfrm>
          <a:off x="172858" y="3014432"/>
          <a:ext cx="1434392" cy="86063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Language interpreters and virtual machines.</a:t>
          </a:r>
        </a:p>
      </dsp:txBody>
      <dsp:txXfrm>
        <a:off x="172858" y="3014432"/>
        <a:ext cx="1434392" cy="860635"/>
      </dsp:txXfrm>
    </dsp:sp>
    <dsp:sp modelId="{76D3C04F-6C9D-471F-9E8F-EEF791CE2E8A}">
      <dsp:nvSpPr>
        <dsp:cNvPr id="0" name=""/>
        <dsp:cNvSpPr/>
      </dsp:nvSpPr>
      <dsp:spPr>
        <a:xfrm>
          <a:off x="1750690" y="3014432"/>
          <a:ext cx="1434392" cy="860635"/>
        </a:xfrm>
        <a:prstGeom prst="rect">
          <a:avLst/>
        </a:prstGeom>
        <a:solidFill>
          <a:schemeClr val="accent5">
            <a:hueOff val="-4393053"/>
            <a:satOff val="-11322"/>
            <a:lumOff val="-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POSIX user-space environment, allowing porting of existing POSIX applications.</a:t>
          </a:r>
        </a:p>
      </dsp:txBody>
      <dsp:txXfrm>
        <a:off x="1750690" y="3014432"/>
        <a:ext cx="1434392" cy="860635"/>
      </dsp:txXfrm>
    </dsp:sp>
    <dsp:sp modelId="{80714EEB-B1C1-4279-9531-F8EBC70C67B7}">
      <dsp:nvSpPr>
        <dsp:cNvPr id="0" name=""/>
        <dsp:cNvSpPr/>
      </dsp:nvSpPr>
      <dsp:spPr>
        <a:xfrm>
          <a:off x="3328521" y="3014432"/>
          <a:ext cx="1434392" cy="860635"/>
        </a:xfrm>
        <a:prstGeom prst="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Developer tooling (editors, compilers, debuggers).</a:t>
          </a:r>
        </a:p>
      </dsp:txBody>
      <dsp:txXfrm>
        <a:off x="3328521" y="3014432"/>
        <a:ext cx="1434392" cy="860635"/>
      </dsp:txXfrm>
    </dsp:sp>
    <dsp:sp modelId="{CF9A3C47-621A-4582-A57B-A254AEB45498}">
      <dsp:nvSpPr>
        <dsp:cNvPr id="0" name=""/>
        <dsp:cNvSpPr/>
      </dsp:nvSpPr>
      <dsp:spPr>
        <a:xfrm>
          <a:off x="4906353" y="3014432"/>
          <a:ext cx="1434392" cy="86063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Remote desktop.</a:t>
          </a:r>
        </a:p>
      </dsp:txBody>
      <dsp:txXfrm>
        <a:off x="4906353" y="3014432"/>
        <a:ext cx="1434392" cy="860635"/>
      </dsp:txXfrm>
    </dsp:sp>
    <dsp:sp modelId="{09E3D9B1-461A-4270-BD2E-8989CB862379}">
      <dsp:nvSpPr>
        <dsp:cNvPr id="0" name=""/>
        <dsp:cNvSpPr/>
      </dsp:nvSpPr>
      <dsp:spPr>
        <a:xfrm>
          <a:off x="172858" y="4018507"/>
          <a:ext cx="1434392" cy="86063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VPN.</a:t>
          </a:r>
        </a:p>
      </dsp:txBody>
      <dsp:txXfrm>
        <a:off x="172858" y="4018507"/>
        <a:ext cx="1434392" cy="860635"/>
      </dsp:txXfrm>
    </dsp:sp>
    <dsp:sp modelId="{47CC4846-BDD9-4FB2-8BE7-6A9BCA123A11}">
      <dsp:nvSpPr>
        <dsp:cNvPr id="0" name=""/>
        <dsp:cNvSpPr/>
      </dsp:nvSpPr>
      <dsp:spPr>
        <a:xfrm>
          <a:off x="1750690" y="4018507"/>
          <a:ext cx="1434392" cy="860635"/>
        </a:xfrm>
        <a:prstGeom prst="rect">
          <a:avLst/>
        </a:prstGeom>
        <a:solidFill>
          <a:schemeClr val="accent5">
            <a:hueOff val="-5744762"/>
            <a:satOff val="-14806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Encryption.</a:t>
          </a:r>
        </a:p>
      </dsp:txBody>
      <dsp:txXfrm>
        <a:off x="1750690" y="4018507"/>
        <a:ext cx="1434392" cy="860635"/>
      </dsp:txXfrm>
    </dsp:sp>
    <dsp:sp modelId="{C6B39AD9-A6E8-45B0-9FFD-E5AD8C8B867F}">
      <dsp:nvSpPr>
        <dsp:cNvPr id="0" name=""/>
        <dsp:cNvSpPr/>
      </dsp:nvSpPr>
      <dsp:spPr>
        <a:xfrm>
          <a:off x="3328521" y="4018507"/>
          <a:ext cx="1434392" cy="860635"/>
        </a:xfrm>
        <a:prstGeom prst="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Local web server.</a:t>
          </a:r>
        </a:p>
      </dsp:txBody>
      <dsp:txXfrm>
        <a:off x="3328521" y="4018507"/>
        <a:ext cx="1434392" cy="860635"/>
      </dsp:txXfrm>
    </dsp:sp>
    <dsp:sp modelId="{4B0231C0-5AC4-425F-8592-D2B36D88F8B6}">
      <dsp:nvSpPr>
        <dsp:cNvPr id="0" name=""/>
        <dsp:cNvSpPr/>
      </dsp:nvSpPr>
      <dsp:spPr>
        <a:xfrm>
          <a:off x="4906353" y="4018507"/>
          <a:ext cx="1434392" cy="860635"/>
        </a:xfrm>
        <a:prstGeom prst="rect">
          <a:avLst/>
        </a:prstGeom>
        <a:solidFill>
          <a:schemeClr val="accent5">
            <a:hueOff val="-6420616"/>
            <a:satOff val="-16548"/>
            <a:lumOff val="-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Common NPAPI users, within the web’s security model and APIs.</a:t>
          </a:r>
        </a:p>
      </dsp:txBody>
      <dsp:txXfrm>
        <a:off x="4906353" y="4018507"/>
        <a:ext cx="1434392" cy="860635"/>
      </dsp:txXfrm>
    </dsp:sp>
    <dsp:sp modelId="{C1C510B7-2E0B-4720-BE23-30EC65125D31}">
      <dsp:nvSpPr>
        <dsp:cNvPr id="0" name=""/>
        <dsp:cNvSpPr/>
      </dsp:nvSpPr>
      <dsp:spPr>
        <a:xfrm>
          <a:off x="2539605" y="5022581"/>
          <a:ext cx="1434392" cy="86063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Fat client for enterprise applications (e.g. databases).</a:t>
          </a:r>
          <a:br>
            <a:rPr lang="en-US" sz="1100" kern="1200"/>
          </a:br>
          <a:endParaRPr lang="en-US" sz="1100" kern="1200"/>
        </a:p>
      </dsp:txBody>
      <dsp:txXfrm>
        <a:off x="2539605" y="5022581"/>
        <a:ext cx="1434392" cy="860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B713F-B24E-426B-A09B-B8A515E05A2F}">
      <dsp:nvSpPr>
        <dsp:cNvPr id="0" name=""/>
        <dsp:cNvSpPr/>
      </dsp:nvSpPr>
      <dsp:spPr>
        <a:xfrm rot="5400000">
          <a:off x="2075080" y="858359"/>
          <a:ext cx="4708340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Game distribution service (portable and secure).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Server-side compute of untrusted code.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Server-side application.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Hybrid native apps on mobile devices.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Symmetric computations across multiple nodes</a:t>
          </a:r>
        </a:p>
      </dsp:txBody>
      <dsp:txXfrm rot="-5400000">
        <a:off x="2344897" y="792042"/>
        <a:ext cx="3965207" cy="4301342"/>
      </dsp:txXfrm>
    </dsp:sp>
    <dsp:sp modelId="{92A78AC0-1D4C-477D-B0FF-05C3910C01B6}">
      <dsp:nvSpPr>
        <dsp:cNvPr id="0" name=""/>
        <dsp:cNvSpPr/>
      </dsp:nvSpPr>
      <dsp:spPr>
        <a:xfrm>
          <a:off x="0" y="0"/>
          <a:ext cx="2344897" cy="58854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14468" y="114468"/>
        <a:ext cx="2115961" cy="565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7E4E4-4505-45BE-9F70-A18079EB2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7D47-C021-4E97-92C2-70F7F47EEA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ABB0-A519-44FC-945D-192D2BADBA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500E-8428-4146-AF70-E4C897CCA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C4A3F-30C1-47AD-BE58-E560931757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DFBC-2CED-4E8F-83FB-A8088008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A8BD-FC49-411F-B865-3ADC6768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4BB4-5257-47CC-A112-B8E41744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5083-8DD4-425A-97B9-F76AFF9A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B2EE-5770-4528-A3A7-1CB9351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466E-DB4E-400C-86B4-464007D4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757-A2FC-4B29-B844-C98E4366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54B7-5A36-43DF-870B-06FEEFF7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F5E4-E0BC-4998-B47F-EC879B71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74DD-6130-4990-8570-068B451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2A1-CE36-4BE5-B044-31AA15C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0751D-C91A-46E5-915C-44842278E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9C920-E6E6-4A35-A89A-AC74AAA5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FA6-C904-454F-A7AF-67C4D964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17A2-23CD-43E4-8E26-39AE473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6743-968C-4312-9903-B4EE8EB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E7BE-21DE-4623-A094-C62E002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85A7-9BD1-47E9-A97D-BB22B144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35C3-255B-4A4A-AC6D-1EF426AE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F464-B044-41EE-8797-4C3BD4E6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71AF-4D66-4206-B6D6-3D3835E5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01FF7-1AF9-4372-A596-4E4071E5B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60" y="633241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6F1-4355-41ED-A012-1EAC89BD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681F-F8D7-4639-BE22-36C718E5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0C1D-0500-407A-A74C-F37A819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856E-0A3F-4F39-AA23-945C8DA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0711-14E9-4FAE-B046-890F143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BC26-F4FC-4F3D-8D07-CB1F990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0DAA-11C5-4F39-9961-693FDF26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F698-5F54-47F6-8F03-39FAA5CB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A03E-86D6-49DD-97DA-7F43208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FC1F-6CB7-4357-9C5E-D53137C4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C4A9-7EBE-4590-AE27-10E7810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29E6-917D-404A-8919-5F3320A5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38FA-5161-44DF-9B1F-2C5D3408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5AB2D-2AEB-4C2F-B365-804A3AF24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4E227-7A2F-46EB-A19B-5D7BD490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C2DA8-C9F9-485F-8371-395B4801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935FF-925A-45B3-B93E-635345C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ACAF-AE31-4197-BA36-A9D2EA42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C9ACF-EF84-440C-A974-ABAF04A4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DAA-C476-426A-980E-8F18F37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EC57F-318B-43F2-9527-3B342DF1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1A036-4D3D-4C56-9B55-940B3A6D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EF57E-68C3-4CE3-A639-EA793CD9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A3C20-1C94-4F05-8727-F0EE14E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6ADCB-10B1-4462-AAD6-2B91186A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5DF69-69CA-4764-B106-FA8CD6D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BE4-7DAF-40DE-8C8B-5724B60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CD5B-E517-4D93-A57D-E464B029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EBDF-6917-446A-9B33-23676BB0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8776-E6C1-4C3E-862A-3922601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EF79-6FD0-4F3F-97A6-C93FD789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F49C-64A1-4EB8-8583-0AB1A449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B8D9-80F8-45CF-AC73-BECDAD0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B6A7-1CE9-421C-9BAA-97DCDC7F1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EF47-606D-4943-9F75-85DF2E7D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089-6CE8-46DC-AD6B-6690129E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E754-B370-43AC-89B0-611F79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ECD0-7610-4027-A332-68A95340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0840F-BE61-43F4-AC55-AC03547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406F-751E-4012-BB8A-B4A617DE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A386-E7A3-4576-AD1D-44AC3870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EC39-4E20-4BC2-A092-74C62013EBA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0AFC-81BB-4AF5-B5E7-0F9C61D3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C30-A778-45C8-A288-E97E8801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developer.mozilla.org/en-US/docs/WebAssembl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jt-Qzw0mVY" TargetMode="External"/><Relationship Id="rId4" Type="http://schemas.openxmlformats.org/officeDocument/2006/relationships/hyperlink" Target="https://webassembly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79C926-2F93-4E43-8D61-3F5165E8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EB64-162D-43E5-AF8B-E806A15F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3FB0-8D28-4169-BDA9-5E119241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AutoCAD</a:t>
            </a:r>
          </a:p>
          <a:p>
            <a:r>
              <a:rPr lang="en-US" sz="1800" dirty="0"/>
              <a:t>Unity game engine</a:t>
            </a:r>
          </a:p>
          <a:p>
            <a:r>
              <a:rPr lang="en-US" sz="1800" dirty="0"/>
              <a:t>QT</a:t>
            </a:r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AC7C35-B0AC-4DDF-8C68-E82D6AD7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1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2050" name="Picture 2" descr="Image result for unity3d logo">
            <a:extLst>
              <a:ext uri="{FF2B5EF4-FFF2-40B4-BE49-F238E27FC236}">
                <a16:creationId xmlns:a16="http://schemas.microsoft.com/office/drawing/2014/main" id="{501ABD12-0E3B-42F7-8FF2-E0062BCE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3" y="3835081"/>
            <a:ext cx="2619517" cy="9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autocad logo">
            <a:extLst>
              <a:ext uri="{FF2B5EF4-FFF2-40B4-BE49-F238E27FC236}">
                <a16:creationId xmlns:a16="http://schemas.microsoft.com/office/drawing/2014/main" id="{FD4BC4DC-8D49-4FCD-80AD-BF5877350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autocad logo">
            <a:extLst>
              <a:ext uri="{FF2B5EF4-FFF2-40B4-BE49-F238E27FC236}">
                <a16:creationId xmlns:a16="http://schemas.microsoft.com/office/drawing/2014/main" id="{06490139-713D-4D1D-97F5-1885A0C7C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0" r="46857" b="22842"/>
          <a:stretch/>
        </p:blipFill>
        <p:spPr bwMode="auto">
          <a:xfrm>
            <a:off x="3829085" y="4311915"/>
            <a:ext cx="2500573" cy="24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ED1715-34A8-440B-AF09-7ACA0B81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69371"/>
            <a:ext cx="7188199" cy="2515869"/>
          </a:xfrm>
          <a:prstGeom prst="rect">
            <a:avLst/>
          </a:prstGeom>
        </p:spPr>
      </p:pic>
      <p:sp>
        <p:nvSpPr>
          <p:cNvPr id="4" name="Smiley Face 3">
            <a:extLst>
              <a:ext uri="{FF2B5EF4-FFF2-40B4-BE49-F238E27FC236}">
                <a16:creationId xmlns:a16="http://schemas.microsoft.com/office/drawing/2014/main" id="{02D3D6E4-4E8F-44F1-9DFB-B8618D700254}"/>
              </a:ext>
            </a:extLst>
          </p:cNvPr>
          <p:cNvSpPr/>
          <p:nvPr/>
        </p:nvSpPr>
        <p:spPr>
          <a:xfrm>
            <a:off x="6400800" y="3565236"/>
            <a:ext cx="332509" cy="2955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References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6A9F4-4812-42C7-923F-594524256F8C}"/>
              </a:ext>
            </a:extLst>
          </p:cNvPr>
          <p:cNvGrpSpPr/>
          <p:nvPr/>
        </p:nvGrpSpPr>
        <p:grpSpPr>
          <a:xfrm>
            <a:off x="5551055" y="470925"/>
            <a:ext cx="5777908" cy="5467923"/>
            <a:chOff x="5573239" y="933514"/>
            <a:chExt cx="5755724" cy="23286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3BE6C0-3B8C-4E59-B615-44302FCFFA6D}"/>
                </a:ext>
              </a:extLst>
            </p:cNvPr>
            <p:cNvSpPr/>
            <p:nvPr/>
          </p:nvSpPr>
          <p:spPr>
            <a:xfrm>
              <a:off x="5573239" y="933514"/>
              <a:ext cx="5755724" cy="652978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hlinkClick r:id="rId2"/>
                </a:rPr>
                <a:t>https://developer.mozilla.org/en-US/docs/WebAssembly</a:t>
              </a:r>
              <a:endParaRPr lang="en-US" sz="2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314910-BB72-4AF9-A1AB-4DDED28F2E0F}"/>
                </a:ext>
              </a:extLst>
            </p:cNvPr>
            <p:cNvSpPr/>
            <p:nvPr/>
          </p:nvSpPr>
          <p:spPr>
            <a:xfrm>
              <a:off x="5573239" y="2563634"/>
              <a:ext cx="5755724" cy="698574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algn="ctr"/>
              <a:r>
                <a:rPr lang="en-US" sz="2500" kern="1200" dirty="0">
                  <a:hlinkClick r:id="rId3" invalidUrl="https:///"/>
                </a:rPr>
                <a:t>https://</a:t>
              </a:r>
              <a:r>
                <a:rPr lang="en-US" sz="2500" kern="1200" dirty="0">
                  <a:hlinkClick r:id="rId4"/>
                </a:rPr>
                <a:t>webassembly.org/</a:t>
              </a:r>
              <a:endParaRPr lang="en-US" sz="2500" kern="1200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014CD2-4CF1-4618-88F1-58DCC11A195A}"/>
              </a:ext>
            </a:extLst>
          </p:cNvPr>
          <p:cNvSpPr/>
          <p:nvPr/>
        </p:nvSpPr>
        <p:spPr>
          <a:xfrm>
            <a:off x="5551055" y="2322093"/>
            <a:ext cx="5777908" cy="1640296"/>
          </a:xfrm>
          <a:custGeom>
            <a:avLst/>
            <a:gdLst>
              <a:gd name="connsiteX0" fmla="*/ 0 w 5755724"/>
              <a:gd name="connsiteY0" fmla="*/ 0 h 2713577"/>
              <a:gd name="connsiteX1" fmla="*/ 5755724 w 5755724"/>
              <a:gd name="connsiteY1" fmla="*/ 0 h 2713577"/>
              <a:gd name="connsiteX2" fmla="*/ 5755724 w 5755724"/>
              <a:gd name="connsiteY2" fmla="*/ 2713577 h 2713577"/>
              <a:gd name="connsiteX3" fmla="*/ 0 w 5755724"/>
              <a:gd name="connsiteY3" fmla="*/ 2713577 h 2713577"/>
              <a:gd name="connsiteX4" fmla="*/ 0 w 5755724"/>
              <a:gd name="connsiteY4" fmla="*/ 0 h 2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724" h="2713577">
                <a:moveTo>
                  <a:pt x="0" y="0"/>
                </a:moveTo>
                <a:lnTo>
                  <a:pt x="5755724" y="0"/>
                </a:lnTo>
                <a:lnTo>
                  <a:pt x="5755724" y="2713577"/>
                </a:lnTo>
                <a:lnTo>
                  <a:pt x="0" y="27135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dirty="0" err="1">
                <a:solidFill>
                  <a:srgbClr val="002060"/>
                </a:solidFill>
              </a:rPr>
              <a:t>WebAssembly</a:t>
            </a:r>
            <a:r>
              <a:rPr lang="en-US" sz="2500" dirty="0">
                <a:solidFill>
                  <a:srgbClr val="002060"/>
                </a:solidFill>
              </a:rPr>
              <a:t> (Google I/O ’19)</a:t>
            </a:r>
          </a:p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dirty="0">
                <a:hlinkClick r:id="rId5"/>
              </a:rPr>
              <a:t>https://youtu.be/njt-Qzw0mVY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6541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C1ECC-C396-4B8B-B162-9A31963DB059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36BC51F4-64E9-4B10-8A91-0C579E62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7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4D4-A755-431A-BAEA-35A880A6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5F12434-F4C7-4082-A333-E9D530831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76091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7B40E-6886-4CB8-B8EB-E07A444A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/>
              <a:t>What?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AE1A-919C-4908-89B9-42D84C4C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WebAssembly</a:t>
            </a:r>
            <a:r>
              <a:rPr lang="en-US" sz="2000" dirty="0"/>
              <a:t> is a </a:t>
            </a:r>
            <a:r>
              <a:rPr lang="en-US" sz="2000" b="1" dirty="0"/>
              <a:t>new type of code that can be run in modern web browsers</a:t>
            </a:r>
            <a:r>
              <a:rPr lang="en-US" sz="2000" dirty="0"/>
              <a:t> — it is a low-level assembly-like language with a compact binary format that runs with near-native performance and provides languages such as C/C++ with a compilation target so that they can run on the web.</a:t>
            </a:r>
          </a:p>
        </p:txBody>
      </p:sp>
    </p:spTree>
    <p:extLst>
      <p:ext uri="{BB962C8B-B14F-4D97-AF65-F5344CB8AC3E}">
        <p14:creationId xmlns:p14="http://schemas.microsoft.com/office/powerpoint/2010/main" val="428802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5798E-E43F-4227-8867-160E5DE7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F9FEF-1A62-41AB-9336-DC548BE05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737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5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F94B-2D18-427C-8887-FB0E6C9D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about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D356-05C7-49B8-9285-2B777C9A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accent1"/>
                </a:solidFill>
              </a:rPr>
              <a:t>WebAssembly</a:t>
            </a:r>
            <a:r>
              <a:rPr lang="en-US" sz="2400" b="1" dirty="0">
                <a:solidFill>
                  <a:schemeClr val="accent1"/>
                </a:solidFill>
              </a:rPr>
              <a:t> is specified to be run in a safe, </a:t>
            </a:r>
            <a:r>
              <a:rPr lang="en-US" sz="2400" b="1" dirty="0">
                <a:solidFill>
                  <a:schemeClr val="accent2"/>
                </a:solidFill>
              </a:rPr>
              <a:t>sandboxed</a:t>
            </a:r>
            <a:r>
              <a:rPr lang="en-US" sz="2400" b="1" dirty="0">
                <a:solidFill>
                  <a:schemeClr val="accent1"/>
                </a:solidFill>
              </a:rPr>
              <a:t> execution environment. Like other web code, it will enforce the browser's same-origin and permissions policies.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5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14CDE-DC5A-4259-9EC7-63C63156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DECF59-9384-4B96-84D7-15B1AF0CE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03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Porting a C/C++ application with 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Emscripten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51121A-B87F-45F7-9484-3CE161BD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55465"/>
            <a:ext cx="11496821" cy="35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6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1261D-74F9-4440-92C8-9048FAEECA10}"/>
              </a:ext>
            </a:extLst>
          </p:cNvPr>
          <p:cNvSpPr txBox="1"/>
          <p:nvPr/>
        </p:nvSpPr>
        <p:spPr>
          <a:xfrm>
            <a:off x="804672" y="1300450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Inside the browser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5042A-4077-4504-B740-DCA9F71D1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120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54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DDE6B-6F5E-4798-A5BD-86A45A85D480}"/>
              </a:ext>
            </a:extLst>
          </p:cNvPr>
          <p:cNvSpPr txBox="1"/>
          <p:nvPr/>
        </p:nvSpPr>
        <p:spPr>
          <a:xfrm>
            <a:off x="804672" y="1300450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Outside the browser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1F76E4-BE94-4B56-BE25-2F6284251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233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53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Agenda</vt:lpstr>
      <vt:lpstr>What?</vt:lpstr>
      <vt:lpstr>Why?</vt:lpstr>
      <vt:lpstr>What about Security?</vt:lpstr>
      <vt:lpstr>How?</vt:lpstr>
      <vt:lpstr>Porting a C/C++ application with Emscripten </vt:lpstr>
      <vt:lpstr>Use Cases</vt:lpstr>
      <vt:lpstr>Use Cases</vt:lpstr>
      <vt:lpstr>When to use?</vt:lpstr>
      <vt:lpstr>Demo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Sudhakar</dc:creator>
  <cp:lastModifiedBy>R, SudhakarR</cp:lastModifiedBy>
  <cp:revision>119</cp:revision>
  <dcterms:created xsi:type="dcterms:W3CDTF">2019-03-08T10:31:35Z</dcterms:created>
  <dcterms:modified xsi:type="dcterms:W3CDTF">2019-11-05T11:35:29Z</dcterms:modified>
</cp:coreProperties>
</file>