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ld Standard TT" panose="020B0604020202020204" charset="0"/>
      <p:regular r:id="rId8"/>
      <p:bold r:id="rId9"/>
      <p: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146426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793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3099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92858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064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83290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potify/docker-clien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download.virtualbox.org/virtualbo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lIns="91425" tIns="91425" rIns="91425" bIns="91425" anchor="b" anchorCtr="0">
            <a:noAutofit/>
          </a:bodyPr>
          <a:lstStyle/>
          <a:p>
            <a:pPr lvl="0">
              <a:spcBef>
                <a:spcPts val="0"/>
              </a:spcBef>
              <a:buNone/>
            </a:pPr>
            <a:r>
              <a:rPr lang="en"/>
              <a:t>Docker Use Case 1 - IBM BDA</a:t>
            </a:r>
          </a:p>
        </p:txBody>
      </p:sp>
      <p:sp>
        <p:nvSpPr>
          <p:cNvPr id="60" name="Shape 60"/>
          <p:cNvSpPr txBox="1">
            <a:spLocks noGrp="1"/>
          </p:cNvSpPr>
          <p:nvPr>
            <p:ph type="subTitle" idx="1"/>
          </p:nvPr>
        </p:nvSpPr>
        <p:spPr>
          <a:xfrm>
            <a:off x="512700" y="3666627"/>
            <a:ext cx="8118600" cy="961500"/>
          </a:xfrm>
          <a:prstGeom prst="rect">
            <a:avLst/>
          </a:prstGeom>
        </p:spPr>
        <p:txBody>
          <a:bodyPr lIns="91425" tIns="91425" rIns="91425" bIns="91425" anchor="t" anchorCtr="0">
            <a:noAutofit/>
          </a:bodyPr>
          <a:lstStyle/>
          <a:p>
            <a:pPr lvl="0" rtl="0">
              <a:spcBef>
                <a:spcPts val="0"/>
              </a:spcBef>
              <a:buNone/>
            </a:pPr>
            <a:r>
              <a:rPr lang="en"/>
              <a:t>Hurricane Hackers</a:t>
            </a:r>
          </a:p>
          <a:p>
            <a:pPr lvl="0" rtl="0">
              <a:spcBef>
                <a:spcPts val="0"/>
              </a:spcBef>
              <a:buNone/>
            </a:pPr>
            <a:r>
              <a:rPr lang="en" sz="1400"/>
              <a:t>Sindhu Reddy Golconda</a:t>
            </a:r>
          </a:p>
          <a:p>
            <a:pPr lvl="0" rtl="0">
              <a:spcBef>
                <a:spcPts val="0"/>
              </a:spcBef>
              <a:buNone/>
            </a:pPr>
            <a:r>
              <a:rPr lang="en" sz="1400"/>
              <a:t>Simon Moeller</a:t>
            </a:r>
          </a:p>
          <a:p>
            <a:pPr lvl="0" rtl="0">
              <a:spcBef>
                <a:spcPts val="0"/>
              </a:spcBef>
              <a:buNone/>
            </a:pPr>
            <a:r>
              <a:rPr lang="en" sz="1400"/>
              <a:t>Prudhvi Raj Mudunuri</a:t>
            </a:r>
          </a:p>
          <a:p>
            <a:pPr lvl="0">
              <a:spcBef>
                <a:spcPts val="0"/>
              </a:spcBef>
              <a:buNone/>
            </a:pPr>
            <a:r>
              <a:rPr lang="en" sz="1400"/>
              <a:t>Sudhakar Reddy Peddinti</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Use Case Statement</a:t>
            </a:r>
          </a:p>
        </p:txBody>
      </p:sp>
      <p:sp>
        <p:nvSpPr>
          <p:cNvPr id="66" name="Shape 66"/>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a:spcBef>
                <a:spcPts val="0"/>
              </a:spcBef>
              <a:buNone/>
            </a:pPr>
            <a:r>
              <a:rPr lang="en" dirty="0"/>
              <a:t>Design a Docker manager application. This application should include detection of node failure with automatic container failover, automatic container rebalancing between nodes, and dynamic inclusion and exclusion of available nodes. This Docker manager application should include an easy to use </a:t>
            </a:r>
            <a:r>
              <a:rPr lang="en" dirty="0" smtClean="0"/>
              <a:t>CL</a:t>
            </a:r>
            <a:r>
              <a:rPr lang="en" dirty="0" smtClean="0"/>
              <a:t>I </a:t>
            </a:r>
            <a:r>
              <a:rPr lang="en" dirty="0"/>
              <a:t>for adding containers, removing containers, displaying container status, and displaying node status.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High level solution design</a:t>
            </a:r>
          </a:p>
        </p:txBody>
      </p:sp>
      <p:sp>
        <p:nvSpPr>
          <p:cNvPr id="72" name="Shape 72"/>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457200" lvl="0" indent="-228600" rtl="0">
              <a:spcBef>
                <a:spcPts val="0"/>
              </a:spcBef>
              <a:spcAft>
                <a:spcPts val="600"/>
              </a:spcAft>
            </a:pPr>
            <a:r>
              <a:rPr lang="en" sz="1400" dirty="0"/>
              <a:t>User </a:t>
            </a:r>
            <a:r>
              <a:rPr lang="en" sz="1400" dirty="0" smtClean="0"/>
              <a:t>CL</a:t>
            </a:r>
            <a:r>
              <a:rPr lang="en" sz="1400" dirty="0" smtClean="0"/>
              <a:t>I </a:t>
            </a:r>
            <a:r>
              <a:rPr lang="en" sz="1400" dirty="0"/>
              <a:t>- Allows use to add and remove containers, add and remove nodes, allows user to view container and node status</a:t>
            </a:r>
          </a:p>
          <a:p>
            <a:pPr marL="457200" lvl="0" indent="-228600" rtl="0">
              <a:spcBef>
                <a:spcPts val="0"/>
              </a:spcBef>
              <a:spcAft>
                <a:spcPts val="600"/>
              </a:spcAft>
            </a:pPr>
            <a:r>
              <a:rPr lang="en" sz="1400" dirty="0"/>
              <a:t>Node manager - monitors nodes through direct API calls to VirtualBox, generates events on node status change between healthy/unhealthy</a:t>
            </a:r>
          </a:p>
          <a:p>
            <a:pPr marL="457200" lvl="0" indent="-228600" rtl="0">
              <a:spcBef>
                <a:spcPts val="0"/>
              </a:spcBef>
              <a:spcAft>
                <a:spcPts val="600"/>
              </a:spcAft>
            </a:pPr>
            <a:r>
              <a:rPr lang="en" sz="1400" dirty="0"/>
              <a:t>Container manager - monitors containers through direct API calls to Docker, starts, stops, and removes containers</a:t>
            </a:r>
          </a:p>
          <a:p>
            <a:pPr marL="457200" lvl="0" indent="-228600" rtl="0">
              <a:spcBef>
                <a:spcPts val="0"/>
              </a:spcBef>
              <a:spcAft>
                <a:spcPts val="600"/>
              </a:spcAft>
            </a:pPr>
            <a:r>
              <a:rPr lang="en" sz="1400" dirty="0"/>
              <a:t>Rebalancer </a:t>
            </a:r>
            <a:r>
              <a:rPr lang="en" sz="1400" dirty="0" smtClean="0"/>
              <a:t>engine -</a:t>
            </a:r>
            <a:endParaRPr lang="en" sz="1400" dirty="0"/>
          </a:p>
          <a:p>
            <a:pPr marL="914400" lvl="1" indent="-228600" rtl="0">
              <a:spcBef>
                <a:spcPts val="0"/>
              </a:spcBef>
              <a:spcAft>
                <a:spcPts val="600"/>
              </a:spcAft>
            </a:pPr>
            <a:r>
              <a:rPr lang="en" sz="1200" dirty="0"/>
              <a:t>Rebalances container load across all nodes when nodes come online/become healthy</a:t>
            </a:r>
          </a:p>
          <a:p>
            <a:pPr marL="914400" lvl="1" indent="-228600" rtl="0">
              <a:spcBef>
                <a:spcPts val="0"/>
              </a:spcBef>
              <a:spcAft>
                <a:spcPts val="600"/>
              </a:spcAft>
            </a:pPr>
            <a:r>
              <a:rPr lang="en" sz="1200" dirty="0"/>
              <a:t>Iteratively redistributes containers across remaining nodes when a node goes offline/becomes unhealthy, until either there are no containers left to redistribute or the node becomes healthy</a:t>
            </a:r>
          </a:p>
          <a:p>
            <a:pPr marL="914400" lvl="1" indent="-228600" rtl="0">
              <a:spcBef>
                <a:spcPts val="0"/>
              </a:spcBef>
              <a:spcAft>
                <a:spcPts val="600"/>
              </a:spcAft>
            </a:pPr>
            <a:r>
              <a:rPr lang="en" sz="1200" b="1" dirty="0"/>
              <a:t>Healthy</a:t>
            </a:r>
            <a:r>
              <a:rPr lang="en" sz="1200" dirty="0"/>
              <a:t> is defined as available, and loading below maximum thresholds</a:t>
            </a:r>
          </a:p>
          <a:p>
            <a:pPr marL="914400" lvl="1" indent="-228600">
              <a:spcBef>
                <a:spcPts val="0"/>
              </a:spcBef>
              <a:spcAft>
                <a:spcPts val="600"/>
              </a:spcAft>
            </a:pPr>
            <a:r>
              <a:rPr lang="en" sz="1200" b="1" dirty="0"/>
              <a:t>Unhealthy</a:t>
            </a:r>
            <a:r>
              <a:rPr lang="en" sz="1200" dirty="0"/>
              <a:t> is defined as either unavailable, or loading above maximum thresholds</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Rebalancer engine</a:t>
            </a:r>
          </a:p>
        </p:txBody>
      </p:sp>
      <p:pic>
        <p:nvPicPr>
          <p:cNvPr id="78" name="Shape 78"/>
          <p:cNvPicPr preferRelativeResize="0"/>
          <p:nvPr/>
        </p:nvPicPr>
        <p:blipFill>
          <a:blip r:embed="rId3">
            <a:alphaModFix/>
          </a:blip>
          <a:stretch>
            <a:fillRect/>
          </a:stretch>
        </p:blipFill>
        <p:spPr>
          <a:xfrm>
            <a:off x="551425" y="1098700"/>
            <a:ext cx="8023625" cy="40447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References</a:t>
            </a:r>
          </a:p>
        </p:txBody>
      </p:sp>
      <p:sp>
        <p:nvSpPr>
          <p:cNvPr id="84" name="Shape 84"/>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buNone/>
            </a:pPr>
            <a:r>
              <a:rPr lang="en"/>
              <a:t>Docker-client Java API, </a:t>
            </a:r>
            <a:r>
              <a:rPr lang="en" u="sng">
                <a:solidFill>
                  <a:schemeClr val="hlink"/>
                </a:solidFill>
                <a:hlinkClick r:id="rId3"/>
              </a:rPr>
              <a:t>https://github.com/spotify/docker-client</a:t>
            </a:r>
          </a:p>
          <a:p>
            <a:pPr lvl="0" rtl="0">
              <a:spcBef>
                <a:spcPts val="0"/>
              </a:spcBef>
              <a:buNone/>
            </a:pPr>
            <a:r>
              <a:rPr lang="en"/>
              <a:t>VirtualBox SDK, </a:t>
            </a:r>
            <a:r>
              <a:rPr lang="en" u="sng">
                <a:solidFill>
                  <a:schemeClr val="hlink"/>
                </a:solidFill>
                <a:hlinkClick r:id="rId4"/>
              </a:rPr>
              <a:t>http://download.virtualbox.org/virtualbox/</a:t>
            </a:r>
          </a:p>
          <a:p>
            <a:pPr lvl="0">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Words>
  <Application>Microsoft Office PowerPoint</Application>
  <PresentationFormat>On-screen Show (16:9)</PresentationFormat>
  <Paragraphs>21</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Old Standard TT</vt:lpstr>
      <vt:lpstr>Arial</vt:lpstr>
      <vt:lpstr>paperback</vt:lpstr>
      <vt:lpstr>Docker Use Case 1 - IBM BDA</vt:lpstr>
      <vt:lpstr>Use Case Statement</vt:lpstr>
      <vt:lpstr>High level solution design</vt:lpstr>
      <vt:lpstr>Rebalancer engine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Use Case 1 - IBM BDA</dc:title>
  <dc:creator>sindhu golconda</dc:creator>
  <cp:lastModifiedBy>sindhu golconda</cp:lastModifiedBy>
  <cp:revision>2</cp:revision>
  <dcterms:modified xsi:type="dcterms:W3CDTF">2016-04-11T02:07:05Z</dcterms:modified>
</cp:coreProperties>
</file>