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xmlns=""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4" d="100"/>
          <a:sy n="94" d="100"/>
        </p:scale>
        <p:origin x="-384" y="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a:t>
            </a:r>
            <a:r>
              <a:rPr lang="en-IN" sz="2400" b="1" dirty="0" smtClean="0">
                <a:latin typeface="Calibri"/>
                <a:ea typeface="Calibri"/>
                <a:cs typeface="Calibri"/>
                <a:sym typeface="Calibri"/>
              </a:rPr>
              <a:t>SUDHAKAR</a:t>
            </a:r>
            <a:r>
              <a:rPr lang="en-IN" sz="2400" b="1" dirty="0" smtClean="0">
                <a:latin typeface="Calibri"/>
                <a:ea typeface="Calibri"/>
                <a:cs typeface="Calibri"/>
                <a:sym typeface="Calibri"/>
              </a:rPr>
              <a:t> .D</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smtClean="0">
                <a:latin typeface="Calibri"/>
                <a:ea typeface="Calibri"/>
                <a:cs typeface="Calibri"/>
                <a:sym typeface="Calibri"/>
              </a:rPr>
              <a:t>2426J0877</a:t>
            </a:r>
            <a:r>
              <a:rPr lang="en-US" sz="2400" b="1" dirty="0" smtClean="0">
                <a:ea typeface="Calibri"/>
                <a:cs typeface="Calibri"/>
                <a:sym typeface="Calibri"/>
              </a:rPr>
              <a:t>&amp; </a:t>
            </a:r>
            <a:r>
              <a:rPr lang="en-IN" sz="2400"/>
              <a:t>CDA127C5D96FDD6ACFC40D0D6255C8CE</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xmlns=""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709</Words>
  <Application>Microsoft Office PowerPoint</Application>
  <PresentationFormat>Custom</PresentationFormat>
  <Paragraphs>111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Student</cp:lastModifiedBy>
  <cp:revision>4</cp:revision>
  <dcterms:modified xsi:type="dcterms:W3CDTF">2025-09-13T04:41:53Z</dcterms:modified>
</cp:coreProperties>
</file>