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076136264" r:id="rId2"/>
    <p:sldId id="2076136822" r:id="rId3"/>
    <p:sldId id="2076136279" r:id="rId4"/>
    <p:sldId id="2076136278" r:id="rId5"/>
    <p:sldId id="2076136277" r:id="rId6"/>
    <p:sldId id="2076136276" r:id="rId7"/>
    <p:sldId id="2076136275" r:id="rId8"/>
    <p:sldId id="2076136267" r:id="rId9"/>
    <p:sldId id="2076136271" r:id="rId10"/>
    <p:sldId id="2076136273" r:id="rId11"/>
    <p:sldId id="2076136272" r:id="rId12"/>
    <p:sldId id="2076136274" r:id="rId13"/>
    <p:sldId id="2076136270" r:id="rId14"/>
    <p:sldId id="2076136269" r:id="rId15"/>
    <p:sldId id="2076136268" r:id="rId16"/>
    <p:sldId id="2076136823" r:id="rId17"/>
    <p:sldId id="2076136824" r:id="rId18"/>
    <p:sldId id="2076136260" r:id="rId19"/>
    <p:sldId id="2076136245" r:id="rId20"/>
    <p:sldId id="2076136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320F"/>
    <a:srgbClr val="213D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81" d="100"/>
          <a:sy n="81" d="100"/>
        </p:scale>
        <p:origin x="75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F9D15A-4CF2-459D-9893-E5DA7B09ACE1}" type="doc">
      <dgm:prSet loTypeId="urn:microsoft.com/office/officeart/2005/8/layout/cycle5" loCatId="cycle" qsTypeId="urn:microsoft.com/office/officeart/2005/8/quickstyle/simple1" qsCatId="simple" csTypeId="urn:microsoft.com/office/officeart/2005/8/colors/colorful2" csCatId="colorful" phldr="1"/>
      <dgm:spPr/>
      <dgm:t>
        <a:bodyPr/>
        <a:lstStyle/>
        <a:p>
          <a:endParaRPr lang="en-US"/>
        </a:p>
      </dgm:t>
    </dgm:pt>
    <dgm:pt modelId="{1314200D-8149-4EC9-9AE3-25D385A1850D}">
      <dgm:prSet phldrT="[Text]" custT="1"/>
      <dgm:spPr>
        <a:solidFill>
          <a:schemeClr val="accent1">
            <a:lumMod val="75000"/>
          </a:schemeClr>
        </a:solidFill>
      </dgm:spPr>
      <dgm:t>
        <a:bodyPr/>
        <a:lstStyle/>
        <a:p>
          <a:r>
            <a:rPr lang="en-US" sz="1200" dirty="0"/>
            <a:t>Create a team</a:t>
          </a:r>
        </a:p>
      </dgm:t>
    </dgm:pt>
    <dgm:pt modelId="{D7CE0378-0687-4681-BC82-3D59912C322A}" type="parTrans" cxnId="{41AC6555-96F9-477A-A4AD-E79CB5BD619A}">
      <dgm:prSet/>
      <dgm:spPr/>
      <dgm:t>
        <a:bodyPr/>
        <a:lstStyle/>
        <a:p>
          <a:endParaRPr lang="en-US" sz="2800"/>
        </a:p>
      </dgm:t>
    </dgm:pt>
    <dgm:pt modelId="{DB6E5B3F-C3D6-4913-9583-A742A2B446B5}" type="sibTrans" cxnId="{41AC6555-96F9-477A-A4AD-E79CB5BD619A}">
      <dgm:prSet/>
      <dgm:spPr/>
      <dgm:t>
        <a:bodyPr/>
        <a:lstStyle/>
        <a:p>
          <a:endParaRPr lang="en-US" sz="2800"/>
        </a:p>
      </dgm:t>
    </dgm:pt>
    <dgm:pt modelId="{733BFB6A-B781-4A17-BEE1-5DE39E53EC15}">
      <dgm:prSet custT="1"/>
      <dgm:spPr>
        <a:solidFill>
          <a:schemeClr val="accent6">
            <a:lumMod val="75000"/>
          </a:schemeClr>
        </a:solidFill>
      </dgm:spPr>
      <dgm:t>
        <a:bodyPr/>
        <a:lstStyle/>
        <a:p>
          <a:r>
            <a:rPr lang="en-US" sz="1200" dirty="0"/>
            <a:t>Add members and owners</a:t>
          </a:r>
        </a:p>
      </dgm:t>
    </dgm:pt>
    <dgm:pt modelId="{37953650-8998-49AB-BC6D-C59C947DC2D1}" type="parTrans" cxnId="{EC24A1A3-0186-43C6-8848-D82CAA8382FB}">
      <dgm:prSet/>
      <dgm:spPr/>
      <dgm:t>
        <a:bodyPr/>
        <a:lstStyle/>
        <a:p>
          <a:endParaRPr lang="en-US" sz="2800"/>
        </a:p>
      </dgm:t>
    </dgm:pt>
    <dgm:pt modelId="{F7291024-7430-48EB-A72F-7F58206BE74D}" type="sibTrans" cxnId="{EC24A1A3-0186-43C6-8848-D82CAA8382FB}">
      <dgm:prSet/>
      <dgm:spPr/>
      <dgm:t>
        <a:bodyPr/>
        <a:lstStyle/>
        <a:p>
          <a:endParaRPr lang="en-US" sz="2800"/>
        </a:p>
      </dgm:t>
    </dgm:pt>
    <dgm:pt modelId="{5C1C5FA2-7A05-4176-9587-79E48D76C6FF}">
      <dgm:prSet custT="1"/>
      <dgm:spPr>
        <a:solidFill>
          <a:srgbClr val="00B050"/>
        </a:solidFill>
      </dgm:spPr>
      <dgm:t>
        <a:bodyPr/>
        <a:lstStyle/>
        <a:p>
          <a:r>
            <a:rPr lang="en-US" sz="1200" dirty="0"/>
            <a:t>Configure team settings</a:t>
          </a:r>
        </a:p>
      </dgm:t>
    </dgm:pt>
    <dgm:pt modelId="{D64464C8-1741-4B0B-A697-7D791C886C15}" type="parTrans" cxnId="{95145485-3BC6-4374-BFB4-81A4055E63A9}">
      <dgm:prSet/>
      <dgm:spPr/>
      <dgm:t>
        <a:bodyPr/>
        <a:lstStyle/>
        <a:p>
          <a:endParaRPr lang="en-US" sz="2800"/>
        </a:p>
      </dgm:t>
    </dgm:pt>
    <dgm:pt modelId="{162E9922-F133-48AB-8D03-A11BBB8A7E9E}" type="sibTrans" cxnId="{95145485-3BC6-4374-BFB4-81A4055E63A9}">
      <dgm:prSet/>
      <dgm:spPr/>
      <dgm:t>
        <a:bodyPr/>
        <a:lstStyle/>
        <a:p>
          <a:endParaRPr lang="en-US" sz="2800"/>
        </a:p>
      </dgm:t>
    </dgm:pt>
    <dgm:pt modelId="{05BCAEDA-6D17-4782-8E04-D1A9AA284BC4}">
      <dgm:prSet custT="1"/>
      <dgm:spPr>
        <a:solidFill>
          <a:schemeClr val="accent6"/>
        </a:solidFill>
      </dgm:spPr>
      <dgm:t>
        <a:bodyPr/>
        <a:lstStyle/>
        <a:p>
          <a:r>
            <a:rPr lang="en-US" sz="1200" dirty="0"/>
            <a:t>Add channels</a:t>
          </a:r>
        </a:p>
      </dgm:t>
    </dgm:pt>
    <dgm:pt modelId="{F443BCF8-3A55-4F22-A243-9065FFB9364F}" type="parTrans" cxnId="{953F79AD-A380-457F-90CD-A0062C37B234}">
      <dgm:prSet/>
      <dgm:spPr/>
      <dgm:t>
        <a:bodyPr/>
        <a:lstStyle/>
        <a:p>
          <a:endParaRPr lang="en-US" sz="2800"/>
        </a:p>
      </dgm:t>
    </dgm:pt>
    <dgm:pt modelId="{5D20762B-F589-491D-A501-ECFC574E3338}" type="sibTrans" cxnId="{953F79AD-A380-457F-90CD-A0062C37B234}">
      <dgm:prSet/>
      <dgm:spPr/>
      <dgm:t>
        <a:bodyPr/>
        <a:lstStyle/>
        <a:p>
          <a:endParaRPr lang="en-US" sz="2800"/>
        </a:p>
      </dgm:t>
    </dgm:pt>
    <dgm:pt modelId="{83A189A9-6957-422E-BC78-5B4E88DD2F36}">
      <dgm:prSet custT="1"/>
      <dgm:spPr>
        <a:solidFill>
          <a:srgbClr val="B1320F"/>
        </a:solidFill>
      </dgm:spPr>
      <dgm:t>
        <a:bodyPr/>
        <a:lstStyle/>
        <a:p>
          <a:r>
            <a:rPr lang="en-US" sz="1200" dirty="0"/>
            <a:t>Archive or delete the team when the time comes</a:t>
          </a:r>
        </a:p>
      </dgm:t>
    </dgm:pt>
    <dgm:pt modelId="{AE62E302-1370-4E9A-8C97-428E1BB50B56}" type="parTrans" cxnId="{7FAF8406-4497-49B8-9715-CA8FD3F3B3D8}">
      <dgm:prSet/>
      <dgm:spPr/>
      <dgm:t>
        <a:bodyPr/>
        <a:lstStyle/>
        <a:p>
          <a:endParaRPr lang="en-US" sz="2800"/>
        </a:p>
      </dgm:t>
    </dgm:pt>
    <dgm:pt modelId="{E268076F-5821-4394-9DB1-602CDDF628FA}" type="sibTrans" cxnId="{7FAF8406-4497-49B8-9715-CA8FD3F3B3D8}">
      <dgm:prSet/>
      <dgm:spPr/>
      <dgm:t>
        <a:bodyPr/>
        <a:lstStyle/>
        <a:p>
          <a:endParaRPr lang="en-US" sz="2800"/>
        </a:p>
      </dgm:t>
    </dgm:pt>
    <dgm:pt modelId="{94A23A53-F5DA-4E14-9CA3-99C11DFF42E9}">
      <dgm:prSet custT="1"/>
      <dgm:spPr>
        <a:solidFill>
          <a:schemeClr val="accent1">
            <a:lumMod val="60000"/>
            <a:lumOff val="40000"/>
          </a:schemeClr>
        </a:solidFill>
      </dgm:spPr>
      <dgm:t>
        <a:bodyPr/>
        <a:lstStyle/>
        <a:p>
          <a:r>
            <a:rPr lang="en-US" sz="1200" dirty="0"/>
            <a:t>Install apps</a:t>
          </a:r>
        </a:p>
      </dgm:t>
    </dgm:pt>
    <dgm:pt modelId="{5615B554-2204-4927-82C2-E30D822BB811}" type="parTrans" cxnId="{8AFEAF9A-F3CE-4375-83D3-C1FAD5E2709A}">
      <dgm:prSet/>
      <dgm:spPr/>
      <dgm:t>
        <a:bodyPr/>
        <a:lstStyle/>
        <a:p>
          <a:endParaRPr lang="en-US" sz="2800"/>
        </a:p>
      </dgm:t>
    </dgm:pt>
    <dgm:pt modelId="{36A84FCB-431B-4470-9601-E6AAEC1D1229}" type="sibTrans" cxnId="{8AFEAF9A-F3CE-4375-83D3-C1FAD5E2709A}">
      <dgm:prSet/>
      <dgm:spPr/>
      <dgm:t>
        <a:bodyPr/>
        <a:lstStyle/>
        <a:p>
          <a:endParaRPr lang="en-US" sz="2800"/>
        </a:p>
      </dgm:t>
    </dgm:pt>
    <dgm:pt modelId="{345E5F6A-53BF-45E1-B09A-9586FF5DD70D}">
      <dgm:prSet custT="1"/>
      <dgm:spPr>
        <a:solidFill>
          <a:schemeClr val="accent2">
            <a:lumMod val="75000"/>
          </a:schemeClr>
        </a:solidFill>
      </dgm:spPr>
      <dgm:t>
        <a:bodyPr/>
        <a:lstStyle/>
        <a:p>
          <a:r>
            <a:rPr lang="en-US" sz="1200" dirty="0"/>
            <a:t>Add tabs</a:t>
          </a:r>
        </a:p>
      </dgm:t>
    </dgm:pt>
    <dgm:pt modelId="{628F5F6C-564C-4E2C-8604-0ABB4CFB66AA}" type="parTrans" cxnId="{242D8265-6764-43CB-9C4A-0777709743C4}">
      <dgm:prSet/>
      <dgm:spPr/>
      <dgm:t>
        <a:bodyPr/>
        <a:lstStyle/>
        <a:p>
          <a:endParaRPr lang="en-US" sz="2800"/>
        </a:p>
      </dgm:t>
    </dgm:pt>
    <dgm:pt modelId="{93755736-F97D-442F-B46A-F8AD4F96ECF3}" type="sibTrans" cxnId="{242D8265-6764-43CB-9C4A-0777709743C4}">
      <dgm:prSet/>
      <dgm:spPr/>
      <dgm:t>
        <a:bodyPr/>
        <a:lstStyle/>
        <a:p>
          <a:endParaRPr lang="en-US" sz="2800"/>
        </a:p>
      </dgm:t>
    </dgm:pt>
    <dgm:pt modelId="{22424E7F-83F3-4CB2-9418-FC675C2D34CF}">
      <dgm:prSet custT="1"/>
      <dgm:spPr>
        <a:solidFill>
          <a:schemeClr val="accent4">
            <a:lumMod val="75000"/>
          </a:schemeClr>
        </a:solidFill>
      </dgm:spPr>
      <dgm:t>
        <a:bodyPr/>
        <a:lstStyle/>
        <a:p>
          <a:r>
            <a:rPr lang="en-US" sz="1200" dirty="0"/>
            <a:t>Send messages</a:t>
          </a:r>
        </a:p>
      </dgm:t>
    </dgm:pt>
    <dgm:pt modelId="{AB0D290C-6C8B-4FB4-8C58-90BF9AFD9E93}" type="parTrans" cxnId="{7A1BD763-6F65-4188-A36B-4DC90D9783DA}">
      <dgm:prSet/>
      <dgm:spPr/>
      <dgm:t>
        <a:bodyPr/>
        <a:lstStyle/>
        <a:p>
          <a:endParaRPr lang="en-US"/>
        </a:p>
      </dgm:t>
    </dgm:pt>
    <dgm:pt modelId="{4C28242B-4CAF-4DCA-B849-FC35EAD920E0}" type="sibTrans" cxnId="{7A1BD763-6F65-4188-A36B-4DC90D9783DA}">
      <dgm:prSet/>
      <dgm:spPr/>
      <dgm:t>
        <a:bodyPr/>
        <a:lstStyle/>
        <a:p>
          <a:endParaRPr lang="en-US"/>
        </a:p>
      </dgm:t>
    </dgm:pt>
    <dgm:pt modelId="{A91DFA34-76CD-4E7F-A028-7AB5D4892A01}" type="pres">
      <dgm:prSet presAssocID="{DAF9D15A-4CF2-459D-9893-E5DA7B09ACE1}" presName="cycle" presStyleCnt="0">
        <dgm:presLayoutVars>
          <dgm:dir/>
          <dgm:resizeHandles val="exact"/>
        </dgm:presLayoutVars>
      </dgm:prSet>
      <dgm:spPr/>
    </dgm:pt>
    <dgm:pt modelId="{B4D4BFAA-2DEA-4E47-BAD4-ADCAC77DA510}" type="pres">
      <dgm:prSet presAssocID="{1314200D-8149-4EC9-9AE3-25D385A1850D}" presName="node" presStyleLbl="node1" presStyleIdx="0" presStyleCnt="8">
        <dgm:presLayoutVars>
          <dgm:bulletEnabled val="1"/>
        </dgm:presLayoutVars>
      </dgm:prSet>
      <dgm:spPr/>
    </dgm:pt>
    <dgm:pt modelId="{E266541C-000C-4178-BFFD-97822BA49D06}" type="pres">
      <dgm:prSet presAssocID="{1314200D-8149-4EC9-9AE3-25D385A1850D}" presName="spNode" presStyleCnt="0"/>
      <dgm:spPr/>
    </dgm:pt>
    <dgm:pt modelId="{71E25141-2733-4B2E-9F08-4D31E332450D}" type="pres">
      <dgm:prSet presAssocID="{DB6E5B3F-C3D6-4913-9583-A742A2B446B5}" presName="sibTrans" presStyleLbl="sibTrans1D1" presStyleIdx="0" presStyleCnt="8"/>
      <dgm:spPr/>
    </dgm:pt>
    <dgm:pt modelId="{BF06546F-6FDD-4DD2-9F27-54321D1E1C1F}" type="pres">
      <dgm:prSet presAssocID="{733BFB6A-B781-4A17-BEE1-5DE39E53EC15}" presName="node" presStyleLbl="node1" presStyleIdx="1" presStyleCnt="8">
        <dgm:presLayoutVars>
          <dgm:bulletEnabled val="1"/>
        </dgm:presLayoutVars>
      </dgm:prSet>
      <dgm:spPr/>
    </dgm:pt>
    <dgm:pt modelId="{3BE492A2-F677-4157-B4C6-62AF572F2698}" type="pres">
      <dgm:prSet presAssocID="{733BFB6A-B781-4A17-BEE1-5DE39E53EC15}" presName="spNode" presStyleCnt="0"/>
      <dgm:spPr/>
    </dgm:pt>
    <dgm:pt modelId="{4669231C-5170-4B2D-BC5C-A68A2EBB965B}" type="pres">
      <dgm:prSet presAssocID="{F7291024-7430-48EB-A72F-7F58206BE74D}" presName="sibTrans" presStyleLbl="sibTrans1D1" presStyleIdx="1" presStyleCnt="8"/>
      <dgm:spPr/>
    </dgm:pt>
    <dgm:pt modelId="{95A51774-BF29-4F2E-BCC0-62C159BFBC6B}" type="pres">
      <dgm:prSet presAssocID="{5C1C5FA2-7A05-4176-9587-79E48D76C6FF}" presName="node" presStyleLbl="node1" presStyleIdx="2" presStyleCnt="8">
        <dgm:presLayoutVars>
          <dgm:bulletEnabled val="1"/>
        </dgm:presLayoutVars>
      </dgm:prSet>
      <dgm:spPr/>
    </dgm:pt>
    <dgm:pt modelId="{75D65F0F-DD57-4EBC-91B9-84C391DB148F}" type="pres">
      <dgm:prSet presAssocID="{5C1C5FA2-7A05-4176-9587-79E48D76C6FF}" presName="spNode" presStyleCnt="0"/>
      <dgm:spPr/>
    </dgm:pt>
    <dgm:pt modelId="{C6C878F1-2841-41DB-A763-5D1C6D4B913A}" type="pres">
      <dgm:prSet presAssocID="{162E9922-F133-48AB-8D03-A11BBB8A7E9E}" presName="sibTrans" presStyleLbl="sibTrans1D1" presStyleIdx="2" presStyleCnt="8"/>
      <dgm:spPr/>
    </dgm:pt>
    <dgm:pt modelId="{720A29F3-780D-420D-89E6-9AEF06108A0A}" type="pres">
      <dgm:prSet presAssocID="{05BCAEDA-6D17-4782-8E04-D1A9AA284BC4}" presName="node" presStyleLbl="node1" presStyleIdx="3" presStyleCnt="8">
        <dgm:presLayoutVars>
          <dgm:bulletEnabled val="1"/>
        </dgm:presLayoutVars>
      </dgm:prSet>
      <dgm:spPr/>
    </dgm:pt>
    <dgm:pt modelId="{F712B3D1-D6FA-4C5B-B382-F4D938DD9F7E}" type="pres">
      <dgm:prSet presAssocID="{05BCAEDA-6D17-4782-8E04-D1A9AA284BC4}" presName="spNode" presStyleCnt="0"/>
      <dgm:spPr/>
    </dgm:pt>
    <dgm:pt modelId="{B3609FAE-FD13-4EFF-96C4-D8B527937EF8}" type="pres">
      <dgm:prSet presAssocID="{5D20762B-F589-491D-A501-ECFC574E3338}" presName="sibTrans" presStyleLbl="sibTrans1D1" presStyleIdx="3" presStyleCnt="8"/>
      <dgm:spPr/>
    </dgm:pt>
    <dgm:pt modelId="{07B17D69-25F7-4AD5-A572-2B92DC41AD6C}" type="pres">
      <dgm:prSet presAssocID="{94A23A53-F5DA-4E14-9CA3-99C11DFF42E9}" presName="node" presStyleLbl="node1" presStyleIdx="4" presStyleCnt="8">
        <dgm:presLayoutVars>
          <dgm:bulletEnabled val="1"/>
        </dgm:presLayoutVars>
      </dgm:prSet>
      <dgm:spPr/>
    </dgm:pt>
    <dgm:pt modelId="{2700E766-5605-49E7-BB82-B646EDA4C183}" type="pres">
      <dgm:prSet presAssocID="{94A23A53-F5DA-4E14-9CA3-99C11DFF42E9}" presName="spNode" presStyleCnt="0"/>
      <dgm:spPr/>
    </dgm:pt>
    <dgm:pt modelId="{52D83B2E-4A23-46DA-ADE3-34C688A9E3F5}" type="pres">
      <dgm:prSet presAssocID="{36A84FCB-431B-4470-9601-E6AAEC1D1229}" presName="sibTrans" presStyleLbl="sibTrans1D1" presStyleIdx="4" presStyleCnt="8"/>
      <dgm:spPr/>
    </dgm:pt>
    <dgm:pt modelId="{F9689A2F-F02E-4DA0-B1C0-608B703E5924}" type="pres">
      <dgm:prSet presAssocID="{345E5F6A-53BF-45E1-B09A-9586FF5DD70D}" presName="node" presStyleLbl="node1" presStyleIdx="5" presStyleCnt="8">
        <dgm:presLayoutVars>
          <dgm:bulletEnabled val="1"/>
        </dgm:presLayoutVars>
      </dgm:prSet>
      <dgm:spPr/>
    </dgm:pt>
    <dgm:pt modelId="{72C0405E-2FBC-4FB5-BAAF-ED2B60EDBA86}" type="pres">
      <dgm:prSet presAssocID="{345E5F6A-53BF-45E1-B09A-9586FF5DD70D}" presName="spNode" presStyleCnt="0"/>
      <dgm:spPr/>
    </dgm:pt>
    <dgm:pt modelId="{8B10369D-1317-48BA-95BF-C021DBFBE736}" type="pres">
      <dgm:prSet presAssocID="{93755736-F97D-442F-B46A-F8AD4F96ECF3}" presName="sibTrans" presStyleLbl="sibTrans1D1" presStyleIdx="5" presStyleCnt="8"/>
      <dgm:spPr/>
    </dgm:pt>
    <dgm:pt modelId="{AB72C190-6DD0-4FA2-B4FD-718DB049C785}" type="pres">
      <dgm:prSet presAssocID="{22424E7F-83F3-4CB2-9418-FC675C2D34CF}" presName="node" presStyleLbl="node1" presStyleIdx="6" presStyleCnt="8">
        <dgm:presLayoutVars>
          <dgm:bulletEnabled val="1"/>
        </dgm:presLayoutVars>
      </dgm:prSet>
      <dgm:spPr/>
    </dgm:pt>
    <dgm:pt modelId="{74B077B0-E7E9-45B5-8041-79A98D875507}" type="pres">
      <dgm:prSet presAssocID="{22424E7F-83F3-4CB2-9418-FC675C2D34CF}" presName="spNode" presStyleCnt="0"/>
      <dgm:spPr/>
    </dgm:pt>
    <dgm:pt modelId="{CD0FF1EE-21F3-40A3-AAA5-F4F45C52AB1F}" type="pres">
      <dgm:prSet presAssocID="{4C28242B-4CAF-4DCA-B849-FC35EAD920E0}" presName="sibTrans" presStyleLbl="sibTrans1D1" presStyleIdx="6" presStyleCnt="8"/>
      <dgm:spPr/>
    </dgm:pt>
    <dgm:pt modelId="{8D8EF2BC-D07B-480F-AFE9-4349211E4598}" type="pres">
      <dgm:prSet presAssocID="{83A189A9-6957-422E-BC78-5B4E88DD2F36}" presName="node" presStyleLbl="node1" presStyleIdx="7" presStyleCnt="8" custScaleX="152075">
        <dgm:presLayoutVars>
          <dgm:bulletEnabled val="1"/>
        </dgm:presLayoutVars>
      </dgm:prSet>
      <dgm:spPr/>
    </dgm:pt>
    <dgm:pt modelId="{D7529970-5E84-4720-882A-4CCFC5091B5A}" type="pres">
      <dgm:prSet presAssocID="{83A189A9-6957-422E-BC78-5B4E88DD2F36}" presName="spNode" presStyleCnt="0"/>
      <dgm:spPr/>
    </dgm:pt>
    <dgm:pt modelId="{9FE27EFF-965D-4CA8-9B5D-3C42A590A094}" type="pres">
      <dgm:prSet presAssocID="{E268076F-5821-4394-9DB1-602CDDF628FA}" presName="sibTrans" presStyleLbl="sibTrans1D1" presStyleIdx="7" presStyleCnt="8"/>
      <dgm:spPr/>
    </dgm:pt>
  </dgm:ptLst>
  <dgm:cxnLst>
    <dgm:cxn modelId="{7FAF8406-4497-49B8-9715-CA8FD3F3B3D8}" srcId="{DAF9D15A-4CF2-459D-9893-E5DA7B09ACE1}" destId="{83A189A9-6957-422E-BC78-5B4E88DD2F36}" srcOrd="7" destOrd="0" parTransId="{AE62E302-1370-4E9A-8C97-428E1BB50B56}" sibTransId="{E268076F-5821-4394-9DB1-602CDDF628FA}"/>
    <dgm:cxn modelId="{E6328A3C-55D2-4FD5-9ADB-CDCC2CBBC910}" type="presOf" srcId="{733BFB6A-B781-4A17-BEE1-5DE39E53EC15}" destId="{BF06546F-6FDD-4DD2-9F27-54321D1E1C1F}" srcOrd="0" destOrd="0" presId="urn:microsoft.com/office/officeart/2005/8/layout/cycle5"/>
    <dgm:cxn modelId="{8D982A3E-3A1E-48F8-BE7E-B9D1FC4DC122}" type="presOf" srcId="{94A23A53-F5DA-4E14-9CA3-99C11DFF42E9}" destId="{07B17D69-25F7-4AD5-A572-2B92DC41AD6C}" srcOrd="0" destOrd="0" presId="urn:microsoft.com/office/officeart/2005/8/layout/cycle5"/>
    <dgm:cxn modelId="{D6127141-2053-405B-8D48-1DEA3E56AEE8}" type="presOf" srcId="{1314200D-8149-4EC9-9AE3-25D385A1850D}" destId="{B4D4BFAA-2DEA-4E47-BAD4-ADCAC77DA510}" srcOrd="0" destOrd="0" presId="urn:microsoft.com/office/officeart/2005/8/layout/cycle5"/>
    <dgm:cxn modelId="{7A1BD763-6F65-4188-A36B-4DC90D9783DA}" srcId="{DAF9D15A-4CF2-459D-9893-E5DA7B09ACE1}" destId="{22424E7F-83F3-4CB2-9418-FC675C2D34CF}" srcOrd="6" destOrd="0" parTransId="{AB0D290C-6C8B-4FB4-8C58-90BF9AFD9E93}" sibTransId="{4C28242B-4CAF-4DCA-B849-FC35EAD920E0}"/>
    <dgm:cxn modelId="{7B696A44-B628-40E8-AC1C-E8D72AC767A2}" type="presOf" srcId="{36A84FCB-431B-4470-9601-E6AAEC1D1229}" destId="{52D83B2E-4A23-46DA-ADE3-34C688A9E3F5}" srcOrd="0" destOrd="0" presId="urn:microsoft.com/office/officeart/2005/8/layout/cycle5"/>
    <dgm:cxn modelId="{242D8265-6764-43CB-9C4A-0777709743C4}" srcId="{DAF9D15A-4CF2-459D-9893-E5DA7B09ACE1}" destId="{345E5F6A-53BF-45E1-B09A-9586FF5DD70D}" srcOrd="5" destOrd="0" parTransId="{628F5F6C-564C-4E2C-8604-0ABB4CFB66AA}" sibTransId="{93755736-F97D-442F-B46A-F8AD4F96ECF3}"/>
    <dgm:cxn modelId="{024EEE6F-5B8D-45F0-887B-E716D0CFC2BE}" type="presOf" srcId="{05BCAEDA-6D17-4782-8E04-D1A9AA284BC4}" destId="{720A29F3-780D-420D-89E6-9AEF06108A0A}" srcOrd="0" destOrd="0" presId="urn:microsoft.com/office/officeart/2005/8/layout/cycle5"/>
    <dgm:cxn modelId="{2F01C054-A4D1-4799-956E-6829DF99332A}" type="presOf" srcId="{83A189A9-6957-422E-BC78-5B4E88DD2F36}" destId="{8D8EF2BC-D07B-480F-AFE9-4349211E4598}" srcOrd="0" destOrd="0" presId="urn:microsoft.com/office/officeart/2005/8/layout/cycle5"/>
    <dgm:cxn modelId="{41AC6555-96F9-477A-A4AD-E79CB5BD619A}" srcId="{DAF9D15A-4CF2-459D-9893-E5DA7B09ACE1}" destId="{1314200D-8149-4EC9-9AE3-25D385A1850D}" srcOrd="0" destOrd="0" parTransId="{D7CE0378-0687-4681-BC82-3D59912C322A}" sibTransId="{DB6E5B3F-C3D6-4913-9583-A742A2B446B5}"/>
    <dgm:cxn modelId="{D37D477D-3033-4C6C-AC0E-82894EBB148C}" type="presOf" srcId="{5D20762B-F589-491D-A501-ECFC574E3338}" destId="{B3609FAE-FD13-4EFF-96C4-D8B527937EF8}" srcOrd="0" destOrd="0" presId="urn:microsoft.com/office/officeart/2005/8/layout/cycle5"/>
    <dgm:cxn modelId="{95145485-3BC6-4374-BFB4-81A4055E63A9}" srcId="{DAF9D15A-4CF2-459D-9893-E5DA7B09ACE1}" destId="{5C1C5FA2-7A05-4176-9587-79E48D76C6FF}" srcOrd="2" destOrd="0" parTransId="{D64464C8-1741-4B0B-A697-7D791C886C15}" sibTransId="{162E9922-F133-48AB-8D03-A11BBB8A7E9E}"/>
    <dgm:cxn modelId="{0E9DA586-00C2-4C7E-ACD5-C8DFA74EE3CE}" type="presOf" srcId="{E268076F-5821-4394-9DB1-602CDDF628FA}" destId="{9FE27EFF-965D-4CA8-9B5D-3C42A590A094}" srcOrd="0" destOrd="0" presId="urn:microsoft.com/office/officeart/2005/8/layout/cycle5"/>
    <dgm:cxn modelId="{C8685888-02C3-401B-9F3D-60D1041139C5}" type="presOf" srcId="{DB6E5B3F-C3D6-4913-9583-A742A2B446B5}" destId="{71E25141-2733-4B2E-9F08-4D31E332450D}" srcOrd="0" destOrd="0" presId="urn:microsoft.com/office/officeart/2005/8/layout/cycle5"/>
    <dgm:cxn modelId="{8AFEAF9A-F3CE-4375-83D3-C1FAD5E2709A}" srcId="{DAF9D15A-4CF2-459D-9893-E5DA7B09ACE1}" destId="{94A23A53-F5DA-4E14-9CA3-99C11DFF42E9}" srcOrd="4" destOrd="0" parTransId="{5615B554-2204-4927-82C2-E30D822BB811}" sibTransId="{36A84FCB-431B-4470-9601-E6AAEC1D1229}"/>
    <dgm:cxn modelId="{EC24A1A3-0186-43C6-8848-D82CAA8382FB}" srcId="{DAF9D15A-4CF2-459D-9893-E5DA7B09ACE1}" destId="{733BFB6A-B781-4A17-BEE1-5DE39E53EC15}" srcOrd="1" destOrd="0" parTransId="{37953650-8998-49AB-BC6D-C59C947DC2D1}" sibTransId="{F7291024-7430-48EB-A72F-7F58206BE74D}"/>
    <dgm:cxn modelId="{F5D32BA8-D4F4-4691-B9E2-43AB39F97837}" type="presOf" srcId="{345E5F6A-53BF-45E1-B09A-9586FF5DD70D}" destId="{F9689A2F-F02E-4DA0-B1C0-608B703E5924}" srcOrd="0" destOrd="0" presId="urn:microsoft.com/office/officeart/2005/8/layout/cycle5"/>
    <dgm:cxn modelId="{953F79AD-A380-457F-90CD-A0062C37B234}" srcId="{DAF9D15A-4CF2-459D-9893-E5DA7B09ACE1}" destId="{05BCAEDA-6D17-4782-8E04-D1A9AA284BC4}" srcOrd="3" destOrd="0" parTransId="{F443BCF8-3A55-4F22-A243-9065FFB9364F}" sibTransId="{5D20762B-F589-491D-A501-ECFC574E3338}"/>
    <dgm:cxn modelId="{021423B2-5876-484E-80D5-9E1210D047D1}" type="presOf" srcId="{F7291024-7430-48EB-A72F-7F58206BE74D}" destId="{4669231C-5170-4B2D-BC5C-A68A2EBB965B}" srcOrd="0" destOrd="0" presId="urn:microsoft.com/office/officeart/2005/8/layout/cycle5"/>
    <dgm:cxn modelId="{4D0281CD-7456-4881-B0CE-04B0415D26BD}" type="presOf" srcId="{22424E7F-83F3-4CB2-9418-FC675C2D34CF}" destId="{AB72C190-6DD0-4FA2-B4FD-718DB049C785}" srcOrd="0" destOrd="0" presId="urn:microsoft.com/office/officeart/2005/8/layout/cycle5"/>
    <dgm:cxn modelId="{215D51D9-A9A0-4BEC-A08B-8B9B96F15754}" type="presOf" srcId="{93755736-F97D-442F-B46A-F8AD4F96ECF3}" destId="{8B10369D-1317-48BA-95BF-C021DBFBE736}" srcOrd="0" destOrd="0" presId="urn:microsoft.com/office/officeart/2005/8/layout/cycle5"/>
    <dgm:cxn modelId="{7EEE73DB-87CF-4F35-872D-93F1944CD578}" type="presOf" srcId="{162E9922-F133-48AB-8D03-A11BBB8A7E9E}" destId="{C6C878F1-2841-41DB-A763-5D1C6D4B913A}" srcOrd="0" destOrd="0" presId="urn:microsoft.com/office/officeart/2005/8/layout/cycle5"/>
    <dgm:cxn modelId="{1AB431E0-2142-4277-AA35-098AB763EFCD}" type="presOf" srcId="{DAF9D15A-4CF2-459D-9893-E5DA7B09ACE1}" destId="{A91DFA34-76CD-4E7F-A028-7AB5D4892A01}" srcOrd="0" destOrd="0" presId="urn:microsoft.com/office/officeart/2005/8/layout/cycle5"/>
    <dgm:cxn modelId="{A4D513E6-BD83-4CCF-BE67-6E87D9F6C944}" type="presOf" srcId="{4C28242B-4CAF-4DCA-B849-FC35EAD920E0}" destId="{CD0FF1EE-21F3-40A3-AAA5-F4F45C52AB1F}" srcOrd="0" destOrd="0" presId="urn:microsoft.com/office/officeart/2005/8/layout/cycle5"/>
    <dgm:cxn modelId="{44D399F7-D29D-4CA5-9164-AE772B2BA6B9}" type="presOf" srcId="{5C1C5FA2-7A05-4176-9587-79E48D76C6FF}" destId="{95A51774-BF29-4F2E-BCC0-62C159BFBC6B}" srcOrd="0" destOrd="0" presId="urn:microsoft.com/office/officeart/2005/8/layout/cycle5"/>
    <dgm:cxn modelId="{BECC786B-1CF4-403C-934D-191522048E2B}" type="presParOf" srcId="{A91DFA34-76CD-4E7F-A028-7AB5D4892A01}" destId="{B4D4BFAA-2DEA-4E47-BAD4-ADCAC77DA510}" srcOrd="0" destOrd="0" presId="urn:microsoft.com/office/officeart/2005/8/layout/cycle5"/>
    <dgm:cxn modelId="{0275F7FF-550C-421F-9E49-535C31AA7AE0}" type="presParOf" srcId="{A91DFA34-76CD-4E7F-A028-7AB5D4892A01}" destId="{E266541C-000C-4178-BFFD-97822BA49D06}" srcOrd="1" destOrd="0" presId="urn:microsoft.com/office/officeart/2005/8/layout/cycle5"/>
    <dgm:cxn modelId="{3EFF2F91-DB40-4723-B16B-5B641E142918}" type="presParOf" srcId="{A91DFA34-76CD-4E7F-A028-7AB5D4892A01}" destId="{71E25141-2733-4B2E-9F08-4D31E332450D}" srcOrd="2" destOrd="0" presId="urn:microsoft.com/office/officeart/2005/8/layout/cycle5"/>
    <dgm:cxn modelId="{5A3B3AF0-88FF-464D-BE70-EDD5D6D5ACD8}" type="presParOf" srcId="{A91DFA34-76CD-4E7F-A028-7AB5D4892A01}" destId="{BF06546F-6FDD-4DD2-9F27-54321D1E1C1F}" srcOrd="3" destOrd="0" presId="urn:microsoft.com/office/officeart/2005/8/layout/cycle5"/>
    <dgm:cxn modelId="{FE5AC224-49E8-4865-A9B0-65BD7A7C6241}" type="presParOf" srcId="{A91DFA34-76CD-4E7F-A028-7AB5D4892A01}" destId="{3BE492A2-F677-4157-B4C6-62AF572F2698}" srcOrd="4" destOrd="0" presId="urn:microsoft.com/office/officeart/2005/8/layout/cycle5"/>
    <dgm:cxn modelId="{F1203966-AC12-46AE-A771-81F715695F59}" type="presParOf" srcId="{A91DFA34-76CD-4E7F-A028-7AB5D4892A01}" destId="{4669231C-5170-4B2D-BC5C-A68A2EBB965B}" srcOrd="5" destOrd="0" presId="urn:microsoft.com/office/officeart/2005/8/layout/cycle5"/>
    <dgm:cxn modelId="{E37BF226-78DF-4A03-A9EC-CFA904BC1CD2}" type="presParOf" srcId="{A91DFA34-76CD-4E7F-A028-7AB5D4892A01}" destId="{95A51774-BF29-4F2E-BCC0-62C159BFBC6B}" srcOrd="6" destOrd="0" presId="urn:microsoft.com/office/officeart/2005/8/layout/cycle5"/>
    <dgm:cxn modelId="{77555B1D-9AA5-4A72-B8DC-C17F0C220860}" type="presParOf" srcId="{A91DFA34-76CD-4E7F-A028-7AB5D4892A01}" destId="{75D65F0F-DD57-4EBC-91B9-84C391DB148F}" srcOrd="7" destOrd="0" presId="urn:microsoft.com/office/officeart/2005/8/layout/cycle5"/>
    <dgm:cxn modelId="{D52796A2-0EC0-49EC-91F1-09F036EE966E}" type="presParOf" srcId="{A91DFA34-76CD-4E7F-A028-7AB5D4892A01}" destId="{C6C878F1-2841-41DB-A763-5D1C6D4B913A}" srcOrd="8" destOrd="0" presId="urn:microsoft.com/office/officeart/2005/8/layout/cycle5"/>
    <dgm:cxn modelId="{80E186C4-E739-4D8D-AF63-25B2689D22D9}" type="presParOf" srcId="{A91DFA34-76CD-4E7F-A028-7AB5D4892A01}" destId="{720A29F3-780D-420D-89E6-9AEF06108A0A}" srcOrd="9" destOrd="0" presId="urn:microsoft.com/office/officeart/2005/8/layout/cycle5"/>
    <dgm:cxn modelId="{B6B9CD89-19A8-4F60-AC5D-E2E637733649}" type="presParOf" srcId="{A91DFA34-76CD-4E7F-A028-7AB5D4892A01}" destId="{F712B3D1-D6FA-4C5B-B382-F4D938DD9F7E}" srcOrd="10" destOrd="0" presId="urn:microsoft.com/office/officeart/2005/8/layout/cycle5"/>
    <dgm:cxn modelId="{C6C5EC1E-2626-44C7-8A72-03D73D92EAC9}" type="presParOf" srcId="{A91DFA34-76CD-4E7F-A028-7AB5D4892A01}" destId="{B3609FAE-FD13-4EFF-96C4-D8B527937EF8}" srcOrd="11" destOrd="0" presId="urn:microsoft.com/office/officeart/2005/8/layout/cycle5"/>
    <dgm:cxn modelId="{740926D8-2927-441C-B88B-3B5EACE2AB9F}" type="presParOf" srcId="{A91DFA34-76CD-4E7F-A028-7AB5D4892A01}" destId="{07B17D69-25F7-4AD5-A572-2B92DC41AD6C}" srcOrd="12" destOrd="0" presId="urn:microsoft.com/office/officeart/2005/8/layout/cycle5"/>
    <dgm:cxn modelId="{5E6E8535-B6C4-4FBA-90EA-845023CB419A}" type="presParOf" srcId="{A91DFA34-76CD-4E7F-A028-7AB5D4892A01}" destId="{2700E766-5605-49E7-BB82-B646EDA4C183}" srcOrd="13" destOrd="0" presId="urn:microsoft.com/office/officeart/2005/8/layout/cycle5"/>
    <dgm:cxn modelId="{6FCD8310-FC0F-41CF-B6DF-0486D55247AB}" type="presParOf" srcId="{A91DFA34-76CD-4E7F-A028-7AB5D4892A01}" destId="{52D83B2E-4A23-46DA-ADE3-34C688A9E3F5}" srcOrd="14" destOrd="0" presId="urn:microsoft.com/office/officeart/2005/8/layout/cycle5"/>
    <dgm:cxn modelId="{C3597C67-1F58-4781-B7FC-2B90F2970949}" type="presParOf" srcId="{A91DFA34-76CD-4E7F-A028-7AB5D4892A01}" destId="{F9689A2F-F02E-4DA0-B1C0-608B703E5924}" srcOrd="15" destOrd="0" presId="urn:microsoft.com/office/officeart/2005/8/layout/cycle5"/>
    <dgm:cxn modelId="{431E3A5C-1436-4F4D-83D7-90339897771A}" type="presParOf" srcId="{A91DFA34-76CD-4E7F-A028-7AB5D4892A01}" destId="{72C0405E-2FBC-4FB5-BAAF-ED2B60EDBA86}" srcOrd="16" destOrd="0" presId="urn:microsoft.com/office/officeart/2005/8/layout/cycle5"/>
    <dgm:cxn modelId="{B357A2B6-6932-411F-8DD6-03EE82FDCB54}" type="presParOf" srcId="{A91DFA34-76CD-4E7F-A028-7AB5D4892A01}" destId="{8B10369D-1317-48BA-95BF-C021DBFBE736}" srcOrd="17" destOrd="0" presId="urn:microsoft.com/office/officeart/2005/8/layout/cycle5"/>
    <dgm:cxn modelId="{ACDB801A-E7A7-40CE-A275-159F84289D86}" type="presParOf" srcId="{A91DFA34-76CD-4E7F-A028-7AB5D4892A01}" destId="{AB72C190-6DD0-4FA2-B4FD-718DB049C785}" srcOrd="18" destOrd="0" presId="urn:microsoft.com/office/officeart/2005/8/layout/cycle5"/>
    <dgm:cxn modelId="{DEC1D588-7CAB-4773-9CD4-846271F7DF46}" type="presParOf" srcId="{A91DFA34-76CD-4E7F-A028-7AB5D4892A01}" destId="{74B077B0-E7E9-45B5-8041-79A98D875507}" srcOrd="19" destOrd="0" presId="urn:microsoft.com/office/officeart/2005/8/layout/cycle5"/>
    <dgm:cxn modelId="{5AED4391-D57C-462B-BF7D-BAF137F085BE}" type="presParOf" srcId="{A91DFA34-76CD-4E7F-A028-7AB5D4892A01}" destId="{CD0FF1EE-21F3-40A3-AAA5-F4F45C52AB1F}" srcOrd="20" destOrd="0" presId="urn:microsoft.com/office/officeart/2005/8/layout/cycle5"/>
    <dgm:cxn modelId="{126BD5D9-0B99-4348-A73C-40AEEBB62BB3}" type="presParOf" srcId="{A91DFA34-76CD-4E7F-A028-7AB5D4892A01}" destId="{8D8EF2BC-D07B-480F-AFE9-4349211E4598}" srcOrd="21" destOrd="0" presId="urn:microsoft.com/office/officeart/2005/8/layout/cycle5"/>
    <dgm:cxn modelId="{DCB6863C-5138-42EC-BFA6-36A19A9E8115}" type="presParOf" srcId="{A91DFA34-76CD-4E7F-A028-7AB5D4892A01}" destId="{D7529970-5E84-4720-882A-4CCFC5091B5A}" srcOrd="22" destOrd="0" presId="urn:microsoft.com/office/officeart/2005/8/layout/cycle5"/>
    <dgm:cxn modelId="{CC556399-8E21-466E-A191-F8140F559A0F}" type="presParOf" srcId="{A91DFA34-76CD-4E7F-A028-7AB5D4892A01}" destId="{9FE27EFF-965D-4CA8-9B5D-3C42A590A094}" srcOrd="23"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4BFAA-2DEA-4E47-BAD4-ADCAC77DA510}">
      <dsp:nvSpPr>
        <dsp:cNvPr id="0" name=""/>
        <dsp:cNvSpPr/>
      </dsp:nvSpPr>
      <dsp:spPr>
        <a:xfrm>
          <a:off x="4669984" y="1703"/>
          <a:ext cx="1022033" cy="664321"/>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Create a team</a:t>
          </a:r>
        </a:p>
      </dsp:txBody>
      <dsp:txXfrm>
        <a:off x="4702413" y="34132"/>
        <a:ext cx="957175" cy="599463"/>
      </dsp:txXfrm>
    </dsp:sp>
    <dsp:sp modelId="{71E25141-2733-4B2E-9F08-4D31E332450D}">
      <dsp:nvSpPr>
        <dsp:cNvPr id="0" name=""/>
        <dsp:cNvSpPr/>
      </dsp:nvSpPr>
      <dsp:spPr>
        <a:xfrm>
          <a:off x="2875079" y="333864"/>
          <a:ext cx="4611843" cy="4611843"/>
        </a:xfrm>
        <a:custGeom>
          <a:avLst/>
          <a:gdLst/>
          <a:ahLst/>
          <a:cxnLst/>
          <a:rect l="0" t="0" r="0" b="0"/>
          <a:pathLst>
            <a:path>
              <a:moveTo>
                <a:pt x="2963093" y="95627"/>
              </a:moveTo>
              <a:arcTo wR="2305921" hR="2305921" stAng="17193506" swAng="680964"/>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BF06546F-6FDD-4DD2-9F27-54321D1E1C1F}">
      <dsp:nvSpPr>
        <dsp:cNvPr id="0" name=""/>
        <dsp:cNvSpPr/>
      </dsp:nvSpPr>
      <dsp:spPr>
        <a:xfrm>
          <a:off x="6300517" y="677092"/>
          <a:ext cx="1022033" cy="664321"/>
        </a:xfrm>
        <a:prstGeom prst="round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Add members and owners</a:t>
          </a:r>
        </a:p>
      </dsp:txBody>
      <dsp:txXfrm>
        <a:off x="6332946" y="709521"/>
        <a:ext cx="957175" cy="599463"/>
      </dsp:txXfrm>
    </dsp:sp>
    <dsp:sp modelId="{4669231C-5170-4B2D-BC5C-A68A2EBB965B}">
      <dsp:nvSpPr>
        <dsp:cNvPr id="0" name=""/>
        <dsp:cNvSpPr/>
      </dsp:nvSpPr>
      <dsp:spPr>
        <a:xfrm>
          <a:off x="2875079" y="333864"/>
          <a:ext cx="4611843" cy="4611843"/>
        </a:xfrm>
        <a:custGeom>
          <a:avLst/>
          <a:gdLst/>
          <a:ahLst/>
          <a:cxnLst/>
          <a:rect l="0" t="0" r="0" b="0"/>
          <a:pathLst>
            <a:path>
              <a:moveTo>
                <a:pt x="4320478" y="1183943"/>
              </a:moveTo>
              <a:arcTo wR="2305921" hR="2305921" stAng="19853101" swAng="940812"/>
            </a:path>
          </a:pathLst>
        </a:custGeom>
        <a:noFill/>
        <a:ln w="6350" cap="flat" cmpd="sng" algn="ctr">
          <a:solidFill>
            <a:schemeClr val="accent2">
              <a:hueOff val="-207909"/>
              <a:satOff val="-11990"/>
              <a:lumOff val="123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95A51774-BF29-4F2E-BCC0-62C159BFBC6B}">
      <dsp:nvSpPr>
        <dsp:cNvPr id="0" name=""/>
        <dsp:cNvSpPr/>
      </dsp:nvSpPr>
      <dsp:spPr>
        <a:xfrm>
          <a:off x="6975905" y="2307625"/>
          <a:ext cx="1022033" cy="664321"/>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Configure team settings</a:t>
          </a:r>
        </a:p>
      </dsp:txBody>
      <dsp:txXfrm>
        <a:off x="7008334" y="2340054"/>
        <a:ext cx="957175" cy="599463"/>
      </dsp:txXfrm>
    </dsp:sp>
    <dsp:sp modelId="{C6C878F1-2841-41DB-A763-5D1C6D4B913A}">
      <dsp:nvSpPr>
        <dsp:cNvPr id="0" name=""/>
        <dsp:cNvSpPr/>
      </dsp:nvSpPr>
      <dsp:spPr>
        <a:xfrm>
          <a:off x="2875079" y="333864"/>
          <a:ext cx="4611843" cy="4611843"/>
        </a:xfrm>
        <a:custGeom>
          <a:avLst/>
          <a:gdLst/>
          <a:ahLst/>
          <a:cxnLst/>
          <a:rect l="0" t="0" r="0" b="0"/>
          <a:pathLst>
            <a:path>
              <a:moveTo>
                <a:pt x="4548741" y="2841675"/>
              </a:moveTo>
              <a:arcTo wR="2305921" hR="2305921" stAng="806087" swAng="940812"/>
            </a:path>
          </a:pathLst>
        </a:custGeom>
        <a:noFill/>
        <a:ln w="6350" cap="flat" cmpd="sng" algn="ctr">
          <a:solidFill>
            <a:schemeClr val="accent2">
              <a:hueOff val="-415818"/>
              <a:satOff val="-23979"/>
              <a:lumOff val="24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720A29F3-780D-420D-89E6-9AEF06108A0A}">
      <dsp:nvSpPr>
        <dsp:cNvPr id="0" name=""/>
        <dsp:cNvSpPr/>
      </dsp:nvSpPr>
      <dsp:spPr>
        <a:xfrm>
          <a:off x="6300517" y="3938157"/>
          <a:ext cx="1022033" cy="664321"/>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Add channels</a:t>
          </a:r>
        </a:p>
      </dsp:txBody>
      <dsp:txXfrm>
        <a:off x="6332946" y="3970586"/>
        <a:ext cx="957175" cy="599463"/>
      </dsp:txXfrm>
    </dsp:sp>
    <dsp:sp modelId="{B3609FAE-FD13-4EFF-96C4-D8B527937EF8}">
      <dsp:nvSpPr>
        <dsp:cNvPr id="0" name=""/>
        <dsp:cNvSpPr/>
      </dsp:nvSpPr>
      <dsp:spPr>
        <a:xfrm>
          <a:off x="2875079" y="333864"/>
          <a:ext cx="4611843" cy="4611843"/>
        </a:xfrm>
        <a:custGeom>
          <a:avLst/>
          <a:gdLst/>
          <a:ahLst/>
          <a:cxnLst/>
          <a:rect l="0" t="0" r="0" b="0"/>
          <a:pathLst>
            <a:path>
              <a:moveTo>
                <a:pt x="3385209" y="4343668"/>
              </a:moveTo>
              <a:arcTo wR="2305921" hR="2305921" stAng="3725530" swAng="680964"/>
            </a:path>
          </a:pathLst>
        </a:custGeom>
        <a:noFill/>
        <a:ln w="6350" cap="flat" cmpd="sng" algn="ctr">
          <a:solidFill>
            <a:schemeClr val="accent2">
              <a:hueOff val="-623727"/>
              <a:satOff val="-35969"/>
              <a:lumOff val="369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7B17D69-25F7-4AD5-A572-2B92DC41AD6C}">
      <dsp:nvSpPr>
        <dsp:cNvPr id="0" name=""/>
        <dsp:cNvSpPr/>
      </dsp:nvSpPr>
      <dsp:spPr>
        <a:xfrm>
          <a:off x="4669984" y="4613546"/>
          <a:ext cx="1022033" cy="664321"/>
        </a:xfrm>
        <a:prstGeom prst="round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Install apps</a:t>
          </a:r>
        </a:p>
      </dsp:txBody>
      <dsp:txXfrm>
        <a:off x="4702413" y="4645975"/>
        <a:ext cx="957175" cy="599463"/>
      </dsp:txXfrm>
    </dsp:sp>
    <dsp:sp modelId="{52D83B2E-4A23-46DA-ADE3-34C688A9E3F5}">
      <dsp:nvSpPr>
        <dsp:cNvPr id="0" name=""/>
        <dsp:cNvSpPr/>
      </dsp:nvSpPr>
      <dsp:spPr>
        <a:xfrm>
          <a:off x="2875079" y="333864"/>
          <a:ext cx="4611843" cy="4611843"/>
        </a:xfrm>
        <a:custGeom>
          <a:avLst/>
          <a:gdLst/>
          <a:ahLst/>
          <a:cxnLst/>
          <a:rect l="0" t="0" r="0" b="0"/>
          <a:pathLst>
            <a:path>
              <a:moveTo>
                <a:pt x="1648749" y="4516215"/>
              </a:moveTo>
              <a:arcTo wR="2305921" hR="2305921" stAng="6393506" swAng="680964"/>
            </a:path>
          </a:pathLst>
        </a:custGeom>
        <a:noFill/>
        <a:ln w="6350" cap="flat" cmpd="sng" algn="ctr">
          <a:solidFill>
            <a:schemeClr val="accent2">
              <a:hueOff val="-831636"/>
              <a:satOff val="-47959"/>
              <a:lumOff val="493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F9689A2F-F02E-4DA0-B1C0-608B703E5924}">
      <dsp:nvSpPr>
        <dsp:cNvPr id="0" name=""/>
        <dsp:cNvSpPr/>
      </dsp:nvSpPr>
      <dsp:spPr>
        <a:xfrm>
          <a:off x="3039451" y="3938157"/>
          <a:ext cx="1022033" cy="664321"/>
        </a:xfrm>
        <a:prstGeom prst="round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Add tabs</a:t>
          </a:r>
        </a:p>
      </dsp:txBody>
      <dsp:txXfrm>
        <a:off x="3071880" y="3970586"/>
        <a:ext cx="957175" cy="599463"/>
      </dsp:txXfrm>
    </dsp:sp>
    <dsp:sp modelId="{8B10369D-1317-48BA-95BF-C021DBFBE736}">
      <dsp:nvSpPr>
        <dsp:cNvPr id="0" name=""/>
        <dsp:cNvSpPr/>
      </dsp:nvSpPr>
      <dsp:spPr>
        <a:xfrm>
          <a:off x="2875079" y="333864"/>
          <a:ext cx="4611843" cy="4611843"/>
        </a:xfrm>
        <a:custGeom>
          <a:avLst/>
          <a:gdLst/>
          <a:ahLst/>
          <a:cxnLst/>
          <a:rect l="0" t="0" r="0" b="0"/>
          <a:pathLst>
            <a:path>
              <a:moveTo>
                <a:pt x="291364" y="3427899"/>
              </a:moveTo>
              <a:arcTo wR="2305921" hR="2305921" stAng="9053101" swAng="940812"/>
            </a:path>
          </a:pathLst>
        </a:custGeom>
        <a:noFill/>
        <a:ln w="6350" cap="flat" cmpd="sng" algn="ctr">
          <a:solidFill>
            <a:schemeClr val="accent2">
              <a:hueOff val="-1039545"/>
              <a:satOff val="-59949"/>
              <a:lumOff val="616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AB72C190-6DD0-4FA2-B4FD-718DB049C785}">
      <dsp:nvSpPr>
        <dsp:cNvPr id="0" name=""/>
        <dsp:cNvSpPr/>
      </dsp:nvSpPr>
      <dsp:spPr>
        <a:xfrm>
          <a:off x="2364062" y="2307625"/>
          <a:ext cx="1022033" cy="664321"/>
        </a:xfrm>
        <a:prstGeom prst="round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Send messages</a:t>
          </a:r>
        </a:p>
      </dsp:txBody>
      <dsp:txXfrm>
        <a:off x="2396491" y="2340054"/>
        <a:ext cx="957175" cy="599463"/>
      </dsp:txXfrm>
    </dsp:sp>
    <dsp:sp modelId="{CD0FF1EE-21F3-40A3-AAA5-F4F45C52AB1F}">
      <dsp:nvSpPr>
        <dsp:cNvPr id="0" name=""/>
        <dsp:cNvSpPr/>
      </dsp:nvSpPr>
      <dsp:spPr>
        <a:xfrm>
          <a:off x="2875079" y="333864"/>
          <a:ext cx="4611843" cy="4611843"/>
        </a:xfrm>
        <a:custGeom>
          <a:avLst/>
          <a:gdLst/>
          <a:ahLst/>
          <a:cxnLst/>
          <a:rect l="0" t="0" r="0" b="0"/>
          <a:pathLst>
            <a:path>
              <a:moveTo>
                <a:pt x="63101" y="1770167"/>
              </a:moveTo>
              <a:arcTo wR="2305921" hR="2305921" stAng="11606087" swAng="940812"/>
            </a:path>
          </a:pathLst>
        </a:custGeom>
        <a:noFill/>
        <a:ln w="6350" cap="flat" cmpd="sng" algn="ctr">
          <a:solidFill>
            <a:schemeClr val="accent2">
              <a:hueOff val="-1247454"/>
              <a:satOff val="-71938"/>
              <a:lumOff val="739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D8EF2BC-D07B-480F-AFE9-4349211E4598}">
      <dsp:nvSpPr>
        <dsp:cNvPr id="0" name=""/>
        <dsp:cNvSpPr/>
      </dsp:nvSpPr>
      <dsp:spPr>
        <a:xfrm>
          <a:off x="2773339" y="677092"/>
          <a:ext cx="1554257" cy="664321"/>
        </a:xfrm>
        <a:prstGeom prst="roundRect">
          <a:avLst/>
        </a:prstGeom>
        <a:solidFill>
          <a:srgbClr val="B1320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Archive or delete the team when the time comes</a:t>
          </a:r>
        </a:p>
      </dsp:txBody>
      <dsp:txXfrm>
        <a:off x="2805768" y="709521"/>
        <a:ext cx="1489399" cy="599463"/>
      </dsp:txXfrm>
    </dsp:sp>
    <dsp:sp modelId="{9FE27EFF-965D-4CA8-9B5D-3C42A590A094}">
      <dsp:nvSpPr>
        <dsp:cNvPr id="0" name=""/>
        <dsp:cNvSpPr/>
      </dsp:nvSpPr>
      <dsp:spPr>
        <a:xfrm>
          <a:off x="2875079" y="333864"/>
          <a:ext cx="4611843" cy="4611843"/>
        </a:xfrm>
        <a:custGeom>
          <a:avLst/>
          <a:gdLst/>
          <a:ahLst/>
          <a:cxnLst/>
          <a:rect l="0" t="0" r="0" b="0"/>
          <a:pathLst>
            <a:path>
              <a:moveTo>
                <a:pt x="1226633" y="268174"/>
              </a:moveTo>
              <a:arcTo wR="2305921" hR="2305921" stAng="14525530" swAng="680964"/>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C5F977-B124-4A3D-92BD-950A70D81A06}" type="datetimeFigureOut">
              <a:rPr lang="en-IN" smtClean="0"/>
              <a:t>06-02-2020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E65B5-6AB2-406D-9EAB-951E08B4063D}" type="slidenum">
              <a:rPr lang="en-IN" smtClean="0"/>
              <a:t>‹#›</a:t>
            </a:fld>
            <a:endParaRPr lang="en-IN" dirty="0"/>
          </a:p>
        </p:txBody>
      </p:sp>
    </p:spTree>
    <p:extLst>
      <p:ext uri="{BB962C8B-B14F-4D97-AF65-F5344CB8AC3E}">
        <p14:creationId xmlns:p14="http://schemas.microsoft.com/office/powerpoint/2010/main" val="2642258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[This is an animated slide. Please show it in presentation mode]</a:t>
            </a:r>
            <a:endParaRPr lang="x-none" sz="900" kern="120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[MAIN POINT TO LAND]</a:t>
            </a:r>
            <a:endParaRPr lang="x-none" sz="900" kern="120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Microsoft Teams is a hub for teamwork, a chat-based workspace that enables teams to be more productive by giving them a single and secure location that brings together everything a team needs: chats, meetings, calls, files, and tools. Microsoft Teams is one place for all the needs your teams have. </a:t>
            </a:r>
            <a:endParaRPr lang="x-none" sz="900" kern="120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endParaRPr lang="x-none" sz="900" kern="120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Microsoft Teams delivers on four core promises to create a digital workspace for high performing teams.</a:t>
            </a:r>
            <a:endParaRPr lang="x-none" sz="900" kern="1200">
              <a:solidFill>
                <a:schemeClr val="tx1"/>
              </a:solidFill>
              <a:effectLst/>
              <a:latin typeface="Segoe UI Light" pitchFamily="34" charset="0"/>
              <a:ea typeface="+mn-ea"/>
              <a:cs typeface="+mn-cs"/>
            </a:endParaRP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[COMMUNICATE]</a:t>
            </a:r>
            <a:endParaRPr lang="x-none" sz="900" kern="120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First, Microsoft Teams solves for the </a:t>
            </a:r>
            <a:r>
              <a:rPr lang="en-US" sz="900" b="1" kern="1200" dirty="0">
                <a:solidFill>
                  <a:schemeClr val="tx1"/>
                </a:solidFill>
                <a:effectLst/>
                <a:latin typeface="Segoe UI Light" pitchFamily="34" charset="0"/>
                <a:ea typeface="+mn-ea"/>
                <a:cs typeface="+mn-cs"/>
              </a:rPr>
              <a:t>communication needs </a:t>
            </a:r>
            <a:r>
              <a:rPr lang="en-US" sz="900" kern="1200" dirty="0">
                <a:solidFill>
                  <a:schemeClr val="tx1"/>
                </a:solidFill>
                <a:effectLst/>
                <a:latin typeface="Segoe UI Light" pitchFamily="34" charset="0"/>
                <a:ea typeface="+mn-ea"/>
                <a:cs typeface="+mn-cs"/>
              </a:rPr>
              <a:t>of a diverse workforce. </a:t>
            </a:r>
            <a:endParaRPr lang="x-none" sz="900" kern="120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Since preview, Microsoft Teams has evolved to a complete  meetings and calling solution, incl. chat, voice and video, as </a:t>
            </a:r>
            <a:r>
              <a:rPr lang="en-US" sz="900" b="0" i="0" u="none" strike="noStrike" kern="1200" dirty="0">
                <a:solidFill>
                  <a:schemeClr val="tx1"/>
                </a:solidFill>
                <a:effectLst/>
                <a:latin typeface="Segoe UI Light" pitchFamily="34" charset="0"/>
                <a:ea typeface="+mn-ea"/>
                <a:cs typeface="+mn-cs"/>
              </a:rPr>
              <a:t>we have completed our roadmap for bringing Skype for Business Online features and functionality into Teams. </a:t>
            </a:r>
            <a:r>
              <a:rPr lang="en-US" sz="900" kern="1200" dirty="0">
                <a:solidFill>
                  <a:schemeClr val="tx1"/>
                </a:solidFill>
                <a:effectLst/>
                <a:latin typeface="Segoe UI Light" pitchFamily="34" charset="0"/>
                <a:ea typeface="+mn-ea"/>
                <a:cs typeface="+mn-cs"/>
              </a:rPr>
              <a:t>You can use Teams for informal 1:1 or group chats – directly on your phone if you’re on the go. Or you can have an open conversation in a channel. This enables people to share information in a transparent way to accelerate decision making. And it's super easy to move from a chat into a face to face meeting, helping you to bridge geographical barriers. </a:t>
            </a:r>
            <a:endParaRPr lang="x-none" sz="900" kern="120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endParaRPr lang="x-none" sz="900" kern="120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[COLLABORATE]</a:t>
            </a:r>
            <a:endParaRPr lang="x-none" sz="900" kern="120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When it comes to </a:t>
            </a:r>
            <a:r>
              <a:rPr lang="en-US" sz="900" b="1" kern="1200" dirty="0">
                <a:solidFill>
                  <a:schemeClr val="tx1"/>
                </a:solidFill>
                <a:effectLst/>
                <a:latin typeface="Segoe UI Light" pitchFamily="34" charset="0"/>
                <a:ea typeface="+mn-ea"/>
                <a:cs typeface="+mn-cs"/>
              </a:rPr>
              <a:t>collaboration</a:t>
            </a:r>
            <a:r>
              <a:rPr lang="en-US" sz="900" kern="1200" dirty="0">
                <a:solidFill>
                  <a:schemeClr val="tx1"/>
                </a:solidFill>
                <a:effectLst/>
                <a:latin typeface="Segoe UI Light" pitchFamily="34" charset="0"/>
                <a:ea typeface="+mn-ea"/>
                <a:cs typeface="+mn-cs"/>
              </a:rPr>
              <a:t>, the deep Office integration enables today’s multigenerational workforce to use the Office apps they are familiar with and love - Word, Excel, PowerPoint, OneNote, SharePoint, Planner, even Power BI - right within the context of Teams. </a:t>
            </a:r>
            <a:endParaRPr lang="x-none" sz="900" kern="120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You can avoid email attachments and having to search for the latest version of a document. Teams brings all the Office 365 services together – so that you can easily share and co-author files.</a:t>
            </a:r>
            <a:endParaRPr lang="x-none" sz="900" kern="120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endParaRPr lang="x-none" sz="900" kern="120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[CUSTOMIZE]</a:t>
            </a:r>
            <a:endParaRPr lang="x-none" sz="900" kern="120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Many of you use other services than Office 365 as well which results in you having to jump between and spend time in disparate experiences. We built Teams to be the hub for all the services and tools your teams use on a day to day basis. So, you can </a:t>
            </a:r>
            <a:r>
              <a:rPr lang="en-US" sz="900" b="1" kern="1200" dirty="0">
                <a:solidFill>
                  <a:schemeClr val="tx1"/>
                </a:solidFill>
                <a:effectLst/>
                <a:latin typeface="Segoe UI Light" pitchFamily="34" charset="0"/>
                <a:ea typeface="+mn-ea"/>
                <a:cs typeface="+mn-cs"/>
              </a:rPr>
              <a:t>customize</a:t>
            </a:r>
            <a:r>
              <a:rPr lang="en-US" sz="900" kern="1200" dirty="0">
                <a:solidFill>
                  <a:schemeClr val="tx1"/>
                </a:solidFill>
                <a:effectLst/>
                <a:latin typeface="Segoe UI Light" pitchFamily="34" charset="0"/>
                <a:ea typeface="+mn-ea"/>
                <a:cs typeface="+mn-cs"/>
              </a:rPr>
              <a:t> Teams with tabs, connector and bots to include the apps and services you need - &lt;mention relevant 3rd party apps like GitHub and Trello&gt;. We have also created an </a:t>
            </a:r>
            <a:r>
              <a:rPr lang="en-US" sz="900" b="1" kern="1200" dirty="0">
                <a:solidFill>
                  <a:schemeClr val="tx1"/>
                </a:solidFill>
                <a:effectLst/>
                <a:latin typeface="Segoe UI Light" pitchFamily="34" charset="0"/>
                <a:ea typeface="+mn-ea"/>
                <a:cs typeface="+mn-cs"/>
              </a:rPr>
              <a:t>extensible platform</a:t>
            </a:r>
            <a:r>
              <a:rPr lang="en-US" sz="900" kern="1200" dirty="0">
                <a:solidFill>
                  <a:schemeClr val="tx1"/>
                </a:solidFill>
                <a:effectLst/>
                <a:latin typeface="Segoe UI Light" pitchFamily="34" charset="0"/>
                <a:ea typeface="+mn-ea"/>
                <a:cs typeface="+mn-cs"/>
              </a:rPr>
              <a:t>, to enable building apps and to integrate with business processes.</a:t>
            </a:r>
          </a:p>
          <a:p>
            <a:r>
              <a:rPr lang="en-US" sz="900" kern="1200" dirty="0">
                <a:solidFill>
                  <a:schemeClr val="tx1"/>
                </a:solidFill>
                <a:effectLst/>
                <a:latin typeface="Segoe UI Light" pitchFamily="34" charset="0"/>
                <a:ea typeface="+mn-ea"/>
                <a:cs typeface="+mn-cs"/>
              </a:rPr>
              <a:t>And for Firstline workers, Teams provides an additional set of capabilities including schedule management. </a:t>
            </a:r>
            <a:endParaRPr lang="x-none" sz="900" kern="120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endParaRPr lang="x-none" sz="900" kern="120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[WORK WITH CONFIDENCE]</a:t>
            </a:r>
            <a:endParaRPr lang="x-none" sz="900" kern="120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Microsoft Teams comes with the enterprise grade security, compliance and manageability that you expect from Office 365 which customers tell us is a huge value add for them.</a:t>
            </a:r>
            <a:endParaRPr lang="x-none" sz="900" kern="120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2/6/2020 9:54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94270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A8E692E-1D02-45F7-A452-D39C7BB0F479}"/>
              </a:ext>
            </a:extLst>
          </p:cNvPr>
          <p:cNvGrpSpPr/>
          <p:nvPr userDrawn="1"/>
        </p:nvGrpSpPr>
        <p:grpSpPr>
          <a:xfrm>
            <a:off x="2801139" y="2577154"/>
            <a:ext cx="6589722" cy="525777"/>
            <a:chOff x="2740851" y="2577154"/>
            <a:chExt cx="6589722" cy="525777"/>
          </a:xfrm>
        </p:grpSpPr>
        <p:sp>
          <p:nvSpPr>
            <p:cNvPr id="7" name="Rectangle 6">
              <a:extLst>
                <a:ext uri="{FF2B5EF4-FFF2-40B4-BE49-F238E27FC236}">
                  <a16:creationId xmlns:a16="http://schemas.microsoft.com/office/drawing/2014/main" id="{AD472A6C-37AE-4560-87F2-7B312680534A}"/>
                </a:ext>
              </a:extLst>
            </p:cNvPr>
            <p:cNvSpPr/>
            <p:nvPr userDrawn="1"/>
          </p:nvSpPr>
          <p:spPr>
            <a:xfrm>
              <a:off x="2740851" y="2577164"/>
              <a:ext cx="4508589" cy="525767"/>
            </a:xfrm>
            <a:prstGeom prst="rect">
              <a:avLst/>
            </a:prstGeom>
            <a:solidFill>
              <a:srgbClr val="1E73BE"/>
            </a:solidFill>
            <a:ln>
              <a:no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latin typeface="Lato" panose="020F0502020204030203" pitchFamily="34" charset="0"/>
                <a:ea typeface="Lato" panose="020F0502020204030203" pitchFamily="34" charset="0"/>
                <a:cs typeface="Lato" panose="020F0502020204030203" pitchFamily="34" charset="0"/>
              </a:endParaRPr>
            </a:p>
          </p:txBody>
        </p:sp>
        <p:sp>
          <p:nvSpPr>
            <p:cNvPr id="8" name="Flowchart: Card 25">
              <a:extLst>
                <a:ext uri="{FF2B5EF4-FFF2-40B4-BE49-F238E27FC236}">
                  <a16:creationId xmlns:a16="http://schemas.microsoft.com/office/drawing/2014/main" id="{94155573-0391-4CAC-8B0D-C91BF0CCCF6A}"/>
                </a:ext>
              </a:extLst>
            </p:cNvPr>
            <p:cNvSpPr/>
            <p:nvPr userDrawn="1"/>
          </p:nvSpPr>
          <p:spPr>
            <a:xfrm rot="10800000" flipH="1">
              <a:off x="7002090" y="2577154"/>
              <a:ext cx="2328483" cy="525767"/>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43 w 10000"/>
                <a:gd name="connsiteY0" fmla="*/ 9813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43 w 10000"/>
                <a:gd name="connsiteY5" fmla="*/ 9813 h 10000"/>
                <a:gd name="connsiteX0" fmla="*/ 43 w 10000"/>
                <a:gd name="connsiteY0" fmla="*/ 9813 h 10000"/>
                <a:gd name="connsiteX1" fmla="*/ 689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43 w 10000"/>
                <a:gd name="connsiteY5" fmla="*/ 9813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43" y="9813"/>
                  </a:moveTo>
                  <a:cubicBezTo>
                    <a:pt x="258" y="6542"/>
                    <a:pt x="474" y="3271"/>
                    <a:pt x="689" y="0"/>
                  </a:cubicBezTo>
                  <a:lnTo>
                    <a:pt x="10000" y="0"/>
                  </a:lnTo>
                  <a:lnTo>
                    <a:pt x="10000" y="10000"/>
                  </a:lnTo>
                  <a:lnTo>
                    <a:pt x="0" y="10000"/>
                  </a:lnTo>
                  <a:cubicBezTo>
                    <a:pt x="14" y="9938"/>
                    <a:pt x="29" y="9875"/>
                    <a:pt x="43" y="9813"/>
                  </a:cubicBezTo>
                  <a:close/>
                </a:path>
              </a:pathLst>
            </a:custGeom>
            <a:solidFill>
              <a:srgbClr val="2B2A29"/>
            </a:solidFill>
            <a:ln>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F925EAF0-59A5-4FEE-8C44-AAF2A29738CC}"/>
                </a:ext>
              </a:extLst>
            </p:cNvPr>
            <p:cNvSpPr txBox="1"/>
            <p:nvPr userDrawn="1"/>
          </p:nvSpPr>
          <p:spPr>
            <a:xfrm>
              <a:off x="2837518" y="2664573"/>
              <a:ext cx="4164572" cy="369332"/>
            </a:xfrm>
            <a:prstGeom prst="rect">
              <a:avLst/>
            </a:prstGeom>
            <a:noFill/>
          </p:spPr>
          <p:txBody>
            <a:bodyPr wrap="square" rtlCol="0">
              <a:spAutoFit/>
            </a:bodyPr>
            <a:lstStyle/>
            <a:p>
              <a:pPr algn="ctr"/>
              <a:r>
                <a:rPr lang="en-IN" sz="1800" b="1" dirty="0">
                  <a:solidFill>
                    <a:schemeClr val="bg1"/>
                  </a:solidFill>
                  <a:latin typeface="Square721 BT" panose="020B0504020202060204" pitchFamily="34" charset="0"/>
                  <a:ea typeface="Lato" panose="020F0502020204030203" pitchFamily="34" charset="0"/>
                  <a:cs typeface="Segoe UI" panose="020B0502040204020203" pitchFamily="34" charset="0"/>
                </a:rPr>
                <a:t>Chennai, Tamil Nadu, India</a:t>
              </a:r>
            </a:p>
          </p:txBody>
        </p:sp>
        <p:sp>
          <p:nvSpPr>
            <p:cNvPr id="10" name="TextBox 9">
              <a:extLst>
                <a:ext uri="{FF2B5EF4-FFF2-40B4-BE49-F238E27FC236}">
                  <a16:creationId xmlns:a16="http://schemas.microsoft.com/office/drawing/2014/main" id="{07EA5D3B-8170-450D-A7ED-BED2EA3AA4A7}"/>
                </a:ext>
              </a:extLst>
            </p:cNvPr>
            <p:cNvSpPr txBox="1"/>
            <p:nvPr userDrawn="1"/>
          </p:nvSpPr>
          <p:spPr>
            <a:xfrm>
              <a:off x="7246089" y="2664573"/>
              <a:ext cx="2084483" cy="369332"/>
            </a:xfrm>
            <a:prstGeom prst="rect">
              <a:avLst/>
            </a:prstGeom>
            <a:noFill/>
          </p:spPr>
          <p:txBody>
            <a:bodyPr wrap="square" rtlCol="0">
              <a:spAutoFit/>
            </a:bodyPr>
            <a:lstStyle/>
            <a:p>
              <a:pPr algn="ctr"/>
              <a:r>
                <a:rPr lang="en-IN" b="1" dirty="0">
                  <a:solidFill>
                    <a:schemeClr val="bg1"/>
                  </a:solidFill>
                  <a:latin typeface="Square721 BT" panose="020B0504020202060204" pitchFamily="34" charset="0"/>
                  <a:ea typeface="Lato" panose="020F0502020204030203" pitchFamily="34" charset="0"/>
                  <a:cs typeface="Segoe UI" panose="020B0502040204020203" pitchFamily="34" charset="0"/>
                </a:rPr>
                <a:t>Feb 08, 2020</a:t>
              </a:r>
            </a:p>
          </p:txBody>
        </p:sp>
      </p:grpSp>
      <p:pic>
        <p:nvPicPr>
          <p:cNvPr id="12" name="Picture 2" descr="https://upload.wikimedia.org/wikipedia/commons/thumb/9/96/Microsoft_logo_(2012).svg/2000px-Microsoft_logo_(2012).svg.png">
            <a:extLst>
              <a:ext uri="{FF2B5EF4-FFF2-40B4-BE49-F238E27FC236}">
                <a16:creationId xmlns:a16="http://schemas.microsoft.com/office/drawing/2014/main" id="{ACEBB9AA-F452-4808-B18A-33585F527B5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04627" y="6224371"/>
            <a:ext cx="1733783" cy="3693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4163FD5-EC8A-49E9-9A02-61CC05E23C6F}"/>
              </a:ext>
            </a:extLst>
          </p:cNvPr>
          <p:cNvSpPr txBox="1"/>
          <p:nvPr userDrawn="1"/>
        </p:nvSpPr>
        <p:spPr>
          <a:xfrm>
            <a:off x="2574470" y="1504470"/>
            <a:ext cx="7043061"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5400" b="1" kern="1200" dirty="0">
                <a:solidFill>
                  <a:srgbClr val="666666"/>
                </a:solidFill>
                <a:latin typeface="Segoe UI" panose="020B0502040204020203" pitchFamily="34" charset="0"/>
                <a:ea typeface="+mn-ea"/>
                <a:cs typeface="Segoe UI" panose="020B0502040204020203" pitchFamily="34" charset="0"/>
              </a:rPr>
              <a:t>SharePoint Saturday</a:t>
            </a:r>
            <a:endParaRPr lang="en-IN" sz="4000" b="1" kern="1200" dirty="0">
              <a:solidFill>
                <a:srgbClr val="666666"/>
              </a:solidFill>
              <a:latin typeface="Old English Text MT" panose="03040902040508030806" pitchFamily="66" charset="0"/>
              <a:ea typeface="+mn-ea"/>
              <a:cs typeface="Arial" panose="020B0604020202020204" pitchFamily="34" charset="0"/>
            </a:endParaRPr>
          </a:p>
        </p:txBody>
      </p:sp>
      <p:sp>
        <p:nvSpPr>
          <p:cNvPr id="19" name="TextBox 18">
            <a:extLst>
              <a:ext uri="{FF2B5EF4-FFF2-40B4-BE49-F238E27FC236}">
                <a16:creationId xmlns:a16="http://schemas.microsoft.com/office/drawing/2014/main" id="{BD23AD8F-DA31-4AF7-BD65-A38514B280D2}"/>
              </a:ext>
            </a:extLst>
          </p:cNvPr>
          <p:cNvSpPr txBox="1"/>
          <p:nvPr userDrawn="1"/>
        </p:nvSpPr>
        <p:spPr>
          <a:xfrm>
            <a:off x="800218" y="3902571"/>
            <a:ext cx="473576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600" b="1" dirty="0">
                <a:solidFill>
                  <a:srgbClr val="505050"/>
                </a:solidFill>
                <a:latin typeface="Square721 BT" panose="020B0504020202060204" pitchFamily="34" charset="0"/>
                <a:cs typeface="Segoe UI" panose="020B0502040204020203" pitchFamily="34" charset="0"/>
              </a:rPr>
              <a:t>Anbu Mani</a:t>
            </a:r>
            <a:endParaRPr lang="en-IN" sz="3600" b="0" dirty="0">
              <a:solidFill>
                <a:srgbClr val="505050"/>
              </a:solidFill>
              <a:latin typeface="Square721 BT" panose="020B0504020202060204" pitchFamily="34" charset="0"/>
              <a:ea typeface="Lato" panose="020F050202020403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8C84A211-0391-4609-BA30-AEE189425022}"/>
              </a:ext>
            </a:extLst>
          </p:cNvPr>
          <p:cNvSpPr txBox="1"/>
          <p:nvPr userDrawn="1"/>
        </p:nvSpPr>
        <p:spPr>
          <a:xfrm>
            <a:off x="800218" y="5031370"/>
            <a:ext cx="7648778" cy="523220"/>
          </a:xfrm>
          <a:prstGeom prst="rect">
            <a:avLst/>
          </a:prstGeom>
          <a:noFill/>
        </p:spPr>
        <p:txBody>
          <a:bodyPr wrap="square" rtlCol="0">
            <a:spAutoFit/>
          </a:bodyPr>
          <a:lstStyle/>
          <a:p>
            <a:r>
              <a:rPr lang="it-IT" sz="2800" b="1" i="0" kern="1200" cap="none" spc="-150" baseline="0" dirty="0">
                <a:ln w="3175">
                  <a:noFill/>
                </a:ln>
                <a:solidFill>
                  <a:srgbClr val="505050"/>
                </a:solidFill>
                <a:effectLst/>
                <a:latin typeface="Square721 BT" panose="020B0504020202060204" pitchFamily="34" charset="0"/>
                <a:ea typeface="+mn-ea"/>
                <a:cs typeface="Segoe UI" panose="020B0502040204020203" pitchFamily="34" charset="0"/>
              </a:rPr>
              <a:t>Azure Mobile Apps</a:t>
            </a:r>
            <a:endParaRPr lang="en-IN" sz="2800" b="1" i="0" kern="1200" cap="none" spc="-150" baseline="0" dirty="0">
              <a:ln w="3175">
                <a:noFill/>
              </a:ln>
              <a:solidFill>
                <a:srgbClr val="505050"/>
              </a:solidFill>
              <a:effectLst/>
              <a:latin typeface="Square721 BT" panose="020B0504020202060204" pitchFamily="34" charset="0"/>
              <a:ea typeface="Lato" panose="020F0502020204030203" pitchFamily="34" charset="0"/>
              <a:cs typeface="Segoe UI" panose="020B0502040204020203" pitchFamily="34" charset="0"/>
            </a:endParaRPr>
          </a:p>
        </p:txBody>
      </p:sp>
      <p:grpSp>
        <p:nvGrpSpPr>
          <p:cNvPr id="21" name="Group 20">
            <a:extLst>
              <a:ext uri="{FF2B5EF4-FFF2-40B4-BE49-F238E27FC236}">
                <a16:creationId xmlns:a16="http://schemas.microsoft.com/office/drawing/2014/main" id="{E7CA8BD5-CCE4-4284-868C-4A8964D6624B}"/>
              </a:ext>
            </a:extLst>
          </p:cNvPr>
          <p:cNvGrpSpPr/>
          <p:nvPr userDrawn="1"/>
        </p:nvGrpSpPr>
        <p:grpSpPr>
          <a:xfrm>
            <a:off x="800218" y="5684768"/>
            <a:ext cx="2593639" cy="704580"/>
            <a:chOff x="1126123" y="5761597"/>
            <a:chExt cx="2593639" cy="704580"/>
          </a:xfrm>
        </p:grpSpPr>
        <p:pic>
          <p:nvPicPr>
            <p:cNvPr id="22" name="Picture 21">
              <a:extLst>
                <a:ext uri="{FF2B5EF4-FFF2-40B4-BE49-F238E27FC236}">
                  <a16:creationId xmlns:a16="http://schemas.microsoft.com/office/drawing/2014/main" id="{E96D5712-8E85-49AF-A1EC-E9F983EFC15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26123" y="5761597"/>
              <a:ext cx="704580" cy="704580"/>
            </a:xfrm>
            <a:prstGeom prst="rect">
              <a:avLst/>
            </a:prstGeom>
          </p:spPr>
        </p:pic>
        <p:sp>
          <p:nvSpPr>
            <p:cNvPr id="23" name="Rectangle 22">
              <a:extLst>
                <a:ext uri="{FF2B5EF4-FFF2-40B4-BE49-F238E27FC236}">
                  <a16:creationId xmlns:a16="http://schemas.microsoft.com/office/drawing/2014/main" id="{38A588A0-071D-4370-8039-1FD445AB41A1}"/>
                </a:ext>
              </a:extLst>
            </p:cNvPr>
            <p:cNvSpPr/>
            <p:nvPr userDrawn="1"/>
          </p:nvSpPr>
          <p:spPr>
            <a:xfrm>
              <a:off x="1701261" y="5976377"/>
              <a:ext cx="2018501" cy="369332"/>
            </a:xfrm>
            <a:prstGeom prst="rect">
              <a:avLst/>
            </a:prstGeom>
          </p:spPr>
          <p:txBody>
            <a:bodyPr wrap="none">
              <a:spAutoFit/>
            </a:bodyPr>
            <a:lstStyle/>
            <a:p>
              <a:r>
                <a:rPr lang="en-IN" sz="1800" b="1" dirty="0">
                  <a:solidFill>
                    <a:srgbClr val="505050"/>
                  </a:solidFill>
                  <a:latin typeface="Square721 BT" panose="020B0504020202060204" pitchFamily="34" charset="0"/>
                  <a:ea typeface="Lato" panose="020F0502020204030203" pitchFamily="34" charset="0"/>
                  <a:cs typeface="Segoe UI" panose="020B0502040204020203" pitchFamily="34" charset="0"/>
                </a:rPr>
                <a:t>@</a:t>
              </a:r>
              <a:r>
                <a:rPr lang="en-IN" sz="1800" b="1" kern="1200" dirty="0">
                  <a:solidFill>
                    <a:srgbClr val="505050"/>
                  </a:solidFill>
                  <a:latin typeface="Square721 BT" panose="020B0504020202060204" pitchFamily="34" charset="0"/>
                  <a:cs typeface="Segoe UI" panose="020B0502040204020203" pitchFamily="34" charset="0"/>
                </a:rPr>
                <a:t>Anbu_Mani27</a:t>
              </a:r>
            </a:p>
          </p:txBody>
        </p:sp>
      </p:grpSp>
      <p:sp>
        <p:nvSpPr>
          <p:cNvPr id="24" name="Rectangle 23">
            <a:extLst>
              <a:ext uri="{FF2B5EF4-FFF2-40B4-BE49-F238E27FC236}">
                <a16:creationId xmlns:a16="http://schemas.microsoft.com/office/drawing/2014/main" id="{D010648E-C848-43A1-8062-D44F0FD5E24D}"/>
              </a:ext>
            </a:extLst>
          </p:cNvPr>
          <p:cNvSpPr/>
          <p:nvPr userDrawn="1"/>
        </p:nvSpPr>
        <p:spPr>
          <a:xfrm>
            <a:off x="800218" y="4548902"/>
            <a:ext cx="2061783" cy="400110"/>
          </a:xfrm>
          <a:prstGeom prst="rect">
            <a:avLst/>
          </a:prstGeom>
        </p:spPr>
        <p:txBody>
          <a:bodyPr wrap="none">
            <a:spAutoFit/>
          </a:bodyPr>
          <a:lstStyle/>
          <a:p>
            <a:pPr algn="l"/>
            <a:r>
              <a:rPr lang="en-IN" sz="2000" b="0" dirty="0">
                <a:solidFill>
                  <a:srgbClr val="505050"/>
                </a:solidFill>
                <a:latin typeface="Square721 BT" panose="020B0504020202060204" pitchFamily="34" charset="0"/>
                <a:ea typeface="Lato" panose="020F0502020204030203" pitchFamily="34" charset="0"/>
                <a:cs typeface="Segoe UI" panose="020B0502040204020203" pitchFamily="34" charset="0"/>
              </a:rPr>
              <a:t>Microsoft MVP</a:t>
            </a:r>
          </a:p>
        </p:txBody>
      </p:sp>
      <p:pic>
        <p:nvPicPr>
          <p:cNvPr id="27" name="Picture 26">
            <a:extLst>
              <a:ext uri="{FF2B5EF4-FFF2-40B4-BE49-F238E27FC236}">
                <a16:creationId xmlns:a16="http://schemas.microsoft.com/office/drawing/2014/main" id="{0E56F6A1-F3CE-4945-84E4-CC0476AC77D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18186" y="371315"/>
            <a:ext cx="1921708" cy="1012687"/>
          </a:xfrm>
          <a:prstGeom prst="rect">
            <a:avLst/>
          </a:prstGeom>
        </p:spPr>
      </p:pic>
      <p:pic>
        <p:nvPicPr>
          <p:cNvPr id="3" name="Picture 2" descr="A close up of a logo&#10;&#10;Description automatically generated">
            <a:extLst>
              <a:ext uri="{FF2B5EF4-FFF2-40B4-BE49-F238E27FC236}">
                <a16:creationId xmlns:a16="http://schemas.microsoft.com/office/drawing/2014/main" id="{C9203E6C-5EB8-463D-93F7-15530177368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359461" y="185516"/>
            <a:ext cx="1578949" cy="13842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3361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56DA-62ED-460F-92D7-B10039CE29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CFF57C-5BAA-4DBC-8C99-ED20F2CA63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CA2B4A-44A0-4681-8254-5AB9C6DD7B89}"/>
              </a:ext>
            </a:extLst>
          </p:cNvPr>
          <p:cNvSpPr>
            <a:spLocks noGrp="1"/>
          </p:cNvSpPr>
          <p:nvPr>
            <p:ph type="dt" sz="half" idx="10"/>
          </p:nvPr>
        </p:nvSpPr>
        <p:spPr/>
        <p:txBody>
          <a:bodyPr/>
          <a:lstStyle/>
          <a:p>
            <a:fld id="{D5F645B3-BBED-4308-8800-55405113B090}" type="datetimeFigureOut">
              <a:rPr lang="en-IN" smtClean="0"/>
              <a:t>06-02-2020</a:t>
            </a:fld>
            <a:endParaRPr lang="en-IN" dirty="0"/>
          </a:p>
        </p:txBody>
      </p:sp>
      <p:sp>
        <p:nvSpPr>
          <p:cNvPr id="5" name="Footer Placeholder 4">
            <a:extLst>
              <a:ext uri="{FF2B5EF4-FFF2-40B4-BE49-F238E27FC236}">
                <a16:creationId xmlns:a16="http://schemas.microsoft.com/office/drawing/2014/main" id="{65D23E36-23B4-44B4-8634-B19F2D00EC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8A7ACA1-9BAF-4D44-8654-CCFF5363EA5D}"/>
              </a:ext>
            </a:extLst>
          </p:cNvPr>
          <p:cNvSpPr>
            <a:spLocks noGrp="1"/>
          </p:cNvSpPr>
          <p:nvPr>
            <p:ph type="sldNum" sz="quarter" idx="12"/>
          </p:nvPr>
        </p:nvSpPr>
        <p:spPr/>
        <p:txBody>
          <a:bodyPr/>
          <a:lstStyle/>
          <a:p>
            <a:fld id="{C94680CB-AC2C-4275-BB96-696CE0A0B5E0}" type="slidenum">
              <a:rPr lang="en-IN" smtClean="0"/>
              <a:t>‹#›</a:t>
            </a:fld>
            <a:endParaRPr lang="en-IN" dirty="0"/>
          </a:p>
        </p:txBody>
      </p:sp>
    </p:spTree>
    <p:extLst>
      <p:ext uri="{BB962C8B-B14F-4D97-AF65-F5344CB8AC3E}">
        <p14:creationId xmlns:p14="http://schemas.microsoft.com/office/powerpoint/2010/main" val="119977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782A71-FD0B-4CE5-BABD-110291851D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68C74A-88CE-4526-B0D7-36E70A51E1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929F22-DBDB-41E6-89B5-E9D529FE53A7}"/>
              </a:ext>
            </a:extLst>
          </p:cNvPr>
          <p:cNvSpPr>
            <a:spLocks noGrp="1"/>
          </p:cNvSpPr>
          <p:nvPr>
            <p:ph type="dt" sz="half" idx="10"/>
          </p:nvPr>
        </p:nvSpPr>
        <p:spPr/>
        <p:txBody>
          <a:bodyPr/>
          <a:lstStyle/>
          <a:p>
            <a:fld id="{D5F645B3-BBED-4308-8800-55405113B090}" type="datetimeFigureOut">
              <a:rPr lang="en-IN" smtClean="0"/>
              <a:t>06-02-2020</a:t>
            </a:fld>
            <a:endParaRPr lang="en-IN" dirty="0"/>
          </a:p>
        </p:txBody>
      </p:sp>
      <p:sp>
        <p:nvSpPr>
          <p:cNvPr id="5" name="Footer Placeholder 4">
            <a:extLst>
              <a:ext uri="{FF2B5EF4-FFF2-40B4-BE49-F238E27FC236}">
                <a16:creationId xmlns:a16="http://schemas.microsoft.com/office/drawing/2014/main" id="{3A872EC6-DB25-4669-A12C-FA8BE623DB6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82D2EB8-C109-40B2-9F80-B7D0CB6C5CE3}"/>
              </a:ext>
            </a:extLst>
          </p:cNvPr>
          <p:cNvSpPr>
            <a:spLocks noGrp="1"/>
          </p:cNvSpPr>
          <p:nvPr>
            <p:ph type="sldNum" sz="quarter" idx="12"/>
          </p:nvPr>
        </p:nvSpPr>
        <p:spPr/>
        <p:txBody>
          <a:bodyPr/>
          <a:lstStyle/>
          <a:p>
            <a:fld id="{C94680CB-AC2C-4275-BB96-696CE0A0B5E0}" type="slidenum">
              <a:rPr lang="en-IN" smtClean="0"/>
              <a:t>‹#›</a:t>
            </a:fld>
            <a:endParaRPr lang="en-IN" dirty="0"/>
          </a:p>
        </p:txBody>
      </p:sp>
    </p:spTree>
    <p:extLst>
      <p:ext uri="{BB962C8B-B14F-4D97-AF65-F5344CB8AC3E}">
        <p14:creationId xmlns:p14="http://schemas.microsoft.com/office/powerpoint/2010/main" val="4195400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CuadroTexto 26">
            <a:extLst>
              <a:ext uri="{FF2B5EF4-FFF2-40B4-BE49-F238E27FC236}">
                <a16:creationId xmlns:a16="http://schemas.microsoft.com/office/drawing/2014/main" id="{80E85AEB-FEB2-4D60-81DD-BF3A575A896F}"/>
              </a:ext>
            </a:extLst>
          </p:cNvPr>
          <p:cNvSpPr txBox="1"/>
          <p:nvPr userDrawn="1"/>
        </p:nvSpPr>
        <p:spPr>
          <a:xfrm>
            <a:off x="4843308" y="375302"/>
            <a:ext cx="2708599" cy="692497"/>
          </a:xfrm>
          <a:prstGeom prst="rect">
            <a:avLst/>
          </a:prstGeom>
          <a:noFill/>
        </p:spPr>
        <p:txBody>
          <a:bodyPr wrap="square" lIns="0" tIns="0" rIns="0" bIns="0" rtlCol="0">
            <a:spAutoFit/>
          </a:bodyPr>
          <a:lstStyle/>
          <a:p>
            <a:pPr algn="l"/>
            <a:r>
              <a:rPr lang="es-ES" sz="4500" b="1" dirty="0">
                <a:solidFill>
                  <a:srgbClr val="002060"/>
                </a:solidFill>
                <a:latin typeface="Quicksand" pitchFamily="2" charset="0"/>
              </a:rPr>
              <a:t>Sponsors</a:t>
            </a:r>
          </a:p>
        </p:txBody>
      </p:sp>
    </p:spTree>
    <p:extLst>
      <p:ext uri="{BB962C8B-B14F-4D97-AF65-F5344CB8AC3E}">
        <p14:creationId xmlns:p14="http://schemas.microsoft.com/office/powerpoint/2010/main" val="261358524"/>
      </p:ext>
    </p:extLst>
  </p:cSld>
  <p:clrMapOvr>
    <a:overrideClrMapping bg1="lt1" tx1="dk1" bg2="lt2" tx2="dk2" accent1="accent1" accent2="accent2" accent3="accent3" accent4="accent4" accent5="accent5" accent6="accent6" hlink="hlink" folHlink="folHlink"/>
  </p:clrMapOvr>
  <p:transition spd="med">
    <p:pull/>
  </p:transition>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vent presenta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6572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s-ES" sz="2000" dirty="0">
                <a:gradFill>
                  <a:gsLst>
                    <a:gs pos="0">
                      <a:srgbClr val="FFFFFF"/>
                    </a:gs>
                    <a:gs pos="100000">
                      <a:srgbClr val="FFFFFF"/>
                    </a:gs>
                  </a:gsLst>
                  <a:lin ang="5400000" scaled="0"/>
                </a:gradFill>
                <a:ea typeface="Segoe UI" pitchFamily="34" charset="0"/>
                <a:cs typeface="Segoe UI" pitchFamily="34" charset="0"/>
              </a:rPr>
              <a:t>`</a:t>
            </a:r>
          </a:p>
        </p:txBody>
      </p:sp>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89679"/>
            <a:ext cx="4075714" cy="387798"/>
          </a:xfrm>
          <a:noFill/>
        </p:spPr>
        <p:txBody>
          <a:bodyPr wrap="square" lIns="0" tIns="0" rIns="0" bIns="0" anchor="b" anchorCtr="0">
            <a:spAutoFit/>
          </a:bodyPr>
          <a:lstStyle>
            <a:lvl1pPr>
              <a:defRPr sz="2800" b="1" spc="-50" baseline="0">
                <a:solidFill>
                  <a:srgbClr val="002060"/>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
        <p:nvSpPr>
          <p:cNvPr id="56" name="Title 1">
            <a:extLst>
              <a:ext uri="{FF2B5EF4-FFF2-40B4-BE49-F238E27FC236}">
                <a16:creationId xmlns:a16="http://schemas.microsoft.com/office/drawing/2014/main" id="{8761AF01-7317-4FAE-9A1B-666EB08D523C}"/>
              </a:ext>
            </a:extLst>
          </p:cNvPr>
          <p:cNvSpPr txBox="1">
            <a:spLocks/>
          </p:cNvSpPr>
          <p:nvPr userDrawn="1"/>
        </p:nvSpPr>
        <p:spPr>
          <a:xfrm>
            <a:off x="8399659" y="27791"/>
            <a:ext cx="3139223" cy="800219"/>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br>
              <a:rPr lang="es-ES" sz="2400" dirty="0">
                <a:solidFill>
                  <a:schemeClr val="bg2">
                    <a:lumMod val="25000"/>
                  </a:schemeClr>
                </a:solidFill>
              </a:rPr>
            </a:br>
            <a:r>
              <a:rPr lang="es-ES" sz="2800" b="0" i="0" kern="1200" cap="none" spc="-50" baseline="0" dirty="0">
                <a:ln w="3175">
                  <a:noFill/>
                </a:ln>
                <a:solidFill>
                  <a:schemeClr val="bg2">
                    <a:lumMod val="25000"/>
                  </a:schemeClr>
                </a:solidFill>
                <a:effectLst/>
                <a:latin typeface="Quicksand" pitchFamily="2" charset="0"/>
                <a:ea typeface="+mn-ea"/>
                <a:cs typeface="Segoe UI" panose="020B0502040204020203" pitchFamily="34" charset="0"/>
              </a:rPr>
              <a:t>Help us grow!</a:t>
            </a:r>
            <a:endParaRPr lang="es-ES" sz="2400" b="1" dirty="0">
              <a:solidFill>
                <a:schemeClr val="bg2">
                  <a:lumMod val="25000"/>
                </a:schemeClr>
              </a:solidFill>
            </a:endParaRPr>
          </a:p>
        </p:txBody>
      </p:sp>
      <p:sp>
        <p:nvSpPr>
          <p:cNvPr id="27" name="CuadroTexto 26">
            <a:extLst>
              <a:ext uri="{FF2B5EF4-FFF2-40B4-BE49-F238E27FC236}">
                <a16:creationId xmlns:a16="http://schemas.microsoft.com/office/drawing/2014/main" id="{4ED99285-A992-4D3F-9B0B-7D505E9376C7}"/>
              </a:ext>
            </a:extLst>
          </p:cNvPr>
          <p:cNvSpPr txBox="1"/>
          <p:nvPr userDrawn="1"/>
        </p:nvSpPr>
        <p:spPr>
          <a:xfrm>
            <a:off x="4838701" y="213369"/>
            <a:ext cx="2708599" cy="830997"/>
          </a:xfrm>
          <a:prstGeom prst="rect">
            <a:avLst/>
          </a:prstGeom>
          <a:noFill/>
        </p:spPr>
        <p:txBody>
          <a:bodyPr wrap="square" lIns="0" tIns="0" rIns="0" bIns="0" rtlCol="0">
            <a:spAutoFit/>
          </a:bodyPr>
          <a:lstStyle/>
          <a:p>
            <a:pPr algn="l"/>
            <a:r>
              <a:rPr lang="es-ES" sz="5400" b="1" dirty="0">
                <a:solidFill>
                  <a:srgbClr val="002060"/>
                </a:solidFill>
                <a:latin typeface="Quicksand" pitchFamily="2" charset="0"/>
              </a:rPr>
              <a:t>Thanks!</a:t>
            </a:r>
          </a:p>
        </p:txBody>
      </p:sp>
      <p:pic>
        <p:nvPicPr>
          <p:cNvPr id="3" name="Picture 2" descr="A close up of a sign&#10;&#10;Description automatically generated">
            <a:extLst>
              <a:ext uri="{FF2B5EF4-FFF2-40B4-BE49-F238E27FC236}">
                <a16:creationId xmlns:a16="http://schemas.microsoft.com/office/drawing/2014/main" id="{3F43C8C1-2CA3-4822-AFEA-4C5AAD455A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59917" y="1055399"/>
            <a:ext cx="2857500" cy="2857500"/>
          </a:xfrm>
          <a:prstGeom prst="rect">
            <a:avLst/>
          </a:prstGeom>
        </p:spPr>
      </p:pic>
    </p:spTree>
    <p:extLst>
      <p:ext uri="{BB962C8B-B14F-4D97-AF65-F5344CB8AC3E}">
        <p14:creationId xmlns:p14="http://schemas.microsoft.com/office/powerpoint/2010/main" val="1809914910"/>
      </p:ext>
    </p:extLst>
  </p:cSld>
  <p:clrMapOvr>
    <a:overrideClrMapping bg1="lt1" tx1="dk1" bg2="lt2" tx2="dk2" accent1="accent1" accent2="accent2" accent3="accent3" accent4="accent4" accent5="accent5" accent6="accent6" hlink="hlink" folHlink="folHlink"/>
  </p:clrMapOvr>
  <p:transition spd="med">
    <p:pull/>
  </p:transition>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pic>
        <p:nvPicPr>
          <p:cNvPr id="4" name="Picture 3" descr="A close up of a logo&#10;&#10;Description automatically generated">
            <a:extLst>
              <a:ext uri="{FF2B5EF4-FFF2-40B4-BE49-F238E27FC236}">
                <a16:creationId xmlns:a16="http://schemas.microsoft.com/office/drawing/2014/main" id="{199FCDDE-50B2-468D-A2E8-95EE2C8584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67301" y="98856"/>
            <a:ext cx="838200" cy="734860"/>
          </a:xfrm>
          <a:prstGeom prst="rect">
            <a:avLst/>
          </a:prstGeom>
          <a:ln>
            <a:noFill/>
          </a:ln>
          <a:effectLst/>
        </p:spPr>
      </p:pic>
      <p:sp>
        <p:nvSpPr>
          <p:cNvPr id="5" name="Rectangle 4">
            <a:extLst>
              <a:ext uri="{FF2B5EF4-FFF2-40B4-BE49-F238E27FC236}">
                <a16:creationId xmlns:a16="http://schemas.microsoft.com/office/drawing/2014/main" id="{AC42A356-C166-4512-B9BC-447F6623091E}"/>
              </a:ext>
            </a:extLst>
          </p:cNvPr>
          <p:cNvSpPr/>
          <p:nvPr userDrawn="1"/>
        </p:nvSpPr>
        <p:spPr>
          <a:xfrm>
            <a:off x="9044190" y="6397109"/>
            <a:ext cx="2881110" cy="369332"/>
          </a:xfrm>
          <a:prstGeom prst="rect">
            <a:avLst/>
          </a:prstGeom>
        </p:spPr>
        <p:txBody>
          <a:bodyPr wrap="none">
            <a:spAutoFit/>
          </a:bodyPr>
          <a:lstStyle/>
          <a:p>
            <a:pPr algn="l"/>
            <a:r>
              <a:rPr lang="en-US" sz="1800" dirty="0">
                <a:solidFill>
                  <a:srgbClr val="43444A"/>
                </a:solidFill>
                <a:latin typeface="Quicksand" pitchFamily="2" charset="0"/>
              </a:rPr>
              <a:t>#SPSChennai #XMonkeys360</a:t>
            </a:r>
          </a:p>
        </p:txBody>
      </p:sp>
    </p:spTree>
    <p:extLst>
      <p:ext uri="{BB962C8B-B14F-4D97-AF65-F5344CB8AC3E}">
        <p14:creationId xmlns:p14="http://schemas.microsoft.com/office/powerpoint/2010/main" val="680682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8" y="455313"/>
            <a:ext cx="11306469" cy="666336"/>
          </a:xfrm>
        </p:spPr>
        <p:txBody>
          <a:bodyPr vert="horz" wrap="square" lIns="0" tIns="164592" rIns="0" bIns="0" rtlCol="0" anchor="t">
            <a:noAutofit/>
          </a:bodyPr>
          <a:lstStyle>
            <a:lvl1pPr>
              <a:defRPr lang="en-US" sz="3137"/>
            </a:lvl1pPr>
          </a:lstStyle>
          <a:p>
            <a:pPr lvl="0"/>
            <a:r>
              <a:rPr lang="en-US"/>
              <a:t>Title</a:t>
            </a:r>
          </a:p>
        </p:txBody>
      </p:sp>
      <p:pic>
        <p:nvPicPr>
          <p:cNvPr id="3" name="Picture 2" descr="A screenshot of a computer&#10;&#10;Description generated with very high confidence">
            <a:extLst>
              <a:ext uri="{FF2B5EF4-FFF2-40B4-BE49-F238E27FC236}">
                <a16:creationId xmlns:a16="http://schemas.microsoft.com/office/drawing/2014/main" id="{A092B4B5-8E80-499B-99A0-F973AFF5B4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913054" y="1161160"/>
            <a:ext cx="7278947" cy="5696841"/>
          </a:xfrm>
          <a:prstGeom prst="rect">
            <a:avLst/>
          </a:prstGeom>
        </p:spPr>
      </p:pic>
    </p:spTree>
    <p:extLst>
      <p:ext uri="{BB962C8B-B14F-4D97-AF65-F5344CB8AC3E}">
        <p14:creationId xmlns:p14="http://schemas.microsoft.com/office/powerpoint/2010/main" val="3988002081"/>
      </p:ext>
    </p:extLst>
  </p:cSld>
  <p:clrMapOvr>
    <a:masterClrMapping/>
  </p:clrMapOvr>
  <p:transition>
    <p:fade/>
  </p:transition>
  <p:extLst>
    <p:ext uri="{DCECCB84-F9BA-43D5-87BE-67443E8EF086}">
      <p15:sldGuideLst xmlns:p15="http://schemas.microsoft.com/office/powerpoint/2012/main">
        <p15:guide id="1" orient="horz" pos="907">
          <p15:clr>
            <a:srgbClr val="FBAE40"/>
          </p15:clr>
        </p15:guide>
        <p15:guide id="2" orient="horz" pos="3988">
          <p15:clr>
            <a:srgbClr val="FBAE40"/>
          </p15:clr>
        </p15:guide>
        <p15:guide id="3" pos="354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74DE-71C0-442C-8911-5871302779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C8FF49-FA64-4777-9525-FB8C5D2353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33BC08-1723-424A-83E0-5536261A4709}"/>
              </a:ext>
            </a:extLst>
          </p:cNvPr>
          <p:cNvSpPr>
            <a:spLocks noGrp="1"/>
          </p:cNvSpPr>
          <p:nvPr>
            <p:ph type="dt" sz="half" idx="10"/>
          </p:nvPr>
        </p:nvSpPr>
        <p:spPr/>
        <p:txBody>
          <a:bodyPr/>
          <a:lstStyle/>
          <a:p>
            <a:fld id="{D5F645B3-BBED-4308-8800-55405113B090}" type="datetimeFigureOut">
              <a:rPr lang="en-IN" smtClean="0"/>
              <a:t>06-02-2020</a:t>
            </a:fld>
            <a:endParaRPr lang="en-IN" dirty="0"/>
          </a:p>
        </p:txBody>
      </p:sp>
      <p:sp>
        <p:nvSpPr>
          <p:cNvPr id="5" name="Footer Placeholder 4">
            <a:extLst>
              <a:ext uri="{FF2B5EF4-FFF2-40B4-BE49-F238E27FC236}">
                <a16:creationId xmlns:a16="http://schemas.microsoft.com/office/drawing/2014/main" id="{CB0C86C9-E7EF-48A8-BDCF-1166B31625D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F2D34E5-0B6D-4B3C-9CAE-CDB3B53D5C79}"/>
              </a:ext>
            </a:extLst>
          </p:cNvPr>
          <p:cNvSpPr>
            <a:spLocks noGrp="1"/>
          </p:cNvSpPr>
          <p:nvPr>
            <p:ph type="sldNum" sz="quarter" idx="12"/>
          </p:nvPr>
        </p:nvSpPr>
        <p:spPr/>
        <p:txBody>
          <a:bodyPr/>
          <a:lstStyle/>
          <a:p>
            <a:fld id="{C94680CB-AC2C-4275-BB96-696CE0A0B5E0}" type="slidenum">
              <a:rPr lang="en-IN" smtClean="0"/>
              <a:t>‹#›</a:t>
            </a:fld>
            <a:endParaRPr lang="en-IN" dirty="0"/>
          </a:p>
        </p:txBody>
      </p:sp>
    </p:spTree>
    <p:extLst>
      <p:ext uri="{BB962C8B-B14F-4D97-AF65-F5344CB8AC3E}">
        <p14:creationId xmlns:p14="http://schemas.microsoft.com/office/powerpoint/2010/main" val="527206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1832-D4A2-4996-B3AC-2FB80F436B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92B798-810E-4FF0-BEF8-7C7AE8DBFD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DC844DE-41AF-4B57-B322-A3D45FE2A379}"/>
              </a:ext>
            </a:extLst>
          </p:cNvPr>
          <p:cNvSpPr>
            <a:spLocks noGrp="1"/>
          </p:cNvSpPr>
          <p:nvPr>
            <p:ph type="dt" sz="half" idx="10"/>
          </p:nvPr>
        </p:nvSpPr>
        <p:spPr/>
        <p:txBody>
          <a:bodyPr/>
          <a:lstStyle/>
          <a:p>
            <a:fld id="{D5F645B3-BBED-4308-8800-55405113B090}" type="datetimeFigureOut">
              <a:rPr lang="en-IN" smtClean="0"/>
              <a:t>06-02-2020</a:t>
            </a:fld>
            <a:endParaRPr lang="en-IN" dirty="0"/>
          </a:p>
        </p:txBody>
      </p:sp>
      <p:sp>
        <p:nvSpPr>
          <p:cNvPr id="5" name="Footer Placeholder 4">
            <a:extLst>
              <a:ext uri="{FF2B5EF4-FFF2-40B4-BE49-F238E27FC236}">
                <a16:creationId xmlns:a16="http://schemas.microsoft.com/office/drawing/2014/main" id="{F7B9B16F-5138-473B-A144-47B4C5D7692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EAFA62D-120F-4512-B499-D5E4FA356551}"/>
              </a:ext>
            </a:extLst>
          </p:cNvPr>
          <p:cNvSpPr>
            <a:spLocks noGrp="1"/>
          </p:cNvSpPr>
          <p:nvPr>
            <p:ph type="sldNum" sz="quarter" idx="12"/>
          </p:nvPr>
        </p:nvSpPr>
        <p:spPr/>
        <p:txBody>
          <a:bodyPr/>
          <a:lstStyle/>
          <a:p>
            <a:fld id="{C94680CB-AC2C-4275-BB96-696CE0A0B5E0}" type="slidenum">
              <a:rPr lang="en-IN" smtClean="0"/>
              <a:t>‹#›</a:t>
            </a:fld>
            <a:endParaRPr lang="en-IN" dirty="0"/>
          </a:p>
        </p:txBody>
      </p:sp>
    </p:spTree>
    <p:extLst>
      <p:ext uri="{BB962C8B-B14F-4D97-AF65-F5344CB8AC3E}">
        <p14:creationId xmlns:p14="http://schemas.microsoft.com/office/powerpoint/2010/main" val="1865953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48C8-0325-40E5-869A-04B52C81A0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B91C35-DE92-489C-9F6F-213A8B894CE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B0B819-F2B7-4606-AAE0-D8648F3BDB5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F881C6-7FC6-406D-8634-49D6B7E418A6}"/>
              </a:ext>
            </a:extLst>
          </p:cNvPr>
          <p:cNvSpPr>
            <a:spLocks noGrp="1"/>
          </p:cNvSpPr>
          <p:nvPr>
            <p:ph type="dt" sz="half" idx="10"/>
          </p:nvPr>
        </p:nvSpPr>
        <p:spPr/>
        <p:txBody>
          <a:bodyPr/>
          <a:lstStyle/>
          <a:p>
            <a:fld id="{D5F645B3-BBED-4308-8800-55405113B090}" type="datetimeFigureOut">
              <a:rPr lang="en-IN" smtClean="0"/>
              <a:t>06-02-2020</a:t>
            </a:fld>
            <a:endParaRPr lang="en-IN" dirty="0"/>
          </a:p>
        </p:txBody>
      </p:sp>
      <p:sp>
        <p:nvSpPr>
          <p:cNvPr id="6" name="Footer Placeholder 5">
            <a:extLst>
              <a:ext uri="{FF2B5EF4-FFF2-40B4-BE49-F238E27FC236}">
                <a16:creationId xmlns:a16="http://schemas.microsoft.com/office/drawing/2014/main" id="{C6EA8CA3-8BA1-4A5D-966C-2743FF949FB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C566FA0-6427-40F2-A065-0C372C6EF287}"/>
              </a:ext>
            </a:extLst>
          </p:cNvPr>
          <p:cNvSpPr>
            <a:spLocks noGrp="1"/>
          </p:cNvSpPr>
          <p:nvPr>
            <p:ph type="sldNum" sz="quarter" idx="12"/>
          </p:nvPr>
        </p:nvSpPr>
        <p:spPr/>
        <p:txBody>
          <a:bodyPr/>
          <a:lstStyle/>
          <a:p>
            <a:fld id="{C94680CB-AC2C-4275-BB96-696CE0A0B5E0}" type="slidenum">
              <a:rPr lang="en-IN" smtClean="0"/>
              <a:t>‹#›</a:t>
            </a:fld>
            <a:endParaRPr lang="en-IN" dirty="0"/>
          </a:p>
        </p:txBody>
      </p:sp>
    </p:spTree>
    <p:extLst>
      <p:ext uri="{BB962C8B-B14F-4D97-AF65-F5344CB8AC3E}">
        <p14:creationId xmlns:p14="http://schemas.microsoft.com/office/powerpoint/2010/main" val="2647809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99F00-A9BC-4BC1-A150-ABDBF124FD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A80422-A96D-4E10-B704-C17558FFDC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3CBCCF-E90E-4E66-B607-BD055D95290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A50C4A-E318-46A1-A017-D033A4608A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091618-78C2-48C1-B93E-146188208AD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0D8880-E1D8-4936-8F10-40076E082BE6}"/>
              </a:ext>
            </a:extLst>
          </p:cNvPr>
          <p:cNvSpPr>
            <a:spLocks noGrp="1"/>
          </p:cNvSpPr>
          <p:nvPr>
            <p:ph type="dt" sz="half" idx="10"/>
          </p:nvPr>
        </p:nvSpPr>
        <p:spPr/>
        <p:txBody>
          <a:bodyPr/>
          <a:lstStyle/>
          <a:p>
            <a:fld id="{D5F645B3-BBED-4308-8800-55405113B090}" type="datetimeFigureOut">
              <a:rPr lang="en-IN" smtClean="0"/>
              <a:t>06-02-2020</a:t>
            </a:fld>
            <a:endParaRPr lang="en-IN" dirty="0"/>
          </a:p>
        </p:txBody>
      </p:sp>
      <p:sp>
        <p:nvSpPr>
          <p:cNvPr id="8" name="Footer Placeholder 7">
            <a:extLst>
              <a:ext uri="{FF2B5EF4-FFF2-40B4-BE49-F238E27FC236}">
                <a16:creationId xmlns:a16="http://schemas.microsoft.com/office/drawing/2014/main" id="{7079A63F-A2EA-403E-BC00-1B6F56467493}"/>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99EA9583-58F0-45AE-B3E1-0DBF3F5EC007}"/>
              </a:ext>
            </a:extLst>
          </p:cNvPr>
          <p:cNvSpPr>
            <a:spLocks noGrp="1"/>
          </p:cNvSpPr>
          <p:nvPr>
            <p:ph type="sldNum" sz="quarter" idx="12"/>
          </p:nvPr>
        </p:nvSpPr>
        <p:spPr/>
        <p:txBody>
          <a:bodyPr/>
          <a:lstStyle/>
          <a:p>
            <a:fld id="{C94680CB-AC2C-4275-BB96-696CE0A0B5E0}" type="slidenum">
              <a:rPr lang="en-IN" smtClean="0"/>
              <a:t>‹#›</a:t>
            </a:fld>
            <a:endParaRPr lang="en-IN" dirty="0"/>
          </a:p>
        </p:txBody>
      </p:sp>
    </p:spTree>
    <p:extLst>
      <p:ext uri="{BB962C8B-B14F-4D97-AF65-F5344CB8AC3E}">
        <p14:creationId xmlns:p14="http://schemas.microsoft.com/office/powerpoint/2010/main" val="2807997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D353A76-314D-4CF1-BB32-0142A31A22DB}"/>
              </a:ext>
            </a:extLst>
          </p:cNvPr>
          <p:cNvSpPr>
            <a:spLocks noGrp="1"/>
          </p:cNvSpPr>
          <p:nvPr>
            <p:ph type="dt" sz="half" idx="10"/>
          </p:nvPr>
        </p:nvSpPr>
        <p:spPr/>
        <p:txBody>
          <a:bodyPr/>
          <a:lstStyle/>
          <a:p>
            <a:fld id="{D5F645B3-BBED-4308-8800-55405113B090}" type="datetimeFigureOut">
              <a:rPr lang="en-IN" smtClean="0"/>
              <a:t>06-02-2020</a:t>
            </a:fld>
            <a:endParaRPr lang="en-IN" dirty="0"/>
          </a:p>
        </p:txBody>
      </p:sp>
      <p:sp>
        <p:nvSpPr>
          <p:cNvPr id="4" name="Footer Placeholder 3">
            <a:extLst>
              <a:ext uri="{FF2B5EF4-FFF2-40B4-BE49-F238E27FC236}">
                <a16:creationId xmlns:a16="http://schemas.microsoft.com/office/drawing/2014/main" id="{5A4ED5C5-FDE9-4FFA-B376-B3DDDDB154F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744F933E-81DD-4286-9402-E83874CB6F3D}"/>
              </a:ext>
            </a:extLst>
          </p:cNvPr>
          <p:cNvSpPr>
            <a:spLocks noGrp="1"/>
          </p:cNvSpPr>
          <p:nvPr>
            <p:ph type="sldNum" sz="quarter" idx="12"/>
          </p:nvPr>
        </p:nvSpPr>
        <p:spPr/>
        <p:txBody>
          <a:bodyPr/>
          <a:lstStyle/>
          <a:p>
            <a:fld id="{C94680CB-AC2C-4275-BB96-696CE0A0B5E0}" type="slidenum">
              <a:rPr lang="en-IN" smtClean="0"/>
              <a:t>‹#›</a:t>
            </a:fld>
            <a:endParaRPr lang="en-IN" dirty="0"/>
          </a:p>
        </p:txBody>
      </p:sp>
      <p:pic>
        <p:nvPicPr>
          <p:cNvPr id="11" name="Picture 2" descr="https://upload.wikimedia.org/wikipedia/commons/thumb/9/96/Microsoft_logo_(2012).svg/2000px-Microsoft_logo_(2012).svg.png">
            <a:extLst>
              <a:ext uri="{FF2B5EF4-FFF2-40B4-BE49-F238E27FC236}">
                <a16:creationId xmlns:a16="http://schemas.microsoft.com/office/drawing/2014/main" id="{1AEF5B12-C8DC-437E-8EB2-AFA7819E271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24376" y="6228577"/>
            <a:ext cx="1714034" cy="3651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FB140B7D-24FB-46A0-BB5A-F32FF436B33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5321" y="295722"/>
            <a:ext cx="2121352" cy="1117894"/>
          </a:xfrm>
          <a:prstGeom prst="rect">
            <a:avLst/>
          </a:prstGeom>
        </p:spPr>
      </p:pic>
      <p:pic>
        <p:nvPicPr>
          <p:cNvPr id="20" name="Picture 19" descr="A close up of a logo&#10;&#10;Description automatically generated">
            <a:extLst>
              <a:ext uri="{FF2B5EF4-FFF2-40B4-BE49-F238E27FC236}">
                <a16:creationId xmlns:a16="http://schemas.microsoft.com/office/drawing/2014/main" id="{3992E77D-DFC6-4341-93D5-30F74FD6C2C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30358" y="269942"/>
            <a:ext cx="1333910" cy="11694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6881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733984-3349-49D7-8D11-8CA1317F13DA}"/>
              </a:ext>
            </a:extLst>
          </p:cNvPr>
          <p:cNvSpPr>
            <a:spLocks noGrp="1"/>
          </p:cNvSpPr>
          <p:nvPr>
            <p:ph type="dt" sz="half" idx="10"/>
          </p:nvPr>
        </p:nvSpPr>
        <p:spPr/>
        <p:txBody>
          <a:bodyPr/>
          <a:lstStyle/>
          <a:p>
            <a:fld id="{D5F645B3-BBED-4308-8800-55405113B090}" type="datetimeFigureOut">
              <a:rPr lang="en-IN" smtClean="0"/>
              <a:t>06-02-2020</a:t>
            </a:fld>
            <a:endParaRPr lang="en-IN" dirty="0"/>
          </a:p>
        </p:txBody>
      </p:sp>
      <p:sp>
        <p:nvSpPr>
          <p:cNvPr id="3" name="Footer Placeholder 2">
            <a:extLst>
              <a:ext uri="{FF2B5EF4-FFF2-40B4-BE49-F238E27FC236}">
                <a16:creationId xmlns:a16="http://schemas.microsoft.com/office/drawing/2014/main" id="{5BC58281-1769-4F9B-9DC4-3237CC3E6897}"/>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0431821C-3EB8-421D-B5C7-FB1FBAC8277B}"/>
              </a:ext>
            </a:extLst>
          </p:cNvPr>
          <p:cNvSpPr>
            <a:spLocks noGrp="1"/>
          </p:cNvSpPr>
          <p:nvPr>
            <p:ph type="sldNum" sz="quarter" idx="12"/>
          </p:nvPr>
        </p:nvSpPr>
        <p:spPr/>
        <p:txBody>
          <a:bodyPr/>
          <a:lstStyle/>
          <a:p>
            <a:fld id="{C94680CB-AC2C-4275-BB96-696CE0A0B5E0}" type="slidenum">
              <a:rPr lang="en-IN" smtClean="0"/>
              <a:t>‹#›</a:t>
            </a:fld>
            <a:endParaRPr lang="en-IN" dirty="0"/>
          </a:p>
        </p:txBody>
      </p:sp>
    </p:spTree>
    <p:extLst>
      <p:ext uri="{BB962C8B-B14F-4D97-AF65-F5344CB8AC3E}">
        <p14:creationId xmlns:p14="http://schemas.microsoft.com/office/powerpoint/2010/main" val="2130337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3FC15-E003-492D-AC67-66F19AA93B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73152FC-803E-48DA-B2E1-792D17A2EA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68FBF6-911A-4A59-8FD1-7DC27AA648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E01764-29F7-408B-9DB4-2F5A88BC363B}"/>
              </a:ext>
            </a:extLst>
          </p:cNvPr>
          <p:cNvSpPr>
            <a:spLocks noGrp="1"/>
          </p:cNvSpPr>
          <p:nvPr>
            <p:ph type="dt" sz="half" idx="10"/>
          </p:nvPr>
        </p:nvSpPr>
        <p:spPr/>
        <p:txBody>
          <a:bodyPr/>
          <a:lstStyle/>
          <a:p>
            <a:fld id="{D5F645B3-BBED-4308-8800-55405113B090}" type="datetimeFigureOut">
              <a:rPr lang="en-IN" smtClean="0"/>
              <a:t>06-02-2020</a:t>
            </a:fld>
            <a:endParaRPr lang="en-IN" dirty="0"/>
          </a:p>
        </p:txBody>
      </p:sp>
      <p:sp>
        <p:nvSpPr>
          <p:cNvPr id="6" name="Footer Placeholder 5">
            <a:extLst>
              <a:ext uri="{FF2B5EF4-FFF2-40B4-BE49-F238E27FC236}">
                <a16:creationId xmlns:a16="http://schemas.microsoft.com/office/drawing/2014/main" id="{19760700-8312-4799-BC28-15FAE577341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7BEB719-FBDD-48A6-B148-805F5EFA8D1D}"/>
              </a:ext>
            </a:extLst>
          </p:cNvPr>
          <p:cNvSpPr>
            <a:spLocks noGrp="1"/>
          </p:cNvSpPr>
          <p:nvPr>
            <p:ph type="sldNum" sz="quarter" idx="12"/>
          </p:nvPr>
        </p:nvSpPr>
        <p:spPr/>
        <p:txBody>
          <a:bodyPr/>
          <a:lstStyle/>
          <a:p>
            <a:fld id="{C94680CB-AC2C-4275-BB96-696CE0A0B5E0}" type="slidenum">
              <a:rPr lang="en-IN" smtClean="0"/>
              <a:t>‹#›</a:t>
            </a:fld>
            <a:endParaRPr lang="en-IN" dirty="0"/>
          </a:p>
        </p:txBody>
      </p:sp>
    </p:spTree>
    <p:extLst>
      <p:ext uri="{BB962C8B-B14F-4D97-AF65-F5344CB8AC3E}">
        <p14:creationId xmlns:p14="http://schemas.microsoft.com/office/powerpoint/2010/main" val="1049550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4149-07E9-42BC-80A5-1BAF0A4BB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F944F5-092C-44BA-A31D-32F042CC3B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D9C3BBA6-B448-47AD-851A-9DE8B1753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51C28C-3597-4810-B4BD-777C7C0B16A3}"/>
              </a:ext>
            </a:extLst>
          </p:cNvPr>
          <p:cNvSpPr>
            <a:spLocks noGrp="1"/>
          </p:cNvSpPr>
          <p:nvPr>
            <p:ph type="dt" sz="half" idx="10"/>
          </p:nvPr>
        </p:nvSpPr>
        <p:spPr/>
        <p:txBody>
          <a:bodyPr/>
          <a:lstStyle/>
          <a:p>
            <a:fld id="{D5F645B3-BBED-4308-8800-55405113B090}" type="datetimeFigureOut">
              <a:rPr lang="en-IN" smtClean="0"/>
              <a:t>06-02-2020</a:t>
            </a:fld>
            <a:endParaRPr lang="en-IN" dirty="0"/>
          </a:p>
        </p:txBody>
      </p:sp>
      <p:sp>
        <p:nvSpPr>
          <p:cNvPr id="6" name="Footer Placeholder 5">
            <a:extLst>
              <a:ext uri="{FF2B5EF4-FFF2-40B4-BE49-F238E27FC236}">
                <a16:creationId xmlns:a16="http://schemas.microsoft.com/office/drawing/2014/main" id="{9C892B9F-37EE-4B9C-9C6F-FB9D55CE18D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2E9A683-E48C-43FE-8BE4-466967FF5E67}"/>
              </a:ext>
            </a:extLst>
          </p:cNvPr>
          <p:cNvSpPr>
            <a:spLocks noGrp="1"/>
          </p:cNvSpPr>
          <p:nvPr>
            <p:ph type="sldNum" sz="quarter" idx="12"/>
          </p:nvPr>
        </p:nvSpPr>
        <p:spPr/>
        <p:txBody>
          <a:bodyPr/>
          <a:lstStyle/>
          <a:p>
            <a:fld id="{C94680CB-AC2C-4275-BB96-696CE0A0B5E0}" type="slidenum">
              <a:rPr lang="en-IN" smtClean="0"/>
              <a:t>‹#›</a:t>
            </a:fld>
            <a:endParaRPr lang="en-IN" dirty="0"/>
          </a:p>
        </p:txBody>
      </p:sp>
    </p:spTree>
    <p:extLst>
      <p:ext uri="{BB962C8B-B14F-4D97-AF65-F5344CB8AC3E}">
        <p14:creationId xmlns:p14="http://schemas.microsoft.com/office/powerpoint/2010/main" val="3011780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387577-7F67-4E5D-8D79-F61D5631F1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736F19-8735-4782-9BE4-FE135F04F3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9D24CCEC-2AFB-4E00-A4F6-987AF4FCBC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F645B3-BBED-4308-8800-55405113B090}" type="datetimeFigureOut">
              <a:rPr lang="en-IN" smtClean="0"/>
              <a:t>06-02-2020</a:t>
            </a:fld>
            <a:endParaRPr lang="en-IN" dirty="0"/>
          </a:p>
        </p:txBody>
      </p:sp>
      <p:sp>
        <p:nvSpPr>
          <p:cNvPr id="5" name="Footer Placeholder 4">
            <a:extLst>
              <a:ext uri="{FF2B5EF4-FFF2-40B4-BE49-F238E27FC236}">
                <a16:creationId xmlns:a16="http://schemas.microsoft.com/office/drawing/2014/main" id="{52AE3616-A83B-4EBE-8263-8188EDD8CC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59C1A306-2507-404E-9C31-DB74DE6C80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4680CB-AC2C-4275-BB96-696CE0A0B5E0}" type="slidenum">
              <a:rPr lang="en-IN" smtClean="0"/>
              <a:t>‹#›</a:t>
            </a:fld>
            <a:endParaRPr lang="en-IN" dirty="0"/>
          </a:p>
        </p:txBody>
      </p:sp>
    </p:spTree>
    <p:extLst>
      <p:ext uri="{BB962C8B-B14F-4D97-AF65-F5344CB8AC3E}">
        <p14:creationId xmlns:p14="http://schemas.microsoft.com/office/powerpoint/2010/main" val="1511311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8" r:id="rId12"/>
    <p:sldLayoutId id="2147483669" r:id="rId13"/>
    <p:sldLayoutId id="2147483670" r:id="rId14"/>
    <p:sldLayoutId id="2147483671" r:id="rId15"/>
    <p:sldLayoutId id="21474836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hyperlink" Target="mailto:surya@SPSChennai2020.onmicrosoft.com" TargetMode="External"/><Relationship Id="rId2" Type="http://schemas.openxmlformats.org/officeDocument/2006/relationships/hyperlink" Target="mailto:gayathri@SPSChennai2020.onmicrosoft.com" TargetMode="External"/><Relationship Id="rId1" Type="http://schemas.openxmlformats.org/officeDocument/2006/relationships/slideLayout" Target="../slideLayouts/slideLayout15.xml"/><Relationship Id="rId4" Type="http://schemas.openxmlformats.org/officeDocument/2006/relationships/hyperlink" Target="mailto:pradeep@SPSChennai2020.onmicrosoft.com"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jp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1.xml"/><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16.xml"/><Relationship Id="rId6" Type="http://schemas.openxmlformats.org/officeDocument/2006/relationships/image" Target="../media/image13.png"/><Relationship Id="rId11" Type="http://schemas.openxmlformats.org/officeDocument/2006/relationships/image" Target="../media/image18.jpe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jp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19905D-D129-4BB9-8D20-29026F33DBDC}"/>
              </a:ext>
            </a:extLst>
          </p:cNvPr>
          <p:cNvSpPr txBox="1"/>
          <p:nvPr/>
        </p:nvSpPr>
        <p:spPr>
          <a:xfrm>
            <a:off x="991827" y="3429000"/>
            <a:ext cx="900060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800" b="1" kern="1200" dirty="0">
                <a:solidFill>
                  <a:srgbClr val="505050"/>
                </a:solidFill>
                <a:latin typeface="Square721 BT" panose="020B0504020202060204" pitchFamily="34" charset="0"/>
                <a:ea typeface="+mn-ea"/>
                <a:cs typeface="Segoe UI" panose="020B0502040204020203" pitchFamily="34" charset="0"/>
              </a:rPr>
              <a:t>Gayathri Nagamanickam</a:t>
            </a:r>
          </a:p>
        </p:txBody>
      </p:sp>
      <p:sp>
        <p:nvSpPr>
          <p:cNvPr id="5" name="TextBox 4">
            <a:extLst>
              <a:ext uri="{FF2B5EF4-FFF2-40B4-BE49-F238E27FC236}">
                <a16:creationId xmlns:a16="http://schemas.microsoft.com/office/drawing/2014/main" id="{1B42F64B-9796-47F7-AAE1-642D86DBE134}"/>
              </a:ext>
            </a:extLst>
          </p:cNvPr>
          <p:cNvSpPr txBox="1"/>
          <p:nvPr/>
        </p:nvSpPr>
        <p:spPr>
          <a:xfrm>
            <a:off x="1109217" y="2265589"/>
            <a:ext cx="10365453" cy="646331"/>
          </a:xfrm>
          <a:prstGeom prst="rect">
            <a:avLst/>
          </a:prstGeom>
          <a:noFill/>
        </p:spPr>
        <p:txBody>
          <a:bodyPr wrap="square" rtlCol="0">
            <a:spAutoFit/>
          </a:bodyPr>
          <a:lstStyle/>
          <a:p>
            <a:r>
              <a:rPr lang="en-US" sz="3600" b="1" dirty="0">
                <a:solidFill>
                  <a:srgbClr val="505050"/>
                </a:solidFill>
                <a:latin typeface="Square721 BT" panose="020B0504020202060204" pitchFamily="34" charset="0"/>
                <a:cs typeface="Segoe UI" panose="020B0502040204020203" pitchFamily="34" charset="0"/>
              </a:rPr>
              <a:t>Microsoft Teams  Private Channel Architecture </a:t>
            </a:r>
            <a:endParaRPr lang="en-IN" sz="3600" b="1" kern="1200" dirty="0">
              <a:solidFill>
                <a:srgbClr val="505050"/>
              </a:solidFill>
              <a:latin typeface="Square721 BT" panose="020B0504020202060204" pitchFamily="34" charset="0"/>
              <a:ea typeface="+mn-ea"/>
              <a:cs typeface="Segoe UI" panose="020B0502040204020203" pitchFamily="34" charset="0"/>
            </a:endParaRPr>
          </a:p>
        </p:txBody>
      </p:sp>
      <p:sp>
        <p:nvSpPr>
          <p:cNvPr id="8" name="Rectangle 7">
            <a:extLst>
              <a:ext uri="{FF2B5EF4-FFF2-40B4-BE49-F238E27FC236}">
                <a16:creationId xmlns:a16="http://schemas.microsoft.com/office/drawing/2014/main" id="{7BAD732F-ACD8-423F-9066-CABA2820BAEA}"/>
              </a:ext>
            </a:extLst>
          </p:cNvPr>
          <p:cNvSpPr/>
          <p:nvPr userDrawn="1"/>
        </p:nvSpPr>
        <p:spPr>
          <a:xfrm>
            <a:off x="991827" y="4340050"/>
            <a:ext cx="1625638" cy="369332"/>
          </a:xfrm>
          <a:prstGeom prst="rect">
            <a:avLst/>
          </a:prstGeom>
        </p:spPr>
        <p:txBody>
          <a:bodyPr wrap="none">
            <a:spAutoFit/>
          </a:bodyPr>
          <a:lstStyle/>
          <a:p>
            <a:r>
              <a:rPr lang="en-IN" sz="1800" b="1" dirty="0">
                <a:solidFill>
                  <a:srgbClr val="505050"/>
                </a:solidFill>
                <a:latin typeface="Square721 BT" panose="020B0504020202060204" pitchFamily="34" charset="0"/>
                <a:ea typeface="Lato" panose="020F0502020204030203" pitchFamily="34" charset="0"/>
                <a:cs typeface="Segoe UI" panose="020B0502040204020203" pitchFamily="34" charset="0"/>
              </a:rPr>
              <a:t>@</a:t>
            </a:r>
            <a:r>
              <a:rPr lang="en-IN" b="1" dirty="0">
                <a:solidFill>
                  <a:srgbClr val="505050"/>
                </a:solidFill>
                <a:latin typeface="Square721 BT" panose="020B0504020202060204" pitchFamily="34" charset="0"/>
                <a:ea typeface="Lato" panose="020F0502020204030203" pitchFamily="34" charset="0"/>
                <a:cs typeface="Segoe UI" panose="020B0502040204020203" pitchFamily="34" charset="0"/>
              </a:rPr>
              <a:t>Gayathri_NU</a:t>
            </a:r>
            <a:endParaRPr lang="en-IN" sz="1800" b="1" kern="1200" dirty="0">
              <a:solidFill>
                <a:srgbClr val="505050"/>
              </a:solidFill>
              <a:latin typeface="Square721 BT" panose="020B0504020202060204" pitchFamily="34" charset="0"/>
              <a:cs typeface="Segoe UI" panose="020B0502040204020203" pitchFamily="34" charset="0"/>
            </a:endParaRPr>
          </a:p>
        </p:txBody>
      </p:sp>
      <p:sp>
        <p:nvSpPr>
          <p:cNvPr id="9" name="Rectangle 8">
            <a:extLst>
              <a:ext uri="{FF2B5EF4-FFF2-40B4-BE49-F238E27FC236}">
                <a16:creationId xmlns:a16="http://schemas.microsoft.com/office/drawing/2014/main" id="{45D8AE93-C331-46A4-9A47-9A07FAE41E57}"/>
              </a:ext>
            </a:extLst>
          </p:cNvPr>
          <p:cNvSpPr/>
          <p:nvPr/>
        </p:nvSpPr>
        <p:spPr>
          <a:xfrm>
            <a:off x="991827" y="3952220"/>
            <a:ext cx="3241913" cy="400110"/>
          </a:xfrm>
          <a:prstGeom prst="rect">
            <a:avLst/>
          </a:prstGeom>
        </p:spPr>
        <p:txBody>
          <a:bodyPr wrap="none">
            <a:spAutoFit/>
          </a:bodyPr>
          <a:lstStyle/>
          <a:p>
            <a:pPr algn="l"/>
            <a:r>
              <a:rPr lang="en-IN" sz="2000" b="0" dirty="0">
                <a:solidFill>
                  <a:srgbClr val="505050"/>
                </a:solidFill>
                <a:latin typeface="Square721 BT" panose="020B0504020202060204" pitchFamily="34" charset="0"/>
                <a:ea typeface="Lato" panose="020F0502020204030203" pitchFamily="34" charset="0"/>
                <a:cs typeface="Segoe UI" panose="020B0502040204020203" pitchFamily="34" charset="0"/>
              </a:rPr>
              <a:t>Senior Associate at Cognizant</a:t>
            </a:r>
          </a:p>
        </p:txBody>
      </p:sp>
    </p:spTree>
    <p:extLst>
      <p:ext uri="{BB962C8B-B14F-4D97-AF65-F5344CB8AC3E}">
        <p14:creationId xmlns:p14="http://schemas.microsoft.com/office/powerpoint/2010/main" val="1149548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FB42C2D-20CC-4507-A933-E5F535284BD9}"/>
              </a:ext>
            </a:extLst>
          </p:cNvPr>
          <p:cNvSpPr>
            <a:spLocks noGrp="1"/>
          </p:cNvSpPr>
          <p:nvPr>
            <p:ph type="title"/>
          </p:nvPr>
        </p:nvSpPr>
        <p:spPr>
          <a:xfrm>
            <a:off x="588263" y="457200"/>
            <a:ext cx="11018520" cy="553998"/>
          </a:xfrm>
        </p:spPr>
        <p:txBody>
          <a:bodyPr>
            <a:normAutofit fontScale="90000"/>
          </a:bodyPr>
          <a:lstStyle/>
          <a:p>
            <a:r>
              <a:rPr lang="en-US" b="1" dirty="0"/>
              <a:t>Administration</a:t>
            </a:r>
          </a:p>
        </p:txBody>
      </p:sp>
      <p:sp>
        <p:nvSpPr>
          <p:cNvPr id="5" name="Content Placeholder 2">
            <a:extLst>
              <a:ext uri="{FF2B5EF4-FFF2-40B4-BE49-F238E27FC236}">
                <a16:creationId xmlns:a16="http://schemas.microsoft.com/office/drawing/2014/main" id="{9531A344-8D0A-4316-972B-DD17D60F1447}"/>
              </a:ext>
            </a:extLst>
          </p:cNvPr>
          <p:cNvSpPr txBox="1">
            <a:spLocks/>
          </p:cNvSpPr>
          <p:nvPr/>
        </p:nvSpPr>
        <p:spPr>
          <a:xfrm>
            <a:off x="584200" y="1435100"/>
            <a:ext cx="4979587" cy="30635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000" dirty="0"/>
              <a:t>All teams and channels, including private channels, can be managed from the Teams admin portal</a:t>
            </a:r>
          </a:p>
          <a:p>
            <a:pPr lvl="1">
              <a:lnSpc>
                <a:spcPct val="150000"/>
              </a:lnSpc>
              <a:buFont typeface="Wingdings" panose="05000000000000000000" pitchFamily="2" charset="2"/>
              <a:buChar char="§"/>
            </a:pPr>
            <a:r>
              <a:rPr lang="en-US" sz="1600" dirty="0"/>
              <a:t>Create or delete private channels</a:t>
            </a:r>
          </a:p>
          <a:p>
            <a:pPr lvl="1">
              <a:lnSpc>
                <a:spcPct val="150000"/>
              </a:lnSpc>
              <a:buFont typeface="Wingdings" panose="05000000000000000000" pitchFamily="2" charset="2"/>
              <a:buChar char="§"/>
            </a:pPr>
            <a:r>
              <a:rPr lang="en-US" sz="1600" dirty="0"/>
              <a:t>Edit channel name &amp; description</a:t>
            </a:r>
          </a:p>
          <a:p>
            <a:pPr lvl="1">
              <a:lnSpc>
                <a:spcPct val="150000"/>
              </a:lnSpc>
              <a:buFont typeface="Wingdings" panose="05000000000000000000" pitchFamily="2" charset="2"/>
              <a:buChar char="§"/>
            </a:pPr>
            <a:r>
              <a:rPr lang="en-US" sz="1600" dirty="0"/>
              <a:t>Add or remove members</a:t>
            </a:r>
          </a:p>
          <a:p>
            <a:pPr lvl="1">
              <a:lnSpc>
                <a:spcPct val="150000"/>
              </a:lnSpc>
              <a:buFont typeface="Wingdings" panose="05000000000000000000" pitchFamily="2" charset="2"/>
              <a:buChar char="§"/>
            </a:pPr>
            <a:r>
              <a:rPr lang="en-US" sz="1600" dirty="0"/>
              <a:t>Promote or demote members and owners</a:t>
            </a:r>
          </a:p>
          <a:p>
            <a:pPr>
              <a:lnSpc>
                <a:spcPct val="150000"/>
              </a:lnSpc>
              <a:buFont typeface="Wingdings" panose="05000000000000000000" pitchFamily="2" charset="2"/>
              <a:buChar char="q"/>
            </a:pPr>
            <a:r>
              <a:rPr lang="en-US" sz="2000" dirty="0"/>
              <a:t>PowerShell &amp; Graph API support</a:t>
            </a:r>
          </a:p>
        </p:txBody>
      </p:sp>
      <p:pic>
        <p:nvPicPr>
          <p:cNvPr id="6" name="Picture 5">
            <a:extLst>
              <a:ext uri="{FF2B5EF4-FFF2-40B4-BE49-F238E27FC236}">
                <a16:creationId xmlns:a16="http://schemas.microsoft.com/office/drawing/2014/main" id="{DE150717-F999-4368-A7D7-24720C8ECC48}"/>
              </a:ext>
            </a:extLst>
          </p:cNvPr>
          <p:cNvPicPr>
            <a:picLocks noChangeAspect="1"/>
          </p:cNvPicPr>
          <p:nvPr/>
        </p:nvPicPr>
        <p:blipFill>
          <a:blip r:embed="rId2"/>
          <a:stretch>
            <a:fillRect/>
          </a:stretch>
        </p:blipFill>
        <p:spPr>
          <a:xfrm>
            <a:off x="5900111" y="669584"/>
            <a:ext cx="5241303" cy="2056738"/>
          </a:xfrm>
          <a:prstGeom prst="rect">
            <a:avLst/>
          </a:prstGeom>
        </p:spPr>
      </p:pic>
      <p:pic>
        <p:nvPicPr>
          <p:cNvPr id="7" name="Picture 6">
            <a:extLst>
              <a:ext uri="{FF2B5EF4-FFF2-40B4-BE49-F238E27FC236}">
                <a16:creationId xmlns:a16="http://schemas.microsoft.com/office/drawing/2014/main" id="{5F024E4A-B496-4ECB-B684-A2D5538D2E9E}"/>
              </a:ext>
            </a:extLst>
          </p:cNvPr>
          <p:cNvPicPr>
            <a:picLocks noChangeAspect="1"/>
          </p:cNvPicPr>
          <p:nvPr/>
        </p:nvPicPr>
        <p:blipFill>
          <a:blip r:embed="rId3"/>
          <a:stretch>
            <a:fillRect/>
          </a:stretch>
        </p:blipFill>
        <p:spPr>
          <a:xfrm>
            <a:off x="5900110" y="3124885"/>
            <a:ext cx="5241303" cy="3063531"/>
          </a:xfrm>
          <a:prstGeom prst="rect">
            <a:avLst/>
          </a:prstGeom>
        </p:spPr>
      </p:pic>
    </p:spTree>
    <p:extLst>
      <p:ext uri="{BB962C8B-B14F-4D97-AF65-F5344CB8AC3E}">
        <p14:creationId xmlns:p14="http://schemas.microsoft.com/office/powerpoint/2010/main" val="7680642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BC62BD7-C8F7-45FE-96CC-9E4B6D91C177}"/>
              </a:ext>
            </a:extLst>
          </p:cNvPr>
          <p:cNvSpPr>
            <a:spLocks noGrp="1"/>
          </p:cNvSpPr>
          <p:nvPr>
            <p:ph type="title"/>
          </p:nvPr>
        </p:nvSpPr>
        <p:spPr>
          <a:xfrm>
            <a:off x="588263" y="457200"/>
            <a:ext cx="11018520" cy="553998"/>
          </a:xfrm>
        </p:spPr>
        <p:txBody>
          <a:bodyPr>
            <a:normAutofit fontScale="90000"/>
          </a:bodyPr>
          <a:lstStyle/>
          <a:p>
            <a:r>
              <a:rPr lang="en-US" b="1" dirty="0"/>
              <a:t>Channel owners and settings</a:t>
            </a:r>
          </a:p>
        </p:txBody>
      </p:sp>
      <p:sp>
        <p:nvSpPr>
          <p:cNvPr id="5" name="Content Placeholder 2">
            <a:extLst>
              <a:ext uri="{FF2B5EF4-FFF2-40B4-BE49-F238E27FC236}">
                <a16:creationId xmlns:a16="http://schemas.microsoft.com/office/drawing/2014/main" id="{F37999E1-5DC0-4129-8E47-1B8FA4DBD31F}"/>
              </a:ext>
            </a:extLst>
          </p:cNvPr>
          <p:cNvSpPr txBox="1">
            <a:spLocks/>
          </p:cNvSpPr>
          <p:nvPr/>
        </p:nvSpPr>
        <p:spPr>
          <a:xfrm>
            <a:off x="584200" y="1435100"/>
            <a:ext cx="5235575" cy="42103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000" dirty="0"/>
              <a:t>Private channels owners manage </a:t>
            </a:r>
            <a:br>
              <a:rPr lang="en-US" sz="2000" dirty="0"/>
            </a:br>
            <a:r>
              <a:rPr lang="en-US" sz="2000" dirty="0"/>
              <a:t>the membership and life cycle of private channels</a:t>
            </a:r>
          </a:p>
          <a:p>
            <a:pPr lvl="1">
              <a:lnSpc>
                <a:spcPct val="150000"/>
              </a:lnSpc>
              <a:buFont typeface="Wingdings" panose="05000000000000000000" pitchFamily="2" charset="2"/>
              <a:buChar char="§"/>
            </a:pPr>
            <a:r>
              <a:rPr lang="en-US" sz="1600" dirty="0"/>
              <a:t>Last owner of a private channel cannot be removed from the team</a:t>
            </a:r>
          </a:p>
          <a:p>
            <a:pPr lvl="1">
              <a:lnSpc>
                <a:spcPct val="150000"/>
              </a:lnSpc>
              <a:buFont typeface="Wingdings" panose="05000000000000000000" pitchFamily="2" charset="2"/>
              <a:buChar char="§"/>
            </a:pPr>
            <a:r>
              <a:rPr lang="en-US" sz="1600" dirty="0"/>
              <a:t>If a private channel becomes ownerless </a:t>
            </a:r>
            <a:br>
              <a:rPr lang="en-US" sz="1600" dirty="0"/>
            </a:br>
            <a:r>
              <a:rPr lang="en-US" sz="1600" dirty="0"/>
              <a:t>(user leaves company), an existing non-guest member is auto-promoted to owner</a:t>
            </a:r>
          </a:p>
          <a:p>
            <a:pPr>
              <a:buFont typeface="Wingdings" panose="05000000000000000000" pitchFamily="2" charset="2"/>
              <a:buChar char="q"/>
            </a:pPr>
            <a:r>
              <a:rPr lang="en-US" sz="2000" dirty="0"/>
              <a:t>Private channels inherit settings from the team on create</a:t>
            </a:r>
          </a:p>
          <a:p>
            <a:pPr lvl="1">
              <a:buFont typeface="Wingdings" panose="05000000000000000000" pitchFamily="2" charset="2"/>
              <a:buChar char="§"/>
            </a:pPr>
            <a:r>
              <a:rPr lang="en-US" sz="1600" dirty="0"/>
              <a:t>Settings can be changed at channel level</a:t>
            </a:r>
          </a:p>
          <a:p>
            <a:pPr lvl="1"/>
            <a:endParaRPr lang="en-US" sz="1800" dirty="0"/>
          </a:p>
        </p:txBody>
      </p:sp>
      <p:pic>
        <p:nvPicPr>
          <p:cNvPr id="6" name="Picture 5">
            <a:extLst>
              <a:ext uri="{FF2B5EF4-FFF2-40B4-BE49-F238E27FC236}">
                <a16:creationId xmlns:a16="http://schemas.microsoft.com/office/drawing/2014/main" id="{0388DC73-CAEC-4693-A55C-73E290FAB808}"/>
              </a:ext>
            </a:extLst>
          </p:cNvPr>
          <p:cNvPicPr>
            <a:picLocks noChangeAspect="1"/>
          </p:cNvPicPr>
          <p:nvPr/>
        </p:nvPicPr>
        <p:blipFill>
          <a:blip r:embed="rId2"/>
          <a:stretch>
            <a:fillRect/>
          </a:stretch>
        </p:blipFill>
        <p:spPr>
          <a:xfrm>
            <a:off x="5967167" y="1226538"/>
            <a:ext cx="5440254" cy="4418945"/>
          </a:xfrm>
          <a:prstGeom prst="rect">
            <a:avLst/>
          </a:prstGeom>
        </p:spPr>
      </p:pic>
    </p:spTree>
    <p:extLst>
      <p:ext uri="{BB962C8B-B14F-4D97-AF65-F5344CB8AC3E}">
        <p14:creationId xmlns:p14="http://schemas.microsoft.com/office/powerpoint/2010/main" val="255856636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37C516D-5933-4A9F-818C-C6CCB8005EDF}"/>
              </a:ext>
            </a:extLst>
          </p:cNvPr>
          <p:cNvSpPr>
            <a:spLocks noGrp="1"/>
          </p:cNvSpPr>
          <p:nvPr>
            <p:ph type="title"/>
          </p:nvPr>
        </p:nvSpPr>
        <p:spPr>
          <a:xfrm>
            <a:off x="588263" y="457200"/>
            <a:ext cx="11018520" cy="553998"/>
          </a:xfrm>
        </p:spPr>
        <p:txBody>
          <a:bodyPr>
            <a:normAutofit fontScale="90000"/>
          </a:bodyPr>
          <a:lstStyle/>
          <a:p>
            <a:r>
              <a:rPr lang="en-US" b="1" dirty="0"/>
              <a:t>Apps in private channels</a:t>
            </a:r>
          </a:p>
        </p:txBody>
      </p:sp>
      <p:sp>
        <p:nvSpPr>
          <p:cNvPr id="5" name="Content Placeholder 2">
            <a:extLst>
              <a:ext uri="{FF2B5EF4-FFF2-40B4-BE49-F238E27FC236}">
                <a16:creationId xmlns:a16="http://schemas.microsoft.com/office/drawing/2014/main" id="{AFF4C9B2-0189-4167-B92F-32F02AFA0FF1}"/>
              </a:ext>
            </a:extLst>
          </p:cNvPr>
          <p:cNvSpPr txBox="1">
            <a:spLocks/>
          </p:cNvSpPr>
          <p:nvPr/>
        </p:nvSpPr>
        <p:spPr>
          <a:xfrm>
            <a:off x="584200" y="1435100"/>
            <a:ext cx="6067107" cy="28973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q"/>
            </a:pPr>
            <a:r>
              <a:rPr lang="en-US" sz="2000" dirty="0"/>
              <a:t>Tabs and connectors supported</a:t>
            </a:r>
          </a:p>
          <a:p>
            <a:pPr>
              <a:lnSpc>
                <a:spcPct val="150000"/>
              </a:lnSpc>
              <a:buFont typeface="Wingdings" panose="05000000000000000000" pitchFamily="2" charset="2"/>
              <a:buChar char="q"/>
            </a:pPr>
            <a:r>
              <a:rPr lang="en-US" sz="2000" dirty="0"/>
              <a:t>Apps must be installed in the team before they can be used in a private channel</a:t>
            </a:r>
          </a:p>
          <a:p>
            <a:pPr>
              <a:lnSpc>
                <a:spcPct val="150000"/>
              </a:lnSpc>
              <a:buFont typeface="Wingdings" panose="05000000000000000000" pitchFamily="2" charset="2"/>
              <a:buChar char="q"/>
            </a:pPr>
            <a:r>
              <a:rPr lang="en-US" sz="2000" dirty="0"/>
              <a:t>Bots and message extension support coming later</a:t>
            </a:r>
          </a:p>
          <a:p>
            <a:pPr>
              <a:lnSpc>
                <a:spcPct val="150000"/>
              </a:lnSpc>
              <a:buFont typeface="Wingdings" panose="05000000000000000000" pitchFamily="2" charset="2"/>
              <a:buChar char="q"/>
            </a:pPr>
            <a:r>
              <a:rPr lang="en-US" sz="2000" dirty="0"/>
              <a:t>Support for certain Office 365 group connected apps like Planner coming later</a:t>
            </a:r>
          </a:p>
        </p:txBody>
      </p:sp>
      <p:pic>
        <p:nvPicPr>
          <p:cNvPr id="6" name="Picture 5" descr="A screenshot of a cell phone&#10;&#10;Description automatically generated">
            <a:extLst>
              <a:ext uri="{FF2B5EF4-FFF2-40B4-BE49-F238E27FC236}">
                <a16:creationId xmlns:a16="http://schemas.microsoft.com/office/drawing/2014/main" id="{75808D9C-A164-4D12-A6CF-9392609CCA56}"/>
              </a:ext>
            </a:extLst>
          </p:cNvPr>
          <p:cNvPicPr>
            <a:picLocks noChangeAspect="1"/>
          </p:cNvPicPr>
          <p:nvPr/>
        </p:nvPicPr>
        <p:blipFill>
          <a:blip r:embed="rId2"/>
          <a:stretch>
            <a:fillRect/>
          </a:stretch>
        </p:blipFill>
        <p:spPr>
          <a:xfrm>
            <a:off x="7251382" y="734199"/>
            <a:ext cx="3543680" cy="5410199"/>
          </a:xfrm>
          <a:prstGeom prst="rect">
            <a:avLst/>
          </a:prstGeom>
        </p:spPr>
      </p:pic>
    </p:spTree>
    <p:extLst>
      <p:ext uri="{BB962C8B-B14F-4D97-AF65-F5344CB8AC3E}">
        <p14:creationId xmlns:p14="http://schemas.microsoft.com/office/powerpoint/2010/main" val="310112588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9B7828F-5879-4C62-BD9A-84420C0D581D}"/>
              </a:ext>
            </a:extLst>
          </p:cNvPr>
          <p:cNvSpPr>
            <a:spLocks noGrp="1"/>
          </p:cNvSpPr>
          <p:nvPr>
            <p:ph type="title"/>
          </p:nvPr>
        </p:nvSpPr>
        <p:spPr>
          <a:xfrm>
            <a:off x="588263" y="457200"/>
            <a:ext cx="11018520" cy="553998"/>
          </a:xfrm>
        </p:spPr>
        <p:txBody>
          <a:bodyPr>
            <a:normAutofit fontScale="90000"/>
          </a:bodyPr>
          <a:lstStyle/>
          <a:p>
            <a:r>
              <a:rPr lang="en-US" b="1" dirty="0"/>
              <a:t>Site management</a:t>
            </a:r>
          </a:p>
        </p:txBody>
      </p:sp>
      <p:sp>
        <p:nvSpPr>
          <p:cNvPr id="5" name="Content Placeholder 2">
            <a:extLst>
              <a:ext uri="{FF2B5EF4-FFF2-40B4-BE49-F238E27FC236}">
                <a16:creationId xmlns:a16="http://schemas.microsoft.com/office/drawing/2014/main" id="{C1DD4F06-44C5-446C-9FA8-25B5684840D4}"/>
              </a:ext>
            </a:extLst>
          </p:cNvPr>
          <p:cNvSpPr txBox="1">
            <a:spLocks/>
          </p:cNvSpPr>
          <p:nvPr/>
        </p:nvSpPr>
        <p:spPr>
          <a:xfrm>
            <a:off x="578164" y="1431925"/>
            <a:ext cx="5098736" cy="45092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000" dirty="0"/>
              <a:t>Management via PowerShell</a:t>
            </a:r>
          </a:p>
          <a:p>
            <a:pPr lvl="1">
              <a:lnSpc>
                <a:spcPct val="150000"/>
              </a:lnSpc>
              <a:buFont typeface="Wingdings" panose="05000000000000000000" pitchFamily="2" charset="2"/>
              <a:buChar char="§"/>
            </a:pPr>
            <a:r>
              <a:rPr lang="en-US" sz="1600" dirty="0"/>
              <a:t>Filter by template “TeamChannel#0”</a:t>
            </a:r>
          </a:p>
          <a:p>
            <a:pPr lvl="1">
              <a:lnSpc>
                <a:spcPct val="150000"/>
              </a:lnSpc>
              <a:buFont typeface="Wingdings" panose="05000000000000000000" pitchFamily="2" charset="2"/>
              <a:buChar char="§"/>
            </a:pPr>
            <a:r>
              <a:rPr lang="en-US" sz="1600" dirty="0"/>
              <a:t>Sites hidden in the SharePoint admin center</a:t>
            </a:r>
          </a:p>
          <a:p>
            <a:pPr marL="228600" lvl="1" indent="0">
              <a:lnSpc>
                <a:spcPct val="150000"/>
              </a:lnSpc>
              <a:buFont typeface="Arial" panose="020B0604020202020204" pitchFamily="34" charset="0"/>
              <a:buNone/>
            </a:pPr>
            <a:endParaRPr lang="en-US" sz="1600" dirty="0"/>
          </a:p>
          <a:p>
            <a:pPr>
              <a:buFont typeface="Wingdings" panose="05000000000000000000" pitchFamily="2" charset="2"/>
              <a:buChar char="q"/>
            </a:pPr>
            <a:r>
              <a:rPr lang="en-US" sz="2000" dirty="0"/>
              <a:t>Owner and member groups managed by Teams</a:t>
            </a:r>
          </a:p>
          <a:p>
            <a:pPr lvl="1">
              <a:lnSpc>
                <a:spcPct val="150000"/>
              </a:lnSpc>
              <a:buFont typeface="Wingdings" panose="05000000000000000000" pitchFamily="2" charset="2"/>
              <a:buChar char="§"/>
            </a:pPr>
            <a:r>
              <a:rPr lang="en-US" sz="1600" dirty="0"/>
              <a:t>Any direct changes to these groups in </a:t>
            </a:r>
            <a:br>
              <a:rPr lang="en-US" sz="1600" dirty="0"/>
            </a:br>
            <a:r>
              <a:rPr lang="en-US" sz="1600" dirty="0"/>
              <a:t>SP will be synchronized with the private channel owner and members list</a:t>
            </a:r>
          </a:p>
          <a:p>
            <a:pPr lvl="1">
              <a:lnSpc>
                <a:spcPct val="150000"/>
              </a:lnSpc>
              <a:buFont typeface="Wingdings" panose="05000000000000000000" pitchFamily="2" charset="2"/>
              <a:buChar char="§"/>
            </a:pPr>
            <a:r>
              <a:rPr lang="en-US" sz="1600" dirty="0"/>
              <a:t>Use visitor or a new group if you need to grant users access to documents and not channel conversations</a:t>
            </a:r>
          </a:p>
        </p:txBody>
      </p:sp>
      <p:sp>
        <p:nvSpPr>
          <p:cNvPr id="6" name="TextBox 5">
            <a:extLst>
              <a:ext uri="{FF2B5EF4-FFF2-40B4-BE49-F238E27FC236}">
                <a16:creationId xmlns:a16="http://schemas.microsoft.com/office/drawing/2014/main" id="{EEB2D075-B28C-44D2-A231-A9C9E7C918F0}"/>
              </a:ext>
            </a:extLst>
          </p:cNvPr>
          <p:cNvSpPr txBox="1"/>
          <p:nvPr/>
        </p:nvSpPr>
        <p:spPr>
          <a:xfrm>
            <a:off x="5748443" y="1928421"/>
            <a:ext cx="6039059" cy="369332"/>
          </a:xfrm>
          <a:prstGeom prst="rect">
            <a:avLst/>
          </a:prstGeom>
          <a:noFill/>
        </p:spPr>
        <p:txBody>
          <a:bodyPr wrap="square" rtlCol="0">
            <a:spAutoFit/>
          </a:bodyPr>
          <a:lstStyle/>
          <a:p>
            <a:r>
              <a:rPr lang="en-US" sz="1800" b="1" u="none" dirty="0">
                <a:solidFill>
                  <a:schemeClr val="accent5"/>
                </a:solidFill>
                <a:latin typeface="Cordia New" panose="020B0502040204020203" pitchFamily="34" charset="-34"/>
                <a:cs typeface="Cordia New" panose="020B0502040204020203" pitchFamily="34" charset="-34"/>
              </a:rPr>
              <a:t>Get-SPOSite </a:t>
            </a:r>
            <a:r>
              <a:rPr lang="en-US" sz="1800" b="0" u="none" dirty="0">
                <a:solidFill>
                  <a:schemeClr val="accent5"/>
                </a:solidFill>
                <a:latin typeface="Cordia New" panose="020B0502040204020203" pitchFamily="34" charset="-34"/>
                <a:cs typeface="Cordia New" panose="020B0502040204020203" pitchFamily="34" charset="-34"/>
              </a:rPr>
              <a:t>-Limit ALL -Template "TEAMCHANNEL#0"</a:t>
            </a:r>
            <a:endParaRPr lang="en-US" dirty="0">
              <a:latin typeface="Cordia New" panose="020B0502040204020203" pitchFamily="34" charset="-34"/>
              <a:cs typeface="Cordia New" panose="020B0502040204020203" pitchFamily="34" charset="-34"/>
            </a:endParaRPr>
          </a:p>
        </p:txBody>
      </p:sp>
      <p:pic>
        <p:nvPicPr>
          <p:cNvPr id="7" name="Picture 6">
            <a:extLst>
              <a:ext uri="{FF2B5EF4-FFF2-40B4-BE49-F238E27FC236}">
                <a16:creationId xmlns:a16="http://schemas.microsoft.com/office/drawing/2014/main" id="{8A083C2E-A133-47C3-BBBF-B9D4C2ED1D89}"/>
              </a:ext>
            </a:extLst>
          </p:cNvPr>
          <p:cNvPicPr>
            <a:picLocks noChangeAspect="1"/>
          </p:cNvPicPr>
          <p:nvPr/>
        </p:nvPicPr>
        <p:blipFill>
          <a:blip r:embed="rId2"/>
          <a:stretch>
            <a:fillRect/>
          </a:stretch>
        </p:blipFill>
        <p:spPr>
          <a:xfrm>
            <a:off x="5748443" y="3949515"/>
            <a:ext cx="5985126" cy="1021644"/>
          </a:xfrm>
          <a:prstGeom prst="rect">
            <a:avLst/>
          </a:prstGeom>
        </p:spPr>
      </p:pic>
      <p:sp>
        <p:nvSpPr>
          <p:cNvPr id="8" name="TextBox 7">
            <a:extLst>
              <a:ext uri="{FF2B5EF4-FFF2-40B4-BE49-F238E27FC236}">
                <a16:creationId xmlns:a16="http://schemas.microsoft.com/office/drawing/2014/main" id="{ABBEFCE9-590B-428E-B8FC-CF51604C1014}"/>
              </a:ext>
            </a:extLst>
          </p:cNvPr>
          <p:cNvSpPr txBox="1"/>
          <p:nvPr/>
        </p:nvSpPr>
        <p:spPr>
          <a:xfrm>
            <a:off x="5748443" y="1620644"/>
            <a:ext cx="4123939" cy="307777"/>
          </a:xfrm>
          <a:prstGeom prst="rect">
            <a:avLst/>
          </a:prstGeom>
          <a:noFill/>
        </p:spPr>
        <p:txBody>
          <a:bodyPr wrap="square" rtlCol="0">
            <a:spAutoFit/>
          </a:bodyPr>
          <a:lstStyle/>
          <a:p>
            <a:r>
              <a:rPr lang="en-US" sz="1400" b="1" dirty="0"/>
              <a:t>Get all sites backing private channels in tenant</a:t>
            </a:r>
          </a:p>
        </p:txBody>
      </p:sp>
      <p:sp>
        <p:nvSpPr>
          <p:cNvPr id="9" name="TextBox 8">
            <a:extLst>
              <a:ext uri="{FF2B5EF4-FFF2-40B4-BE49-F238E27FC236}">
                <a16:creationId xmlns:a16="http://schemas.microsoft.com/office/drawing/2014/main" id="{021D123F-8BF5-4A01-AAD4-65777D100E3F}"/>
              </a:ext>
            </a:extLst>
          </p:cNvPr>
          <p:cNvSpPr txBox="1"/>
          <p:nvPr/>
        </p:nvSpPr>
        <p:spPr>
          <a:xfrm>
            <a:off x="5748442" y="3641738"/>
            <a:ext cx="5098736" cy="307777"/>
          </a:xfrm>
          <a:prstGeom prst="rect">
            <a:avLst/>
          </a:prstGeom>
          <a:noFill/>
        </p:spPr>
        <p:txBody>
          <a:bodyPr wrap="square" rtlCol="0">
            <a:spAutoFit/>
          </a:bodyPr>
          <a:lstStyle/>
          <a:p>
            <a:r>
              <a:rPr lang="en-US" sz="1400" b="1" dirty="0"/>
              <a:t>Default site membership groups and permissions</a:t>
            </a:r>
          </a:p>
        </p:txBody>
      </p:sp>
    </p:spTree>
    <p:extLst>
      <p:ext uri="{BB962C8B-B14F-4D97-AF65-F5344CB8AC3E}">
        <p14:creationId xmlns:p14="http://schemas.microsoft.com/office/powerpoint/2010/main" val="240909639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F3F26D7-3402-4C9C-A2AB-E6C41B920CBA}"/>
              </a:ext>
            </a:extLst>
          </p:cNvPr>
          <p:cNvSpPr>
            <a:spLocks noGrp="1"/>
          </p:cNvSpPr>
          <p:nvPr>
            <p:ph type="title"/>
          </p:nvPr>
        </p:nvSpPr>
        <p:spPr>
          <a:xfrm>
            <a:off x="588263" y="457200"/>
            <a:ext cx="11018520" cy="553998"/>
          </a:xfrm>
        </p:spPr>
        <p:txBody>
          <a:bodyPr>
            <a:normAutofit fontScale="90000"/>
          </a:bodyPr>
          <a:lstStyle/>
          <a:p>
            <a:r>
              <a:rPr lang="en-US" b="1" dirty="0"/>
              <a:t>PowerShell &amp; Graph API</a:t>
            </a:r>
          </a:p>
        </p:txBody>
      </p:sp>
      <p:graphicFrame>
        <p:nvGraphicFramePr>
          <p:cNvPr id="5" name="Table 6">
            <a:extLst>
              <a:ext uri="{FF2B5EF4-FFF2-40B4-BE49-F238E27FC236}">
                <a16:creationId xmlns:a16="http://schemas.microsoft.com/office/drawing/2014/main" id="{7EB51A55-FAD9-42B9-B9F2-CA63B206185D}"/>
              </a:ext>
            </a:extLst>
          </p:cNvPr>
          <p:cNvGraphicFramePr>
            <a:graphicFrameLocks noGrp="1"/>
          </p:cNvGraphicFramePr>
          <p:nvPr>
            <p:extLst>
              <p:ext uri="{D42A27DB-BD31-4B8C-83A1-F6EECF244321}">
                <p14:modId xmlns:p14="http://schemas.microsoft.com/office/powerpoint/2010/main" val="3457985422"/>
              </p:ext>
            </p:extLst>
          </p:nvPr>
        </p:nvGraphicFramePr>
        <p:xfrm>
          <a:off x="2145667" y="2235644"/>
          <a:ext cx="6347686" cy="1097280"/>
        </p:xfrm>
        <a:graphic>
          <a:graphicData uri="http://schemas.openxmlformats.org/drawingml/2006/table">
            <a:tbl>
              <a:tblPr firstRow="1" bandRow="1">
                <a:tableStyleId>{5C22544A-7EE6-4342-B048-85BDC9FD1C3A}</a:tableStyleId>
              </a:tblPr>
              <a:tblGrid>
                <a:gridCol w="4045750">
                  <a:extLst>
                    <a:ext uri="{9D8B030D-6E8A-4147-A177-3AD203B41FA5}">
                      <a16:colId xmlns:a16="http://schemas.microsoft.com/office/drawing/2014/main" val="1902722825"/>
                    </a:ext>
                  </a:extLst>
                </a:gridCol>
                <a:gridCol w="2301936">
                  <a:extLst>
                    <a:ext uri="{9D8B030D-6E8A-4147-A177-3AD203B41FA5}">
                      <a16:colId xmlns:a16="http://schemas.microsoft.com/office/drawing/2014/main" val="216445110"/>
                    </a:ext>
                  </a:extLst>
                </a:gridCol>
              </a:tblGrid>
              <a:tr h="251162">
                <a:tc>
                  <a:txBody>
                    <a:bodyPr/>
                    <a:lstStyle/>
                    <a:p>
                      <a:r>
                        <a:rPr lang="en-US" sz="1200" dirty="0"/>
                        <a:t>Graph API</a:t>
                      </a: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PowerShell Commands</a:t>
                      </a:r>
                    </a:p>
                  </a:txBody>
                  <a:tcPr>
                    <a:solidFill>
                      <a:srgbClr val="6264A7"/>
                    </a:solidFill>
                  </a:tcPr>
                </a:tc>
                <a:extLst>
                  <a:ext uri="{0D108BD9-81ED-4DB2-BD59-A6C34878D82A}">
                    <a16:rowId xmlns:a16="http://schemas.microsoft.com/office/drawing/2014/main" val="1796646433"/>
                  </a:ext>
                </a:extLst>
              </a:tr>
              <a:tr h="754678">
                <a:tc>
                  <a:txBody>
                    <a:bodyPr/>
                    <a:lstStyle/>
                    <a:p>
                      <a:r>
                        <a:rPr lang="en-US" sz="1200" dirty="0">
                          <a:solidFill>
                            <a:schemeClr val="accent5"/>
                          </a:solidFill>
                          <a:latin typeface="Consolas" panose="020B0609020204030204" pitchFamily="49" charset="0"/>
                        </a:rPr>
                        <a:t>POST /teams/{id}</a:t>
                      </a:r>
                    </a:p>
                    <a:p>
                      <a:r>
                        <a:rPr lang="en-US" sz="1200" dirty="0">
                          <a:solidFill>
                            <a:schemeClr val="accent5"/>
                          </a:solidFill>
                          <a:latin typeface="Consolas" panose="020B0609020204030204" pitchFamily="49" charset="0"/>
                        </a:rPr>
                        <a:t>GET /teams/{id}/channels</a:t>
                      </a:r>
                    </a:p>
                    <a:p>
                      <a:r>
                        <a:rPr lang="en-US" sz="1200" dirty="0">
                          <a:solidFill>
                            <a:schemeClr val="accent5"/>
                          </a:solidFill>
                          <a:latin typeface="Consolas" panose="020B0609020204030204" pitchFamily="49" charset="0"/>
                        </a:rPr>
                        <a:t>PATCH /teams/{id}/channels/{id}</a:t>
                      </a:r>
                    </a:p>
                    <a:p>
                      <a:r>
                        <a:rPr lang="en-US" sz="1200" dirty="0">
                          <a:solidFill>
                            <a:schemeClr val="accent5"/>
                          </a:solidFill>
                          <a:latin typeface="Consolas" panose="020B0609020204030204" pitchFamily="49" charset="0"/>
                        </a:rPr>
                        <a:t>DELETE /teams/{id}/channels/{id}</a:t>
                      </a:r>
                    </a:p>
                  </a:txBody>
                  <a:tcPr>
                    <a:solidFill>
                      <a:schemeClr val="tx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B2C58"/>
                          </a:solidFill>
                          <a:effectLst/>
                          <a:uLnTx/>
                          <a:uFillTx/>
                          <a:latin typeface="Consolas" panose="020B0609020204030204" pitchFamily="49" charset="0"/>
                          <a:ea typeface="+mn-ea"/>
                          <a:cs typeface="+mn-cs"/>
                        </a:rPr>
                        <a:t>New-TeamChannel</a:t>
                      </a:r>
                      <a:br>
                        <a:rPr kumimoji="0" lang="en-US" sz="1200" b="0" i="0" u="none" strike="noStrike" kern="1200" cap="none" spc="0" normalizeH="0" baseline="0" noProof="0" dirty="0">
                          <a:ln>
                            <a:noFill/>
                          </a:ln>
                          <a:solidFill>
                            <a:srgbClr val="2B2C58"/>
                          </a:solidFill>
                          <a:effectLst/>
                          <a:uLnTx/>
                          <a:uFillTx/>
                          <a:latin typeface="Consolas" panose="020B0609020204030204" pitchFamily="49" charset="0"/>
                          <a:ea typeface="+mn-ea"/>
                          <a:cs typeface="+mn-cs"/>
                        </a:rPr>
                      </a:br>
                      <a:r>
                        <a:rPr kumimoji="0" lang="en-US" sz="1200" b="0" i="0" u="none" strike="noStrike" kern="1200" cap="none" spc="0" normalizeH="0" baseline="0" noProof="0" dirty="0">
                          <a:ln>
                            <a:noFill/>
                          </a:ln>
                          <a:solidFill>
                            <a:srgbClr val="2B2C58"/>
                          </a:solidFill>
                          <a:effectLst/>
                          <a:uLnTx/>
                          <a:uFillTx/>
                          <a:latin typeface="Consolas" panose="020B0609020204030204" pitchFamily="49" charset="0"/>
                          <a:ea typeface="+mn-ea"/>
                          <a:cs typeface="+mn-cs"/>
                        </a:rPr>
                        <a:t>Get-TeamChannel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B2C58"/>
                          </a:solidFill>
                          <a:effectLst/>
                          <a:uLnTx/>
                          <a:uFillTx/>
                          <a:latin typeface="Consolas" panose="020B0609020204030204" pitchFamily="49" charset="0"/>
                          <a:ea typeface="+mn-ea"/>
                          <a:cs typeface="+mn-cs"/>
                        </a:rPr>
                        <a:t>Set-TeamChannel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B2C58"/>
                          </a:solidFill>
                          <a:effectLst/>
                          <a:uLnTx/>
                          <a:uFillTx/>
                          <a:latin typeface="Consolas" panose="020B0609020204030204" pitchFamily="49" charset="0"/>
                          <a:ea typeface="+mn-ea"/>
                          <a:cs typeface="+mn-cs"/>
                        </a:rPr>
                        <a:t>Remove-TeamChannel</a:t>
                      </a:r>
                    </a:p>
                  </a:txBody>
                  <a:tcPr>
                    <a:solidFill>
                      <a:srgbClr val="D3D3E1"/>
                    </a:solidFill>
                  </a:tcPr>
                </a:tc>
                <a:extLst>
                  <a:ext uri="{0D108BD9-81ED-4DB2-BD59-A6C34878D82A}">
                    <a16:rowId xmlns:a16="http://schemas.microsoft.com/office/drawing/2014/main" val="2278432042"/>
                  </a:ext>
                </a:extLst>
              </a:tr>
            </a:tbl>
          </a:graphicData>
        </a:graphic>
      </p:graphicFrame>
      <p:graphicFrame>
        <p:nvGraphicFramePr>
          <p:cNvPr id="6" name="Table 6">
            <a:extLst>
              <a:ext uri="{FF2B5EF4-FFF2-40B4-BE49-F238E27FC236}">
                <a16:creationId xmlns:a16="http://schemas.microsoft.com/office/drawing/2014/main" id="{2DD4500E-8CA2-4370-B02E-2716FAF7316B}"/>
              </a:ext>
            </a:extLst>
          </p:cNvPr>
          <p:cNvGraphicFramePr>
            <a:graphicFrameLocks noGrp="1"/>
          </p:cNvGraphicFramePr>
          <p:nvPr>
            <p:extLst>
              <p:ext uri="{D42A27DB-BD31-4B8C-83A1-F6EECF244321}">
                <p14:modId xmlns:p14="http://schemas.microsoft.com/office/powerpoint/2010/main" val="896960224"/>
              </p:ext>
            </p:extLst>
          </p:nvPr>
        </p:nvGraphicFramePr>
        <p:xfrm>
          <a:off x="2145667" y="4621356"/>
          <a:ext cx="6347686" cy="1097280"/>
        </p:xfrm>
        <a:graphic>
          <a:graphicData uri="http://schemas.openxmlformats.org/drawingml/2006/table">
            <a:tbl>
              <a:tblPr firstRow="1" bandRow="1">
                <a:tableStyleId>{5C22544A-7EE6-4342-B048-85BDC9FD1C3A}</a:tableStyleId>
              </a:tblPr>
              <a:tblGrid>
                <a:gridCol w="4044128">
                  <a:extLst>
                    <a:ext uri="{9D8B030D-6E8A-4147-A177-3AD203B41FA5}">
                      <a16:colId xmlns:a16="http://schemas.microsoft.com/office/drawing/2014/main" val="1902722825"/>
                    </a:ext>
                  </a:extLst>
                </a:gridCol>
                <a:gridCol w="2303558">
                  <a:extLst>
                    <a:ext uri="{9D8B030D-6E8A-4147-A177-3AD203B41FA5}">
                      <a16:colId xmlns:a16="http://schemas.microsoft.com/office/drawing/2014/main" val="2500162952"/>
                    </a:ext>
                  </a:extLst>
                </a:gridCol>
              </a:tblGrid>
              <a:tr h="195943">
                <a:tc>
                  <a:txBody>
                    <a:bodyPr/>
                    <a:lstStyle/>
                    <a:p>
                      <a:r>
                        <a:rPr lang="en-US" sz="1200" dirty="0"/>
                        <a:t>Graph API</a:t>
                      </a:r>
                    </a:p>
                  </a:txBody>
                  <a:tcPr>
                    <a:solidFill>
                      <a:schemeClr val="tx1">
                        <a:lumMod val="75000"/>
                      </a:schemeClr>
                    </a:solidFill>
                  </a:tcPr>
                </a:tc>
                <a:tc>
                  <a:txBody>
                    <a:bodyPr/>
                    <a:lstStyle/>
                    <a:p>
                      <a:r>
                        <a:rPr lang="en-US" sz="1200" dirty="0"/>
                        <a:t>PowerShell Commands</a:t>
                      </a:r>
                    </a:p>
                  </a:txBody>
                  <a:tcPr/>
                </a:tc>
                <a:extLst>
                  <a:ext uri="{0D108BD9-81ED-4DB2-BD59-A6C34878D82A}">
                    <a16:rowId xmlns:a16="http://schemas.microsoft.com/office/drawing/2014/main" val="1796646433"/>
                  </a:ext>
                </a:extLst>
              </a:tr>
              <a:tr h="718457">
                <a:tc>
                  <a:txBody>
                    <a:bodyPr/>
                    <a:lstStyle/>
                    <a:p>
                      <a:r>
                        <a:rPr lang="en-US" sz="1200" dirty="0">
                          <a:solidFill>
                            <a:schemeClr val="accent5"/>
                          </a:solidFill>
                          <a:latin typeface="Consolas" panose="020B0609020204030204" pitchFamily="49" charset="0"/>
                        </a:rPr>
                        <a:t>POST /teams/{id}/channels/{id}/members</a:t>
                      </a:r>
                    </a:p>
                    <a:p>
                      <a:r>
                        <a:rPr lang="en-US" sz="1200" dirty="0">
                          <a:solidFill>
                            <a:schemeClr val="accent5"/>
                          </a:solidFill>
                          <a:latin typeface="Consolas" panose="020B0609020204030204" pitchFamily="49" charset="0"/>
                        </a:rPr>
                        <a:t>GET /teams/{id}/channels/{id}/members</a:t>
                      </a:r>
                    </a:p>
                    <a:p>
                      <a:r>
                        <a:rPr lang="en-US" sz="1200" dirty="0">
                          <a:solidFill>
                            <a:schemeClr val="accent5"/>
                          </a:solidFill>
                          <a:latin typeface="Consolas" panose="020B0609020204030204" pitchFamily="49" charset="0"/>
                        </a:rPr>
                        <a:t>PATCH /teams/{id}/channels/{id}/members</a:t>
                      </a:r>
                    </a:p>
                    <a:p>
                      <a:r>
                        <a:rPr lang="en-US" sz="1200" dirty="0">
                          <a:solidFill>
                            <a:schemeClr val="accent5"/>
                          </a:solidFill>
                          <a:latin typeface="Consolas" panose="020B0609020204030204" pitchFamily="49" charset="0"/>
                        </a:rPr>
                        <a:t>DELETE /teams/{id}/channels/{id}/members</a:t>
                      </a:r>
                    </a:p>
                  </a:txBody>
                  <a:tcPr>
                    <a:solidFill>
                      <a:schemeClr val="tx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B2C58"/>
                          </a:solidFill>
                          <a:effectLst/>
                          <a:uLnTx/>
                          <a:uFillTx/>
                          <a:latin typeface="Consolas" panose="020B0609020204030204" pitchFamily="49" charset="0"/>
                          <a:ea typeface="+mn-ea"/>
                          <a:cs typeface="+mn-cs"/>
                        </a:rPr>
                        <a:t>Add-TeamChannelUser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B2C58"/>
                          </a:solidFill>
                          <a:effectLst/>
                          <a:uLnTx/>
                          <a:uFillTx/>
                          <a:latin typeface="Consolas" panose="020B0609020204030204" pitchFamily="49" charset="0"/>
                          <a:ea typeface="+mn-ea"/>
                          <a:cs typeface="+mn-cs"/>
                        </a:rPr>
                        <a:t>Get-TeamChannelUser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B2C58"/>
                          </a:solidFill>
                          <a:effectLst/>
                          <a:uLnTx/>
                          <a:uFillTx/>
                          <a:latin typeface="Consolas" panose="020B0609020204030204" pitchFamily="49" charset="0"/>
                          <a:ea typeface="+mn-ea"/>
                          <a:cs typeface="+mn-cs"/>
                        </a:rPr>
                        <a:t>Remove-TeamChannelUser</a:t>
                      </a:r>
                    </a:p>
                  </a:txBody>
                  <a:tcPr/>
                </a:tc>
                <a:extLst>
                  <a:ext uri="{0D108BD9-81ED-4DB2-BD59-A6C34878D82A}">
                    <a16:rowId xmlns:a16="http://schemas.microsoft.com/office/drawing/2014/main" val="2278432042"/>
                  </a:ext>
                </a:extLst>
              </a:tr>
            </a:tbl>
          </a:graphicData>
        </a:graphic>
      </p:graphicFrame>
      <p:sp>
        <p:nvSpPr>
          <p:cNvPr id="7" name="TextBox 6">
            <a:extLst>
              <a:ext uri="{FF2B5EF4-FFF2-40B4-BE49-F238E27FC236}">
                <a16:creationId xmlns:a16="http://schemas.microsoft.com/office/drawing/2014/main" id="{BA432D4D-28FD-47E2-8323-4863B840CA5A}"/>
              </a:ext>
            </a:extLst>
          </p:cNvPr>
          <p:cNvSpPr txBox="1"/>
          <p:nvPr/>
        </p:nvSpPr>
        <p:spPr>
          <a:xfrm>
            <a:off x="707392" y="1488833"/>
            <a:ext cx="2683115" cy="400110"/>
          </a:xfrm>
          <a:prstGeom prst="rect">
            <a:avLst/>
          </a:prstGeom>
          <a:noFill/>
        </p:spPr>
        <p:txBody>
          <a:bodyPr wrap="square" rtlCol="0">
            <a:spAutoFit/>
          </a:bodyPr>
          <a:lstStyle/>
          <a:p>
            <a:r>
              <a:rPr lang="en-US" sz="2000" dirty="0"/>
              <a:t>Channel creation</a:t>
            </a:r>
          </a:p>
        </p:txBody>
      </p:sp>
      <p:sp>
        <p:nvSpPr>
          <p:cNvPr id="8" name="TextBox 7">
            <a:extLst>
              <a:ext uri="{FF2B5EF4-FFF2-40B4-BE49-F238E27FC236}">
                <a16:creationId xmlns:a16="http://schemas.microsoft.com/office/drawing/2014/main" id="{E5FC0FD3-08D7-404A-94C5-AD8BFD76ED72}"/>
              </a:ext>
            </a:extLst>
          </p:cNvPr>
          <p:cNvSpPr txBox="1"/>
          <p:nvPr/>
        </p:nvSpPr>
        <p:spPr>
          <a:xfrm>
            <a:off x="707392" y="3679625"/>
            <a:ext cx="2683115" cy="400110"/>
          </a:xfrm>
          <a:prstGeom prst="rect">
            <a:avLst/>
          </a:prstGeom>
          <a:noFill/>
        </p:spPr>
        <p:txBody>
          <a:bodyPr wrap="square" rtlCol="0">
            <a:spAutoFit/>
          </a:bodyPr>
          <a:lstStyle/>
          <a:p>
            <a:r>
              <a:rPr lang="en-US" sz="2000" dirty="0"/>
              <a:t>Channel</a:t>
            </a:r>
            <a:r>
              <a:rPr lang="en-US" dirty="0"/>
              <a:t> </a:t>
            </a:r>
            <a:r>
              <a:rPr lang="en-US" sz="2000" dirty="0"/>
              <a:t>membership</a:t>
            </a:r>
          </a:p>
        </p:txBody>
      </p:sp>
    </p:spTree>
    <p:extLst>
      <p:ext uri="{BB962C8B-B14F-4D97-AF65-F5344CB8AC3E}">
        <p14:creationId xmlns:p14="http://schemas.microsoft.com/office/powerpoint/2010/main" val="107718739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F580518C-C6E8-476C-AC90-8D9D9F8E5995}"/>
              </a:ext>
            </a:extLst>
          </p:cNvPr>
          <p:cNvSpPr>
            <a:spLocks noGrp="1"/>
          </p:cNvSpPr>
          <p:nvPr>
            <p:ph type="title"/>
          </p:nvPr>
        </p:nvSpPr>
        <p:spPr>
          <a:xfrm>
            <a:off x="838200" y="365125"/>
            <a:ext cx="10515600" cy="1325563"/>
          </a:xfrm>
        </p:spPr>
        <p:txBody>
          <a:bodyPr>
            <a:normAutofit/>
          </a:bodyPr>
          <a:lstStyle/>
          <a:p>
            <a:r>
              <a:rPr lang="en-US" b="1" dirty="0">
                <a:cs typeface="Segoe UI"/>
              </a:rPr>
              <a:t>Team Lifecycle</a:t>
            </a:r>
          </a:p>
        </p:txBody>
      </p:sp>
      <p:graphicFrame>
        <p:nvGraphicFramePr>
          <p:cNvPr id="43" name="Diagram 42">
            <a:extLst>
              <a:ext uri="{FF2B5EF4-FFF2-40B4-BE49-F238E27FC236}">
                <a16:creationId xmlns:a16="http://schemas.microsoft.com/office/drawing/2014/main" id="{581FC444-0AB4-4319-AFCD-FED5B9E5A9B9}"/>
              </a:ext>
            </a:extLst>
          </p:cNvPr>
          <p:cNvGraphicFramePr/>
          <p:nvPr>
            <p:extLst>
              <p:ext uri="{D42A27DB-BD31-4B8C-83A1-F6EECF244321}">
                <p14:modId xmlns:p14="http://schemas.microsoft.com/office/powerpoint/2010/main" val="2434948122"/>
              </p:ext>
            </p:extLst>
          </p:nvPr>
        </p:nvGraphicFramePr>
        <p:xfrm>
          <a:off x="867974" y="1342907"/>
          <a:ext cx="10362002" cy="52795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4322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graphicEl>
                                              <a:dgm id="{B4D4BFAA-2DEA-4E47-BAD4-ADCAC77DA510}"/>
                                            </p:graphicEl>
                                          </p:spTgt>
                                        </p:tgtEl>
                                        <p:attrNameLst>
                                          <p:attrName>style.visibility</p:attrName>
                                        </p:attrNameLst>
                                      </p:cBhvr>
                                      <p:to>
                                        <p:strVal val="visible"/>
                                      </p:to>
                                    </p:set>
                                    <p:animEffect transition="in" filter="fade">
                                      <p:cBhvr>
                                        <p:cTn id="7" dur="500"/>
                                        <p:tgtEl>
                                          <p:spTgt spid="43">
                                            <p:graphicEl>
                                              <a:dgm id="{B4D4BFAA-2DEA-4E47-BAD4-ADCAC77DA51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graphicEl>
                                              <a:dgm id="{71E25141-2733-4B2E-9F08-4D31E332450D}"/>
                                            </p:graphicEl>
                                          </p:spTgt>
                                        </p:tgtEl>
                                        <p:attrNameLst>
                                          <p:attrName>style.visibility</p:attrName>
                                        </p:attrNameLst>
                                      </p:cBhvr>
                                      <p:to>
                                        <p:strVal val="visible"/>
                                      </p:to>
                                    </p:set>
                                    <p:animEffect transition="in" filter="fade">
                                      <p:cBhvr>
                                        <p:cTn id="12" dur="500"/>
                                        <p:tgtEl>
                                          <p:spTgt spid="43">
                                            <p:graphicEl>
                                              <a:dgm id="{71E25141-2733-4B2E-9F08-4D31E332450D}"/>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3">
                                            <p:graphicEl>
                                              <a:dgm id="{BF06546F-6FDD-4DD2-9F27-54321D1E1C1F}"/>
                                            </p:graphicEl>
                                          </p:spTgt>
                                        </p:tgtEl>
                                        <p:attrNameLst>
                                          <p:attrName>style.visibility</p:attrName>
                                        </p:attrNameLst>
                                      </p:cBhvr>
                                      <p:to>
                                        <p:strVal val="visible"/>
                                      </p:to>
                                    </p:set>
                                    <p:animEffect transition="in" filter="fade">
                                      <p:cBhvr>
                                        <p:cTn id="15" dur="500"/>
                                        <p:tgtEl>
                                          <p:spTgt spid="43">
                                            <p:graphicEl>
                                              <a:dgm id="{BF06546F-6FDD-4DD2-9F27-54321D1E1C1F}"/>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3">
                                            <p:graphicEl>
                                              <a:dgm id="{4669231C-5170-4B2D-BC5C-A68A2EBB965B}"/>
                                            </p:graphicEl>
                                          </p:spTgt>
                                        </p:tgtEl>
                                        <p:attrNameLst>
                                          <p:attrName>style.visibility</p:attrName>
                                        </p:attrNameLst>
                                      </p:cBhvr>
                                      <p:to>
                                        <p:strVal val="visible"/>
                                      </p:to>
                                    </p:set>
                                    <p:animEffect transition="in" filter="fade">
                                      <p:cBhvr>
                                        <p:cTn id="20" dur="500"/>
                                        <p:tgtEl>
                                          <p:spTgt spid="43">
                                            <p:graphicEl>
                                              <a:dgm id="{4669231C-5170-4B2D-BC5C-A68A2EBB965B}"/>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3">
                                            <p:graphicEl>
                                              <a:dgm id="{95A51774-BF29-4F2E-BCC0-62C159BFBC6B}"/>
                                            </p:graphicEl>
                                          </p:spTgt>
                                        </p:tgtEl>
                                        <p:attrNameLst>
                                          <p:attrName>style.visibility</p:attrName>
                                        </p:attrNameLst>
                                      </p:cBhvr>
                                      <p:to>
                                        <p:strVal val="visible"/>
                                      </p:to>
                                    </p:set>
                                    <p:animEffect transition="in" filter="fade">
                                      <p:cBhvr>
                                        <p:cTn id="23" dur="500"/>
                                        <p:tgtEl>
                                          <p:spTgt spid="43">
                                            <p:graphicEl>
                                              <a:dgm id="{95A51774-BF29-4F2E-BCC0-62C159BFBC6B}"/>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3">
                                            <p:graphicEl>
                                              <a:dgm id="{C6C878F1-2841-41DB-A763-5D1C6D4B913A}"/>
                                            </p:graphicEl>
                                          </p:spTgt>
                                        </p:tgtEl>
                                        <p:attrNameLst>
                                          <p:attrName>style.visibility</p:attrName>
                                        </p:attrNameLst>
                                      </p:cBhvr>
                                      <p:to>
                                        <p:strVal val="visible"/>
                                      </p:to>
                                    </p:set>
                                    <p:animEffect transition="in" filter="fade">
                                      <p:cBhvr>
                                        <p:cTn id="28" dur="500"/>
                                        <p:tgtEl>
                                          <p:spTgt spid="43">
                                            <p:graphicEl>
                                              <a:dgm id="{C6C878F1-2841-41DB-A763-5D1C6D4B913A}"/>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3">
                                            <p:graphicEl>
                                              <a:dgm id="{720A29F3-780D-420D-89E6-9AEF06108A0A}"/>
                                            </p:graphicEl>
                                          </p:spTgt>
                                        </p:tgtEl>
                                        <p:attrNameLst>
                                          <p:attrName>style.visibility</p:attrName>
                                        </p:attrNameLst>
                                      </p:cBhvr>
                                      <p:to>
                                        <p:strVal val="visible"/>
                                      </p:to>
                                    </p:set>
                                    <p:animEffect transition="in" filter="fade">
                                      <p:cBhvr>
                                        <p:cTn id="31" dur="500"/>
                                        <p:tgtEl>
                                          <p:spTgt spid="43">
                                            <p:graphicEl>
                                              <a:dgm id="{720A29F3-780D-420D-89E6-9AEF06108A0A}"/>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3">
                                            <p:graphicEl>
                                              <a:dgm id="{B3609FAE-FD13-4EFF-96C4-D8B527937EF8}"/>
                                            </p:graphicEl>
                                          </p:spTgt>
                                        </p:tgtEl>
                                        <p:attrNameLst>
                                          <p:attrName>style.visibility</p:attrName>
                                        </p:attrNameLst>
                                      </p:cBhvr>
                                      <p:to>
                                        <p:strVal val="visible"/>
                                      </p:to>
                                    </p:set>
                                    <p:animEffect transition="in" filter="fade">
                                      <p:cBhvr>
                                        <p:cTn id="36" dur="500"/>
                                        <p:tgtEl>
                                          <p:spTgt spid="43">
                                            <p:graphicEl>
                                              <a:dgm id="{B3609FAE-FD13-4EFF-96C4-D8B527937EF8}"/>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3">
                                            <p:graphicEl>
                                              <a:dgm id="{07B17D69-25F7-4AD5-A572-2B92DC41AD6C}"/>
                                            </p:graphicEl>
                                          </p:spTgt>
                                        </p:tgtEl>
                                        <p:attrNameLst>
                                          <p:attrName>style.visibility</p:attrName>
                                        </p:attrNameLst>
                                      </p:cBhvr>
                                      <p:to>
                                        <p:strVal val="visible"/>
                                      </p:to>
                                    </p:set>
                                    <p:animEffect transition="in" filter="fade">
                                      <p:cBhvr>
                                        <p:cTn id="39" dur="500"/>
                                        <p:tgtEl>
                                          <p:spTgt spid="43">
                                            <p:graphicEl>
                                              <a:dgm id="{07B17D69-25F7-4AD5-A572-2B92DC41AD6C}"/>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3">
                                            <p:graphicEl>
                                              <a:dgm id="{52D83B2E-4A23-46DA-ADE3-34C688A9E3F5}"/>
                                            </p:graphicEl>
                                          </p:spTgt>
                                        </p:tgtEl>
                                        <p:attrNameLst>
                                          <p:attrName>style.visibility</p:attrName>
                                        </p:attrNameLst>
                                      </p:cBhvr>
                                      <p:to>
                                        <p:strVal val="visible"/>
                                      </p:to>
                                    </p:set>
                                    <p:animEffect transition="in" filter="fade">
                                      <p:cBhvr>
                                        <p:cTn id="44" dur="500"/>
                                        <p:tgtEl>
                                          <p:spTgt spid="43">
                                            <p:graphicEl>
                                              <a:dgm id="{52D83B2E-4A23-46DA-ADE3-34C688A9E3F5}"/>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3">
                                            <p:graphicEl>
                                              <a:dgm id="{F9689A2F-F02E-4DA0-B1C0-608B703E5924}"/>
                                            </p:graphicEl>
                                          </p:spTgt>
                                        </p:tgtEl>
                                        <p:attrNameLst>
                                          <p:attrName>style.visibility</p:attrName>
                                        </p:attrNameLst>
                                      </p:cBhvr>
                                      <p:to>
                                        <p:strVal val="visible"/>
                                      </p:to>
                                    </p:set>
                                    <p:animEffect transition="in" filter="fade">
                                      <p:cBhvr>
                                        <p:cTn id="47" dur="500"/>
                                        <p:tgtEl>
                                          <p:spTgt spid="43">
                                            <p:graphicEl>
                                              <a:dgm id="{F9689A2F-F02E-4DA0-B1C0-608B703E5924}"/>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3">
                                            <p:graphicEl>
                                              <a:dgm id="{8B10369D-1317-48BA-95BF-C021DBFBE736}"/>
                                            </p:graphicEl>
                                          </p:spTgt>
                                        </p:tgtEl>
                                        <p:attrNameLst>
                                          <p:attrName>style.visibility</p:attrName>
                                        </p:attrNameLst>
                                      </p:cBhvr>
                                      <p:to>
                                        <p:strVal val="visible"/>
                                      </p:to>
                                    </p:set>
                                    <p:animEffect transition="in" filter="fade">
                                      <p:cBhvr>
                                        <p:cTn id="52" dur="500"/>
                                        <p:tgtEl>
                                          <p:spTgt spid="43">
                                            <p:graphicEl>
                                              <a:dgm id="{8B10369D-1317-48BA-95BF-C021DBFBE736}"/>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3">
                                            <p:graphicEl>
                                              <a:dgm id="{AB72C190-6DD0-4FA2-B4FD-718DB049C785}"/>
                                            </p:graphicEl>
                                          </p:spTgt>
                                        </p:tgtEl>
                                        <p:attrNameLst>
                                          <p:attrName>style.visibility</p:attrName>
                                        </p:attrNameLst>
                                      </p:cBhvr>
                                      <p:to>
                                        <p:strVal val="visible"/>
                                      </p:to>
                                    </p:set>
                                    <p:animEffect transition="in" filter="fade">
                                      <p:cBhvr>
                                        <p:cTn id="55" dur="500"/>
                                        <p:tgtEl>
                                          <p:spTgt spid="43">
                                            <p:graphicEl>
                                              <a:dgm id="{AB72C190-6DD0-4FA2-B4FD-718DB049C785}"/>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3">
                                            <p:graphicEl>
                                              <a:dgm id="{CD0FF1EE-21F3-40A3-AAA5-F4F45C52AB1F}"/>
                                            </p:graphicEl>
                                          </p:spTgt>
                                        </p:tgtEl>
                                        <p:attrNameLst>
                                          <p:attrName>style.visibility</p:attrName>
                                        </p:attrNameLst>
                                      </p:cBhvr>
                                      <p:to>
                                        <p:strVal val="visible"/>
                                      </p:to>
                                    </p:set>
                                    <p:animEffect transition="in" filter="fade">
                                      <p:cBhvr>
                                        <p:cTn id="60" dur="500"/>
                                        <p:tgtEl>
                                          <p:spTgt spid="43">
                                            <p:graphicEl>
                                              <a:dgm id="{CD0FF1EE-21F3-40A3-AAA5-F4F45C52AB1F}"/>
                                            </p:graphic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3">
                                            <p:graphicEl>
                                              <a:dgm id="{8D8EF2BC-D07B-480F-AFE9-4349211E4598}"/>
                                            </p:graphicEl>
                                          </p:spTgt>
                                        </p:tgtEl>
                                        <p:attrNameLst>
                                          <p:attrName>style.visibility</p:attrName>
                                        </p:attrNameLst>
                                      </p:cBhvr>
                                      <p:to>
                                        <p:strVal val="visible"/>
                                      </p:to>
                                    </p:set>
                                    <p:animEffect transition="in" filter="fade">
                                      <p:cBhvr>
                                        <p:cTn id="63" dur="500"/>
                                        <p:tgtEl>
                                          <p:spTgt spid="43">
                                            <p:graphicEl>
                                              <a:dgm id="{8D8EF2BC-D07B-480F-AFE9-4349211E4598}"/>
                                            </p:graphic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3">
                                            <p:graphicEl>
                                              <a:dgm id="{9FE27EFF-965D-4CA8-9B5D-3C42A590A094}"/>
                                            </p:graphicEl>
                                          </p:spTgt>
                                        </p:tgtEl>
                                        <p:attrNameLst>
                                          <p:attrName>style.visibility</p:attrName>
                                        </p:attrNameLst>
                                      </p:cBhvr>
                                      <p:to>
                                        <p:strVal val="visible"/>
                                      </p:to>
                                    </p:set>
                                    <p:animEffect transition="in" filter="fade">
                                      <p:cBhvr>
                                        <p:cTn id="66" dur="500"/>
                                        <p:tgtEl>
                                          <p:spTgt spid="43">
                                            <p:graphicEl>
                                              <a:dgm id="{9FE27EFF-965D-4CA8-9B5D-3C42A590A09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3" grpId="0" uiExpand="1">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225" y="190258"/>
            <a:ext cx="10515600" cy="802494"/>
          </a:xfrm>
        </p:spPr>
        <p:txBody>
          <a:bodyPr/>
          <a:lstStyle/>
          <a:p>
            <a:r>
              <a:rPr lang="en-US" b="1" dirty="0"/>
              <a:t>Teams PowerShell Module</a:t>
            </a:r>
          </a:p>
        </p:txBody>
      </p:sp>
      <p:sp>
        <p:nvSpPr>
          <p:cNvPr id="3" name="TextBox 2"/>
          <p:cNvSpPr txBox="1"/>
          <p:nvPr/>
        </p:nvSpPr>
        <p:spPr>
          <a:xfrm>
            <a:off x="393895" y="1077158"/>
            <a:ext cx="11197883" cy="5539978"/>
          </a:xfrm>
          <a:prstGeom prst="rect">
            <a:avLst/>
          </a:prstGeom>
          <a:noFill/>
        </p:spPr>
        <p:txBody>
          <a:bodyPr wrap="square" rtlCol="0">
            <a:spAutoFit/>
          </a:bodyPr>
          <a:lstStyle/>
          <a:p>
            <a:pPr marL="285750" indent="-285750">
              <a:buFont typeface="Arial" pitchFamily="34" charset="0"/>
              <a:buChar char="•"/>
            </a:pPr>
            <a:r>
              <a:rPr lang="en-US" sz="2000" dirty="0"/>
              <a:t>To Install Standard teams module type the following cmdlet in PowerShell</a:t>
            </a:r>
            <a:r>
              <a:rPr lang="en-US" dirty="0"/>
              <a:t>.</a:t>
            </a:r>
          </a:p>
          <a:p>
            <a:r>
              <a:rPr lang="en-US" b="1" kern="0" dirty="0">
                <a:solidFill>
                  <a:schemeClr val="accent2"/>
                </a:solidFill>
              </a:rPr>
              <a:t>     	</a:t>
            </a:r>
            <a:r>
              <a:rPr lang="en-US" sz="2000" b="1" kern="0" dirty="0">
                <a:solidFill>
                  <a:schemeClr val="accent1">
                    <a:lumMod val="75000"/>
                  </a:schemeClr>
                </a:solidFill>
              </a:rPr>
              <a:t>Install-Module -Name MicrosoftTeams</a:t>
            </a:r>
          </a:p>
          <a:p>
            <a:endParaRPr lang="en-US" sz="2000" b="1" kern="0" dirty="0">
              <a:solidFill>
                <a:schemeClr val="accent1">
                  <a:lumMod val="75000"/>
                </a:schemeClr>
              </a:solidFill>
            </a:endParaRPr>
          </a:p>
          <a:p>
            <a:pPr marL="285750" indent="-285750">
              <a:buFont typeface="Arial" pitchFamily="34" charset="0"/>
              <a:buChar char="•"/>
            </a:pPr>
            <a:r>
              <a:rPr lang="en-US" sz="2000" dirty="0"/>
              <a:t>This installs standard publicly available version of PowerShell which doesn’t support creation of Private channels.</a:t>
            </a:r>
          </a:p>
          <a:p>
            <a:pPr marL="285750" indent="-285750">
              <a:buFont typeface="Arial" pitchFamily="34" charset="0"/>
              <a:buChar char="•"/>
            </a:pPr>
            <a:endParaRPr lang="en-US" sz="2000" dirty="0"/>
          </a:p>
          <a:p>
            <a:pPr marL="285750" indent="-285750">
              <a:buFont typeface="Arial" pitchFamily="34" charset="0"/>
              <a:buChar char="•"/>
            </a:pPr>
            <a:r>
              <a:rPr lang="en-US" sz="2000" dirty="0"/>
              <a:t>To work with private channels, register the PowerShell gallery as trusted source.</a:t>
            </a:r>
          </a:p>
          <a:p>
            <a:r>
              <a:rPr lang="en-US" b="1" kern="0" dirty="0">
                <a:solidFill>
                  <a:schemeClr val="accent2"/>
                </a:solidFill>
              </a:rPr>
              <a:t>                  </a:t>
            </a:r>
            <a:r>
              <a:rPr lang="en-US" sz="2000" b="1" kern="0" dirty="0">
                <a:solidFill>
                  <a:schemeClr val="accent1">
                    <a:lumMod val="75000"/>
                  </a:schemeClr>
                </a:solidFill>
              </a:rPr>
              <a:t>Register-PSRepository -Name PSGalleryInt -SourceLocation https://www.poshtestgallery.com/                   	-InstallationPolicy  Trusted</a:t>
            </a:r>
          </a:p>
          <a:p>
            <a:endParaRPr lang="en-US" sz="2000" b="1" kern="0" dirty="0">
              <a:solidFill>
                <a:schemeClr val="accent1">
                  <a:lumMod val="75000"/>
                </a:schemeClr>
              </a:solidFill>
            </a:endParaRPr>
          </a:p>
          <a:p>
            <a:pPr marL="285750" indent="-285750">
              <a:buFont typeface="Arial" pitchFamily="34" charset="0"/>
              <a:buChar char="•"/>
            </a:pPr>
            <a:r>
              <a:rPr lang="en-US" sz="2000" dirty="0"/>
              <a:t>Run the following command</a:t>
            </a:r>
          </a:p>
          <a:p>
            <a:r>
              <a:rPr lang="en-US" dirty="0"/>
              <a:t>	 </a:t>
            </a:r>
            <a:r>
              <a:rPr lang="en-US" sz="2000" b="1" kern="0" dirty="0">
                <a:solidFill>
                  <a:schemeClr val="accent1">
                    <a:lumMod val="75000"/>
                  </a:schemeClr>
                </a:solidFill>
              </a:rPr>
              <a:t>Install-Module -Name MicrosoftTeams -Repository PSGalleryInt –Force</a:t>
            </a:r>
          </a:p>
          <a:p>
            <a:endParaRPr lang="en-US" sz="2000" b="1" kern="0" dirty="0">
              <a:solidFill>
                <a:schemeClr val="accent1">
                  <a:lumMod val="75000"/>
                </a:schemeClr>
              </a:solidFill>
            </a:endParaRPr>
          </a:p>
          <a:p>
            <a:pPr marL="285750" indent="-285750">
              <a:buFont typeface="Arial" pitchFamily="34" charset="0"/>
              <a:buChar char="•"/>
            </a:pPr>
            <a:r>
              <a:rPr lang="en-US" sz="2000" dirty="0"/>
              <a:t>To get the commands of Microsoft Teams module run the following cmdlet.</a:t>
            </a:r>
          </a:p>
          <a:p>
            <a:pPr marL="0" lvl="2"/>
            <a:r>
              <a:rPr lang="en-US" sz="2000" b="1" kern="0" dirty="0">
                <a:solidFill>
                  <a:schemeClr val="accent1">
                    <a:lumMod val="75000"/>
                  </a:schemeClr>
                </a:solidFill>
              </a:rPr>
              <a:t>	Get-Command -Module MicrosoftTeams </a:t>
            </a:r>
          </a:p>
          <a:p>
            <a:pPr marL="1200150" lvl="2" indent="-285750">
              <a:buFont typeface="Arial" pitchFamily="34" charset="0"/>
              <a:buChar char="•"/>
            </a:pPr>
            <a:endParaRPr lang="en-US" b="1" kern="0" dirty="0">
              <a:solidFill>
                <a:schemeClr val="accent2"/>
              </a:solidFill>
            </a:endParaRPr>
          </a:p>
          <a:p>
            <a:endParaRPr lang="en-US" dirty="0"/>
          </a:p>
          <a:p>
            <a:pPr marL="285750" indent="-285750">
              <a:buFont typeface="Arial" pitchFamily="34" charset="0"/>
              <a:buChar char="•"/>
            </a:pPr>
            <a:endParaRPr lang="en-US" dirty="0"/>
          </a:p>
        </p:txBody>
      </p:sp>
    </p:spTree>
    <p:extLst>
      <p:ext uri="{BB962C8B-B14F-4D97-AF65-F5344CB8AC3E}">
        <p14:creationId xmlns:p14="http://schemas.microsoft.com/office/powerpoint/2010/main" val="1376550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354" y="351057"/>
            <a:ext cx="10515600" cy="1126051"/>
          </a:xfrm>
        </p:spPr>
        <p:txBody>
          <a:bodyPr/>
          <a:lstStyle/>
          <a:p>
            <a:r>
              <a:rPr lang="en-US" b="1" dirty="0"/>
              <a:t>Teams cmdlets</a:t>
            </a:r>
          </a:p>
        </p:txBody>
      </p:sp>
      <p:sp>
        <p:nvSpPr>
          <p:cNvPr id="3" name="TextBox 2"/>
          <p:cNvSpPr txBox="1"/>
          <p:nvPr/>
        </p:nvSpPr>
        <p:spPr>
          <a:xfrm>
            <a:off x="258354" y="1655521"/>
            <a:ext cx="11516305" cy="3570208"/>
          </a:xfrm>
          <a:prstGeom prst="rect">
            <a:avLst/>
          </a:prstGeom>
          <a:noFill/>
        </p:spPr>
        <p:txBody>
          <a:bodyPr wrap="square" rtlCol="0">
            <a:spAutoFit/>
          </a:bodyPr>
          <a:lstStyle/>
          <a:p>
            <a:pPr marL="304792" lvl="1"/>
            <a:endParaRPr lang="en-US" sz="2000" b="1" u="sng" kern="0" dirty="0">
              <a:solidFill>
                <a:schemeClr val="accent1">
                  <a:lumMod val="75000"/>
                </a:schemeClr>
              </a:solidFill>
            </a:endParaRPr>
          </a:p>
          <a:p>
            <a:r>
              <a:rPr lang="en-US" sz="2400" b="1" u="sng" dirty="0">
                <a:solidFill>
                  <a:schemeClr val="accent1">
                    <a:lumMod val="75000"/>
                  </a:schemeClr>
                </a:solidFill>
              </a:rPr>
              <a:t>Example</a:t>
            </a:r>
          </a:p>
          <a:p>
            <a:endParaRPr lang="en-US" sz="2400" b="1" u="sng" dirty="0">
              <a:solidFill>
                <a:schemeClr val="accent1">
                  <a:lumMod val="75000"/>
                </a:schemeClr>
              </a:solidFill>
            </a:endParaRPr>
          </a:p>
          <a:p>
            <a:r>
              <a:rPr lang="en-US" sz="2000" b="1" dirty="0">
                <a:solidFill>
                  <a:schemeClr val="accent1">
                    <a:lumMod val="75000"/>
                  </a:schemeClr>
                </a:solidFill>
              </a:rPr>
              <a:t>Connect-MicrosoftTeams -AccountId  </a:t>
            </a:r>
            <a:r>
              <a:rPr lang="en-US" sz="2000" b="1" u="sng" dirty="0">
                <a:solidFill>
                  <a:schemeClr val="accent1">
                    <a:lumMod val="75000"/>
                  </a:schemeClr>
                </a:solidFill>
                <a:hlinkClick r:id="rId2"/>
              </a:rPr>
              <a:t>gayathri@SPSChennai2020.onmicrosoft.com</a:t>
            </a:r>
            <a:r>
              <a:rPr lang="en-US" sz="2000" dirty="0">
                <a:solidFill>
                  <a:schemeClr val="accent1">
                    <a:lumMod val="75000"/>
                  </a:schemeClr>
                </a:solidFill>
              </a:rPr>
              <a:t> </a:t>
            </a:r>
          </a:p>
          <a:p>
            <a:r>
              <a:rPr lang="en-US" sz="2000" b="1" dirty="0">
                <a:solidFill>
                  <a:schemeClr val="accent1">
                    <a:lumMod val="75000"/>
                  </a:schemeClr>
                </a:solidFill>
              </a:rPr>
              <a:t>$group = New-Team -MailNickname “Project Team" -displayname “Project Team" -Visibility "private"</a:t>
            </a:r>
            <a:endParaRPr lang="en-US" sz="2000" dirty="0">
              <a:solidFill>
                <a:schemeClr val="accent1">
                  <a:lumMod val="75000"/>
                </a:schemeClr>
              </a:solidFill>
            </a:endParaRPr>
          </a:p>
          <a:p>
            <a:r>
              <a:rPr lang="en-US" sz="2000" b="1" dirty="0">
                <a:solidFill>
                  <a:schemeClr val="accent1">
                    <a:lumMod val="75000"/>
                  </a:schemeClr>
                </a:solidFill>
              </a:rPr>
              <a:t>Add-TeamUser -GroupId $group.GroupId -User “</a:t>
            </a:r>
            <a:r>
              <a:rPr lang="en-US" sz="2000" b="1" u="sng" dirty="0">
                <a:solidFill>
                  <a:schemeClr val="accent1">
                    <a:lumMod val="75000"/>
                  </a:schemeClr>
                </a:solidFill>
                <a:hlinkClick r:id="rId3"/>
              </a:rPr>
              <a:t>surya@SPSChennai2020.onmicrosoft.com</a:t>
            </a:r>
            <a:r>
              <a:rPr lang="en-US" sz="2000" b="1" dirty="0">
                <a:solidFill>
                  <a:schemeClr val="accent1">
                    <a:lumMod val="75000"/>
                  </a:schemeClr>
                </a:solidFill>
              </a:rPr>
              <a:t>"</a:t>
            </a:r>
            <a:endParaRPr lang="en-US" sz="2000" dirty="0">
              <a:solidFill>
                <a:schemeClr val="accent1">
                  <a:lumMod val="75000"/>
                </a:schemeClr>
              </a:solidFill>
            </a:endParaRPr>
          </a:p>
          <a:p>
            <a:r>
              <a:rPr lang="en-US" sz="2000" b="1" dirty="0">
                <a:solidFill>
                  <a:schemeClr val="accent1">
                    <a:lumMod val="75000"/>
                  </a:schemeClr>
                </a:solidFill>
              </a:rPr>
              <a:t>New-TeamChannel -GroupId $group.GroupId -DisplayName “Development"</a:t>
            </a:r>
            <a:endParaRPr lang="en-US" sz="2000" dirty="0">
              <a:solidFill>
                <a:schemeClr val="accent1">
                  <a:lumMod val="75000"/>
                </a:schemeClr>
              </a:solidFill>
            </a:endParaRPr>
          </a:p>
          <a:p>
            <a:r>
              <a:rPr lang="en-US" sz="2000" b="1" dirty="0">
                <a:solidFill>
                  <a:schemeClr val="accent1">
                    <a:lumMod val="75000"/>
                  </a:schemeClr>
                </a:solidFill>
              </a:rPr>
              <a:t>New-TeamChannel -GroupId $group.GroupId -DisplayName “Testing “</a:t>
            </a:r>
            <a:endParaRPr lang="en-US" sz="2000" dirty="0">
              <a:solidFill>
                <a:schemeClr val="accent1">
                  <a:lumMod val="75000"/>
                </a:schemeClr>
              </a:solidFill>
            </a:endParaRPr>
          </a:p>
          <a:p>
            <a:r>
              <a:rPr lang="en-US" sz="2000" b="1" dirty="0">
                <a:solidFill>
                  <a:schemeClr val="accent1">
                    <a:lumMod val="75000"/>
                  </a:schemeClr>
                </a:solidFill>
              </a:rPr>
              <a:t>Add-TeamChannelUser -GroupId $group.GroupId -DisplayName " Resource Planning " -User “</a:t>
            </a:r>
            <a:r>
              <a:rPr lang="en-US" sz="2000" b="1" u="sng" dirty="0">
                <a:solidFill>
                  <a:schemeClr val="accent1">
                    <a:lumMod val="75000"/>
                  </a:schemeClr>
                </a:solidFill>
                <a:hlinkClick r:id="rId4"/>
              </a:rPr>
              <a:t>pradeep@SPSChennai2020.onmicrosoft.com </a:t>
            </a:r>
            <a:r>
              <a:rPr lang="en-US" sz="2000" b="1" dirty="0">
                <a:solidFill>
                  <a:schemeClr val="accent1">
                    <a:lumMod val="75000"/>
                  </a:schemeClr>
                </a:solidFill>
              </a:rPr>
              <a:t>" </a:t>
            </a:r>
            <a:endParaRPr lang="en-US" sz="2000" dirty="0">
              <a:solidFill>
                <a:schemeClr val="accent1">
                  <a:lumMod val="75000"/>
                </a:schemeClr>
              </a:solidFill>
            </a:endParaRPr>
          </a:p>
          <a:p>
            <a:endParaRPr lang="en-US" dirty="0"/>
          </a:p>
        </p:txBody>
      </p:sp>
    </p:spTree>
    <p:extLst>
      <p:ext uri="{BB962C8B-B14F-4D97-AF65-F5344CB8AC3E}">
        <p14:creationId xmlns:p14="http://schemas.microsoft.com/office/powerpoint/2010/main" val="265683191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664547-4310-4B98-9F74-12DED046E12C}"/>
              </a:ext>
            </a:extLst>
          </p:cNvPr>
          <p:cNvPicPr>
            <a:picLocks noChangeAspect="1"/>
          </p:cNvPicPr>
          <p:nvPr/>
        </p:nvPicPr>
        <p:blipFill>
          <a:blip r:embed="rId2"/>
          <a:stretch>
            <a:fillRect/>
          </a:stretch>
        </p:blipFill>
        <p:spPr>
          <a:xfrm>
            <a:off x="2628900" y="923925"/>
            <a:ext cx="6934200" cy="5010150"/>
          </a:xfrm>
          <a:prstGeom prst="rect">
            <a:avLst/>
          </a:prstGeom>
        </p:spPr>
      </p:pic>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1D4658-32CD-4903-BDA6-7B54EEA4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Freeform: Shape 10">
            <a:extLst>
              <a:ext uri="{FF2B5EF4-FFF2-40B4-BE49-F238E27FC236}">
                <a16:creationId xmlns:a16="http://schemas.microsoft.com/office/drawing/2014/main" id="{7A29A97C-0C3C-4F06-9CA4-68DFD1CE4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0886" y="983228"/>
            <a:ext cx="8301112" cy="5874772"/>
          </a:xfrm>
          <a:custGeom>
            <a:avLst/>
            <a:gdLst>
              <a:gd name="connsiteX0" fmla="*/ 3607511 w 8301112"/>
              <a:gd name="connsiteY0" fmla="*/ 0 h 5874772"/>
              <a:gd name="connsiteX1" fmla="*/ 8106431 w 8301112"/>
              <a:gd name="connsiteY1" fmla="*/ 0 h 5874772"/>
              <a:gd name="connsiteX2" fmla="*/ 8301112 w 8301112"/>
              <a:gd name="connsiteY2" fmla="*/ 0 h 5874772"/>
              <a:gd name="connsiteX3" fmla="*/ 8301112 w 8301112"/>
              <a:gd name="connsiteY3" fmla="*/ 5874772 h 5874772"/>
              <a:gd name="connsiteX4" fmla="*/ 27685 w 8301112"/>
              <a:gd name="connsiteY4" fmla="*/ 5874772 h 5874772"/>
              <a:gd name="connsiteX5" fmla="*/ 24376 w 8301112"/>
              <a:gd name="connsiteY5" fmla="*/ 5862584 h 5874772"/>
              <a:gd name="connsiteX6" fmla="*/ 97502 w 8301112"/>
              <a:gd name="connsiteY6" fmla="*/ 5167850 h 5874772"/>
              <a:gd name="connsiteX7" fmla="*/ 2827510 w 8301112"/>
              <a:gd name="connsiteY7" fmla="*/ 438782 h 5874772"/>
              <a:gd name="connsiteX8" fmla="*/ 3607511 w 8301112"/>
              <a:gd name="connsiteY8" fmla="*/ 0 h 58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1112" h="5874772">
                <a:moveTo>
                  <a:pt x="3607511" y="0"/>
                </a:moveTo>
                <a:cubicBezTo>
                  <a:pt x="3607511" y="0"/>
                  <a:pt x="3607511" y="0"/>
                  <a:pt x="8106431" y="0"/>
                </a:cubicBezTo>
                <a:lnTo>
                  <a:pt x="8301112" y="0"/>
                </a:lnTo>
                <a:lnTo>
                  <a:pt x="8301112" y="5874772"/>
                </a:lnTo>
                <a:lnTo>
                  <a:pt x="27685" y="5874772"/>
                </a:lnTo>
                <a:lnTo>
                  <a:pt x="24376" y="5862584"/>
                </a:lnTo>
                <a:cubicBezTo>
                  <a:pt x="-24375" y="5631005"/>
                  <a:pt x="0" y="5362863"/>
                  <a:pt x="97502" y="5167850"/>
                </a:cubicBezTo>
                <a:cubicBezTo>
                  <a:pt x="97502" y="5167850"/>
                  <a:pt x="97502" y="5167850"/>
                  <a:pt x="2827510" y="438782"/>
                </a:cubicBezTo>
                <a:cubicBezTo>
                  <a:pt x="2973760" y="195014"/>
                  <a:pt x="3331265" y="0"/>
                  <a:pt x="3607511"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01292C1-8B12-4AF2-9B59-8851A132E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700" y="360023"/>
            <a:ext cx="5342806" cy="4453168"/>
          </a:xfrm>
          <a:custGeom>
            <a:avLst/>
            <a:gdLst>
              <a:gd name="connsiteX0" fmla="*/ 313737 w 5342806"/>
              <a:gd name="connsiteY0" fmla="*/ 2699726 h 4453168"/>
              <a:gd name="connsiteX1" fmla="*/ 775980 w 5342806"/>
              <a:gd name="connsiteY1" fmla="*/ 2699726 h 4453168"/>
              <a:gd name="connsiteX2" fmla="*/ 846865 w 5342806"/>
              <a:gd name="connsiteY2" fmla="*/ 2741502 h 4453168"/>
              <a:gd name="connsiteX3" fmla="*/ 1078485 w 5342806"/>
              <a:gd name="connsiteY3" fmla="*/ 3140369 h 4453168"/>
              <a:gd name="connsiteX4" fmla="*/ 1078485 w 5342806"/>
              <a:gd name="connsiteY4" fmla="*/ 3221933 h 4453168"/>
              <a:gd name="connsiteX5" fmla="*/ 846865 w 5342806"/>
              <a:gd name="connsiteY5" fmla="*/ 3620799 h 4453168"/>
              <a:gd name="connsiteX6" fmla="*/ 775980 w 5342806"/>
              <a:gd name="connsiteY6" fmla="*/ 3662576 h 4453168"/>
              <a:gd name="connsiteX7" fmla="*/ 313737 w 5342806"/>
              <a:gd name="connsiteY7" fmla="*/ 3662576 h 4453168"/>
              <a:gd name="connsiteX8" fmla="*/ 241855 w 5342806"/>
              <a:gd name="connsiteY8" fmla="*/ 3620799 h 4453168"/>
              <a:gd name="connsiteX9" fmla="*/ 11232 w 5342806"/>
              <a:gd name="connsiteY9" fmla="*/ 3221933 h 4453168"/>
              <a:gd name="connsiteX10" fmla="*/ 11232 w 5342806"/>
              <a:gd name="connsiteY10" fmla="*/ 3140369 h 4453168"/>
              <a:gd name="connsiteX11" fmla="*/ 241855 w 5342806"/>
              <a:gd name="connsiteY11" fmla="*/ 2741502 h 4453168"/>
              <a:gd name="connsiteX12" fmla="*/ 313737 w 5342806"/>
              <a:gd name="connsiteY12" fmla="*/ 2699726 h 4453168"/>
              <a:gd name="connsiteX13" fmla="*/ 2150770 w 5342806"/>
              <a:gd name="connsiteY13" fmla="*/ 492430 h 4453168"/>
              <a:gd name="connsiteX14" fmla="*/ 2388454 w 5342806"/>
              <a:gd name="connsiteY14" fmla="*/ 492430 h 4453168"/>
              <a:gd name="connsiteX15" fmla="*/ 2416181 w 5342806"/>
              <a:gd name="connsiteY15" fmla="*/ 492430 h 4453168"/>
              <a:gd name="connsiteX16" fmla="*/ 2442639 w 5342806"/>
              <a:gd name="connsiteY16" fmla="*/ 537992 h 4453168"/>
              <a:gd name="connsiteX17" fmla="*/ 2572233 w 5342806"/>
              <a:gd name="connsiteY17" fmla="*/ 761161 h 4453168"/>
              <a:gd name="connsiteX18" fmla="*/ 2572233 w 5342806"/>
              <a:gd name="connsiteY18" fmla="*/ 886078 h 4453168"/>
              <a:gd name="connsiteX19" fmla="*/ 2217501 w 5342806"/>
              <a:gd name="connsiteY19" fmla="*/ 1496950 h 4453168"/>
              <a:gd name="connsiteX20" fmla="*/ 2108941 w 5342806"/>
              <a:gd name="connsiteY20" fmla="*/ 1560931 h 4453168"/>
              <a:gd name="connsiteX21" fmla="*/ 1401007 w 5342806"/>
              <a:gd name="connsiteY21" fmla="*/ 1560931 h 4453168"/>
              <a:gd name="connsiteX22" fmla="*/ 1367679 w 5342806"/>
              <a:gd name="connsiteY22" fmla="*/ 1556504 h 4453168"/>
              <a:gd name="connsiteX23" fmla="*/ 1344756 w 5342806"/>
              <a:gd name="connsiteY23" fmla="*/ 1546893 h 4453168"/>
              <a:gd name="connsiteX24" fmla="*/ 1358765 w 5342806"/>
              <a:gd name="connsiteY24" fmla="*/ 1522665 h 4453168"/>
              <a:gd name="connsiteX25" fmla="*/ 1855078 w 5342806"/>
              <a:gd name="connsiteY25" fmla="*/ 664281 h 4453168"/>
              <a:gd name="connsiteX26" fmla="*/ 2150770 w 5342806"/>
              <a:gd name="connsiteY26" fmla="*/ 492430 h 4453168"/>
              <a:gd name="connsiteX27" fmla="*/ 1359084 w 5342806"/>
              <a:gd name="connsiteY27" fmla="*/ 0 h 4453168"/>
              <a:gd name="connsiteX28" fmla="*/ 2157630 w 5342806"/>
              <a:gd name="connsiteY28" fmla="*/ 0 h 4453168"/>
              <a:gd name="connsiteX29" fmla="*/ 2280085 w 5342806"/>
              <a:gd name="connsiteY29" fmla="*/ 72172 h 4453168"/>
              <a:gd name="connsiteX30" fmla="*/ 2494708 w 5342806"/>
              <a:gd name="connsiteY30" fmla="*/ 441767 h 4453168"/>
              <a:gd name="connsiteX31" fmla="*/ 2518954 w 5342806"/>
              <a:gd name="connsiteY31" fmla="*/ 483519 h 4453168"/>
              <a:gd name="connsiteX32" fmla="*/ 2499877 w 5342806"/>
              <a:gd name="connsiteY32" fmla="*/ 483519 h 4453168"/>
              <a:gd name="connsiteX33" fmla="*/ 2409708 w 5342806"/>
              <a:gd name="connsiteY33" fmla="*/ 483519 h 4453168"/>
              <a:gd name="connsiteX34" fmla="*/ 2370537 w 5342806"/>
              <a:gd name="connsiteY34" fmla="*/ 416064 h 4453168"/>
              <a:gd name="connsiteX35" fmla="*/ 2220885 w 5342806"/>
              <a:gd name="connsiteY35" fmla="*/ 158353 h 4453168"/>
              <a:gd name="connsiteX36" fmla="*/ 2112324 w 5342806"/>
              <a:gd name="connsiteY36" fmla="*/ 94371 h 4453168"/>
              <a:gd name="connsiteX37" fmla="*/ 1404390 w 5342806"/>
              <a:gd name="connsiteY37" fmla="*/ 94371 h 4453168"/>
              <a:gd name="connsiteX38" fmla="*/ 1294301 w 5342806"/>
              <a:gd name="connsiteY38" fmla="*/ 158353 h 4453168"/>
              <a:gd name="connsiteX39" fmla="*/ 941098 w 5342806"/>
              <a:gd name="connsiteY39" fmla="*/ 769224 h 4453168"/>
              <a:gd name="connsiteX40" fmla="*/ 941098 w 5342806"/>
              <a:gd name="connsiteY40" fmla="*/ 894141 h 4453168"/>
              <a:gd name="connsiteX41" fmla="*/ 1294301 w 5342806"/>
              <a:gd name="connsiteY41" fmla="*/ 1505013 h 4453168"/>
              <a:gd name="connsiteX42" fmla="*/ 1340745 w 5342806"/>
              <a:gd name="connsiteY42" fmla="*/ 1551856 h 4453168"/>
              <a:gd name="connsiteX43" fmla="*/ 1346119 w 5342806"/>
              <a:gd name="connsiteY43" fmla="*/ 1554109 h 4453168"/>
              <a:gd name="connsiteX44" fmla="*/ 1317310 w 5342806"/>
              <a:gd name="connsiteY44" fmla="*/ 1603934 h 4453168"/>
              <a:gd name="connsiteX45" fmla="*/ 1295884 w 5342806"/>
              <a:gd name="connsiteY45" fmla="*/ 1640991 h 4453168"/>
              <a:gd name="connsiteX46" fmla="*/ 1318107 w 5342806"/>
              <a:gd name="connsiteY46" fmla="*/ 1650309 h 4453168"/>
              <a:gd name="connsiteX47" fmla="*/ 1355700 w 5342806"/>
              <a:gd name="connsiteY47" fmla="*/ 1655302 h 4453168"/>
              <a:gd name="connsiteX48" fmla="*/ 2154247 w 5342806"/>
              <a:gd name="connsiteY48" fmla="*/ 1655302 h 4453168"/>
              <a:gd name="connsiteX49" fmla="*/ 2276701 w 5342806"/>
              <a:gd name="connsiteY49" fmla="*/ 1583132 h 4453168"/>
              <a:gd name="connsiteX50" fmla="*/ 2676837 w 5342806"/>
              <a:gd name="connsiteY50" fmla="*/ 894072 h 4453168"/>
              <a:gd name="connsiteX51" fmla="*/ 2676837 w 5342806"/>
              <a:gd name="connsiteY51" fmla="*/ 753167 h 4453168"/>
              <a:gd name="connsiteX52" fmla="*/ 2544761 w 5342806"/>
              <a:gd name="connsiteY52" fmla="*/ 525724 h 4453168"/>
              <a:gd name="connsiteX53" fmla="*/ 2525427 w 5342806"/>
              <a:gd name="connsiteY53" fmla="*/ 492430 h 4453168"/>
              <a:gd name="connsiteX54" fmla="*/ 2614995 w 5342806"/>
              <a:gd name="connsiteY54" fmla="*/ 492430 h 4453168"/>
              <a:gd name="connsiteX55" fmla="*/ 4052233 w 5342806"/>
              <a:gd name="connsiteY55" fmla="*/ 492430 h 4453168"/>
              <a:gd name="connsiteX56" fmla="*/ 4343819 w 5342806"/>
              <a:gd name="connsiteY56" fmla="*/ 664281 h 4453168"/>
              <a:gd name="connsiteX57" fmla="*/ 5296604 w 5342806"/>
              <a:gd name="connsiteY57" fmla="*/ 2305041 h 4453168"/>
              <a:gd name="connsiteX58" fmla="*/ 5296604 w 5342806"/>
              <a:gd name="connsiteY58" fmla="*/ 2640558 h 4453168"/>
              <a:gd name="connsiteX59" fmla="*/ 4343819 w 5342806"/>
              <a:gd name="connsiteY59" fmla="*/ 4281318 h 4453168"/>
              <a:gd name="connsiteX60" fmla="*/ 4052233 w 5342806"/>
              <a:gd name="connsiteY60" fmla="*/ 4453168 h 4453168"/>
              <a:gd name="connsiteX61" fmla="*/ 2150770 w 5342806"/>
              <a:gd name="connsiteY61" fmla="*/ 4453168 h 4453168"/>
              <a:gd name="connsiteX62" fmla="*/ 1855078 w 5342806"/>
              <a:gd name="connsiteY62" fmla="*/ 4281318 h 4453168"/>
              <a:gd name="connsiteX63" fmla="*/ 906399 w 5342806"/>
              <a:gd name="connsiteY63" fmla="*/ 2640558 h 4453168"/>
              <a:gd name="connsiteX64" fmla="*/ 906399 w 5342806"/>
              <a:gd name="connsiteY64" fmla="*/ 2305041 h 4453168"/>
              <a:gd name="connsiteX65" fmla="*/ 1258651 w 5342806"/>
              <a:gd name="connsiteY65" fmla="*/ 1695815 h 4453168"/>
              <a:gd name="connsiteX66" fmla="*/ 1288338 w 5342806"/>
              <a:gd name="connsiteY66" fmla="*/ 1644472 h 4453168"/>
              <a:gd name="connsiteX67" fmla="*/ 1287293 w 5342806"/>
              <a:gd name="connsiteY67" fmla="*/ 1644034 h 4453168"/>
              <a:gd name="connsiteX68" fmla="*/ 1234904 w 5342806"/>
              <a:gd name="connsiteY68" fmla="*/ 1591195 h 4453168"/>
              <a:gd name="connsiteX69" fmla="*/ 836494 w 5342806"/>
              <a:gd name="connsiteY69" fmla="*/ 902135 h 4453168"/>
              <a:gd name="connsiteX70" fmla="*/ 836494 w 5342806"/>
              <a:gd name="connsiteY70" fmla="*/ 761230 h 4453168"/>
              <a:gd name="connsiteX71" fmla="*/ 1234904 w 5342806"/>
              <a:gd name="connsiteY71" fmla="*/ 72172 h 4453168"/>
              <a:gd name="connsiteX72" fmla="*/ 1359084 w 5342806"/>
              <a:gd name="connsiteY72" fmla="*/ 0 h 445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342806" h="4453168">
                <a:moveTo>
                  <a:pt x="313737" y="2699726"/>
                </a:moveTo>
                <a:cubicBezTo>
                  <a:pt x="313737" y="2699726"/>
                  <a:pt x="313737" y="2699726"/>
                  <a:pt x="775980" y="2699726"/>
                </a:cubicBezTo>
                <a:cubicBezTo>
                  <a:pt x="804933" y="2699726"/>
                  <a:pt x="832887" y="2715641"/>
                  <a:pt x="846865" y="2741502"/>
                </a:cubicBezTo>
                <a:cubicBezTo>
                  <a:pt x="846865" y="2741502"/>
                  <a:pt x="846865" y="2741502"/>
                  <a:pt x="1078485" y="3140369"/>
                </a:cubicBezTo>
                <a:cubicBezTo>
                  <a:pt x="1093461" y="3165236"/>
                  <a:pt x="1093461" y="3197066"/>
                  <a:pt x="1078485" y="3221933"/>
                </a:cubicBezTo>
                <a:cubicBezTo>
                  <a:pt x="1078485" y="3221933"/>
                  <a:pt x="1078485" y="3221933"/>
                  <a:pt x="846865" y="3620799"/>
                </a:cubicBezTo>
                <a:cubicBezTo>
                  <a:pt x="832887" y="3646661"/>
                  <a:pt x="804933" y="3662576"/>
                  <a:pt x="775980" y="3662576"/>
                </a:cubicBezTo>
                <a:cubicBezTo>
                  <a:pt x="775980" y="3662576"/>
                  <a:pt x="775980" y="3662576"/>
                  <a:pt x="313737" y="3662576"/>
                </a:cubicBezTo>
                <a:cubicBezTo>
                  <a:pt x="283786" y="3662576"/>
                  <a:pt x="256830" y="3646661"/>
                  <a:pt x="241855" y="3620799"/>
                </a:cubicBezTo>
                <a:cubicBezTo>
                  <a:pt x="241855" y="3620799"/>
                  <a:pt x="241855" y="3620799"/>
                  <a:pt x="11232" y="3221933"/>
                </a:cubicBezTo>
                <a:cubicBezTo>
                  <a:pt x="-3743" y="3197066"/>
                  <a:pt x="-3743" y="3165236"/>
                  <a:pt x="11232" y="3140369"/>
                </a:cubicBezTo>
                <a:cubicBezTo>
                  <a:pt x="11232" y="3140369"/>
                  <a:pt x="11232" y="3140369"/>
                  <a:pt x="241855" y="2741502"/>
                </a:cubicBezTo>
                <a:cubicBezTo>
                  <a:pt x="256830" y="2715641"/>
                  <a:pt x="283786" y="2699726"/>
                  <a:pt x="313737" y="2699726"/>
                </a:cubicBezTo>
                <a:close/>
                <a:moveTo>
                  <a:pt x="2150770" y="492430"/>
                </a:moveTo>
                <a:cubicBezTo>
                  <a:pt x="2150770" y="492430"/>
                  <a:pt x="2150770" y="492430"/>
                  <a:pt x="2388454" y="492430"/>
                </a:cubicBezTo>
                <a:lnTo>
                  <a:pt x="2416181" y="492430"/>
                </a:lnTo>
                <a:lnTo>
                  <a:pt x="2442639" y="537992"/>
                </a:lnTo>
                <a:cubicBezTo>
                  <a:pt x="2479480" y="601434"/>
                  <a:pt x="2522349" y="675258"/>
                  <a:pt x="2572233" y="761161"/>
                </a:cubicBezTo>
                <a:cubicBezTo>
                  <a:pt x="2595168" y="799246"/>
                  <a:pt x="2595168" y="847994"/>
                  <a:pt x="2572233" y="886078"/>
                </a:cubicBezTo>
                <a:cubicBezTo>
                  <a:pt x="2572233" y="886078"/>
                  <a:pt x="2572233" y="886078"/>
                  <a:pt x="2217501" y="1496950"/>
                </a:cubicBezTo>
                <a:cubicBezTo>
                  <a:pt x="2196094" y="1536558"/>
                  <a:pt x="2153283" y="1560931"/>
                  <a:pt x="2108941" y="1560931"/>
                </a:cubicBezTo>
                <a:cubicBezTo>
                  <a:pt x="2108941" y="1560931"/>
                  <a:pt x="2108941" y="1560931"/>
                  <a:pt x="1401007" y="1560931"/>
                </a:cubicBezTo>
                <a:cubicBezTo>
                  <a:pt x="1389539" y="1560931"/>
                  <a:pt x="1378359" y="1559408"/>
                  <a:pt x="1367679" y="1556504"/>
                </a:cubicBezTo>
                <a:lnTo>
                  <a:pt x="1344756" y="1546893"/>
                </a:lnTo>
                <a:lnTo>
                  <a:pt x="1358765" y="1522665"/>
                </a:lnTo>
                <a:cubicBezTo>
                  <a:pt x="1485427" y="1303600"/>
                  <a:pt x="1647555" y="1023197"/>
                  <a:pt x="1855078" y="664281"/>
                </a:cubicBezTo>
                <a:cubicBezTo>
                  <a:pt x="1916680" y="557897"/>
                  <a:pt x="2027565" y="492430"/>
                  <a:pt x="2150770" y="492430"/>
                </a:cubicBezTo>
                <a:close/>
                <a:moveTo>
                  <a:pt x="1359084" y="0"/>
                </a:moveTo>
                <a:cubicBezTo>
                  <a:pt x="1359084" y="0"/>
                  <a:pt x="1359084" y="0"/>
                  <a:pt x="2157630" y="0"/>
                </a:cubicBezTo>
                <a:cubicBezTo>
                  <a:pt x="2207647" y="0"/>
                  <a:pt x="2255938" y="27495"/>
                  <a:pt x="2280085" y="72172"/>
                </a:cubicBezTo>
                <a:cubicBezTo>
                  <a:pt x="2280085" y="72172"/>
                  <a:pt x="2280085" y="72172"/>
                  <a:pt x="2494708" y="441767"/>
                </a:cubicBezTo>
                <a:lnTo>
                  <a:pt x="2518954" y="483519"/>
                </a:lnTo>
                <a:lnTo>
                  <a:pt x="2499877" y="483519"/>
                </a:lnTo>
                <a:lnTo>
                  <a:pt x="2409708" y="483519"/>
                </a:lnTo>
                <a:lnTo>
                  <a:pt x="2370537" y="416064"/>
                </a:lnTo>
                <a:cubicBezTo>
                  <a:pt x="2220885" y="158353"/>
                  <a:pt x="2220885" y="158353"/>
                  <a:pt x="2220885" y="158353"/>
                </a:cubicBezTo>
                <a:cubicBezTo>
                  <a:pt x="2199478" y="118745"/>
                  <a:pt x="2156666" y="94371"/>
                  <a:pt x="2112324" y="94371"/>
                </a:cubicBezTo>
                <a:cubicBezTo>
                  <a:pt x="1404390" y="94371"/>
                  <a:pt x="1404390" y="94371"/>
                  <a:pt x="1404390" y="94371"/>
                </a:cubicBezTo>
                <a:cubicBezTo>
                  <a:pt x="1358520" y="94371"/>
                  <a:pt x="1317236" y="118745"/>
                  <a:pt x="1294301" y="158353"/>
                </a:cubicBezTo>
                <a:cubicBezTo>
                  <a:pt x="941098" y="769224"/>
                  <a:pt x="941098" y="769224"/>
                  <a:pt x="941098" y="769224"/>
                </a:cubicBezTo>
                <a:cubicBezTo>
                  <a:pt x="918163" y="807309"/>
                  <a:pt x="918163" y="856057"/>
                  <a:pt x="941098" y="894141"/>
                </a:cubicBezTo>
                <a:cubicBezTo>
                  <a:pt x="1294301" y="1505013"/>
                  <a:pt x="1294301" y="1505013"/>
                  <a:pt x="1294301" y="1505013"/>
                </a:cubicBezTo>
                <a:cubicBezTo>
                  <a:pt x="1305769" y="1524817"/>
                  <a:pt x="1321823" y="1540812"/>
                  <a:pt x="1340745" y="1551856"/>
                </a:cubicBezTo>
                <a:lnTo>
                  <a:pt x="1346119" y="1554109"/>
                </a:lnTo>
                <a:lnTo>
                  <a:pt x="1317310" y="1603934"/>
                </a:lnTo>
                <a:lnTo>
                  <a:pt x="1295884" y="1640991"/>
                </a:lnTo>
                <a:lnTo>
                  <a:pt x="1318107" y="1650309"/>
                </a:lnTo>
                <a:cubicBezTo>
                  <a:pt x="1330154" y="1653584"/>
                  <a:pt x="1342766" y="1655302"/>
                  <a:pt x="1355700" y="1655302"/>
                </a:cubicBezTo>
                <a:cubicBezTo>
                  <a:pt x="2154247" y="1655302"/>
                  <a:pt x="2154247" y="1655302"/>
                  <a:pt x="2154247" y="1655302"/>
                </a:cubicBezTo>
                <a:cubicBezTo>
                  <a:pt x="2204264" y="1655302"/>
                  <a:pt x="2252555" y="1627810"/>
                  <a:pt x="2276701" y="1583132"/>
                </a:cubicBezTo>
                <a:cubicBezTo>
                  <a:pt x="2676837" y="894072"/>
                  <a:pt x="2676837" y="894072"/>
                  <a:pt x="2676837" y="894072"/>
                </a:cubicBezTo>
                <a:cubicBezTo>
                  <a:pt x="2702708" y="851114"/>
                  <a:pt x="2702708" y="796127"/>
                  <a:pt x="2676837" y="753167"/>
                </a:cubicBezTo>
                <a:cubicBezTo>
                  <a:pt x="2626820" y="667035"/>
                  <a:pt x="2583056" y="591669"/>
                  <a:pt x="2544761" y="525724"/>
                </a:cubicBezTo>
                <a:lnTo>
                  <a:pt x="2525427" y="492430"/>
                </a:lnTo>
                <a:lnTo>
                  <a:pt x="2614995" y="492430"/>
                </a:lnTo>
                <a:cubicBezTo>
                  <a:pt x="2893530" y="492430"/>
                  <a:pt x="3339185" y="492430"/>
                  <a:pt x="4052233" y="492430"/>
                </a:cubicBezTo>
                <a:cubicBezTo>
                  <a:pt x="4171332" y="492430"/>
                  <a:pt x="4286323" y="557897"/>
                  <a:pt x="4343819" y="664281"/>
                </a:cubicBezTo>
                <a:cubicBezTo>
                  <a:pt x="4343819" y="664281"/>
                  <a:pt x="4343819" y="664281"/>
                  <a:pt x="5296604" y="2305041"/>
                </a:cubicBezTo>
                <a:cubicBezTo>
                  <a:pt x="5358207" y="2407332"/>
                  <a:pt x="5358207" y="2538266"/>
                  <a:pt x="5296604" y="2640558"/>
                </a:cubicBezTo>
                <a:cubicBezTo>
                  <a:pt x="5296604" y="2640558"/>
                  <a:pt x="5296604" y="2640558"/>
                  <a:pt x="4343819" y="4281318"/>
                </a:cubicBezTo>
                <a:cubicBezTo>
                  <a:pt x="4286323" y="4387702"/>
                  <a:pt x="4171332" y="4453168"/>
                  <a:pt x="4052233" y="4453168"/>
                </a:cubicBezTo>
                <a:cubicBezTo>
                  <a:pt x="4052233" y="4453168"/>
                  <a:pt x="4052233" y="4453168"/>
                  <a:pt x="2150770" y="4453168"/>
                </a:cubicBezTo>
                <a:cubicBezTo>
                  <a:pt x="2027565" y="4453168"/>
                  <a:pt x="1916680" y="4387702"/>
                  <a:pt x="1855078" y="4281318"/>
                </a:cubicBezTo>
                <a:cubicBezTo>
                  <a:pt x="1855078" y="4281318"/>
                  <a:pt x="1855078" y="4281318"/>
                  <a:pt x="906399" y="2640558"/>
                </a:cubicBezTo>
                <a:cubicBezTo>
                  <a:pt x="844796" y="2538266"/>
                  <a:pt x="844796" y="2407332"/>
                  <a:pt x="906399" y="2305041"/>
                </a:cubicBezTo>
                <a:cubicBezTo>
                  <a:pt x="906399" y="2305041"/>
                  <a:pt x="906399" y="2305041"/>
                  <a:pt x="1258651" y="1695815"/>
                </a:cubicBezTo>
                <a:lnTo>
                  <a:pt x="1288338" y="1644472"/>
                </a:lnTo>
                <a:lnTo>
                  <a:pt x="1287293" y="1644034"/>
                </a:lnTo>
                <a:cubicBezTo>
                  <a:pt x="1265949" y="1631576"/>
                  <a:pt x="1247840" y="1613534"/>
                  <a:pt x="1234904" y="1591195"/>
                </a:cubicBezTo>
                <a:cubicBezTo>
                  <a:pt x="1234904" y="1591195"/>
                  <a:pt x="1234904" y="1591195"/>
                  <a:pt x="836494" y="902135"/>
                </a:cubicBezTo>
                <a:cubicBezTo>
                  <a:pt x="810622" y="859177"/>
                  <a:pt x="810622" y="804190"/>
                  <a:pt x="836494" y="761230"/>
                </a:cubicBezTo>
                <a:cubicBezTo>
                  <a:pt x="836494" y="761230"/>
                  <a:pt x="836494" y="761230"/>
                  <a:pt x="1234904" y="72172"/>
                </a:cubicBezTo>
                <a:cubicBezTo>
                  <a:pt x="1260775" y="27495"/>
                  <a:pt x="1307343" y="0"/>
                  <a:pt x="1359084"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Imagen 3">
            <a:extLst>
              <a:ext uri="{FF2B5EF4-FFF2-40B4-BE49-F238E27FC236}">
                <a16:creationId xmlns:a16="http://schemas.microsoft.com/office/drawing/2014/main" id="{1EF261F9-12B4-48C1-80C2-A2F33B306EB9}"/>
              </a:ext>
            </a:extLst>
          </p:cNvPr>
          <p:cNvPicPr>
            <a:picLocks noChangeAspect="1"/>
          </p:cNvPicPr>
          <p:nvPr/>
        </p:nvPicPr>
        <p:blipFill>
          <a:blip r:embed="rId2"/>
          <a:stretch>
            <a:fillRect/>
          </a:stretch>
        </p:blipFill>
        <p:spPr>
          <a:xfrm>
            <a:off x="1631497" y="2302184"/>
            <a:ext cx="3662156" cy="1126816"/>
          </a:xfrm>
          <a:prstGeom prst="rect">
            <a:avLst/>
          </a:prstGeom>
        </p:spPr>
      </p:pic>
      <p:pic>
        <p:nvPicPr>
          <p:cNvPr id="3" name="Picture 2" descr="A close up of a sign&#10;&#10;Description automatically generated">
            <a:extLst>
              <a:ext uri="{FF2B5EF4-FFF2-40B4-BE49-F238E27FC236}">
                <a16:creationId xmlns:a16="http://schemas.microsoft.com/office/drawing/2014/main" id="{8386A901-67E7-4A83-AC74-AA777F55D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6204" y="3185092"/>
            <a:ext cx="6143761" cy="1628099"/>
          </a:xfrm>
          <a:prstGeom prst="rect">
            <a:avLst/>
          </a:prstGeom>
        </p:spPr>
      </p:pic>
      <p:sp>
        <p:nvSpPr>
          <p:cNvPr id="21" name="CuadroTexto 26">
            <a:extLst>
              <a:ext uri="{FF2B5EF4-FFF2-40B4-BE49-F238E27FC236}">
                <a16:creationId xmlns:a16="http://schemas.microsoft.com/office/drawing/2014/main" id="{1CFB517B-2596-4B10-A211-CD1305453B42}"/>
              </a:ext>
            </a:extLst>
          </p:cNvPr>
          <p:cNvSpPr txBox="1"/>
          <p:nvPr/>
        </p:nvSpPr>
        <p:spPr>
          <a:xfrm>
            <a:off x="4837853" y="183084"/>
            <a:ext cx="2708599" cy="692497"/>
          </a:xfrm>
          <a:prstGeom prst="rect">
            <a:avLst/>
          </a:prstGeom>
          <a:noFill/>
        </p:spPr>
        <p:txBody>
          <a:bodyPr wrap="square" lIns="0" tIns="0" rIns="0" bIns="0" rtlCol="0">
            <a:spAutoFit/>
          </a:bodyPr>
          <a:lstStyle/>
          <a:p>
            <a:pPr algn="l"/>
            <a:r>
              <a:rPr lang="es-ES" sz="4500" b="1" u="sng" dirty="0">
                <a:solidFill>
                  <a:srgbClr val="002060"/>
                </a:solidFill>
                <a:latin typeface="Quicksand" pitchFamily="2" charset="0"/>
              </a:rPr>
              <a:t>Sponsors</a:t>
            </a:r>
          </a:p>
        </p:txBody>
      </p:sp>
    </p:spTree>
    <p:extLst>
      <p:ext uri="{BB962C8B-B14F-4D97-AF65-F5344CB8AC3E}">
        <p14:creationId xmlns:p14="http://schemas.microsoft.com/office/powerpoint/2010/main" val="2942081188"/>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2">
            <a:extLst>
              <a:ext uri="{FF2B5EF4-FFF2-40B4-BE49-F238E27FC236}">
                <a16:creationId xmlns:a16="http://schemas.microsoft.com/office/drawing/2014/main" id="{07744CA2-D9A1-4B71-A610-3104D8A40086}"/>
              </a:ext>
            </a:extLst>
          </p:cNvPr>
          <p:cNvSpPr>
            <a:spLocks noGrp="1"/>
          </p:cNvSpPr>
          <p:nvPr>
            <p:ph type="title"/>
          </p:nvPr>
        </p:nvSpPr>
        <p:spPr>
          <a:xfrm>
            <a:off x="426424" y="440495"/>
            <a:ext cx="11336039" cy="758022"/>
          </a:xfrm>
        </p:spPr>
        <p:txBody>
          <a:bodyPr/>
          <a:lstStyle/>
          <a:p>
            <a:r>
              <a:rPr lang="en-US" sz="2800" b="1" dirty="0"/>
              <a:t>Microsoft Teams</a:t>
            </a:r>
          </a:p>
        </p:txBody>
      </p:sp>
      <p:sp>
        <p:nvSpPr>
          <p:cNvPr id="77" name="Text Placeholder 4">
            <a:extLst>
              <a:ext uri="{FF2B5EF4-FFF2-40B4-BE49-F238E27FC236}">
                <a16:creationId xmlns:a16="http://schemas.microsoft.com/office/drawing/2014/main" id="{5EE48767-C097-4D5E-9D44-BC154AB8E341}"/>
              </a:ext>
            </a:extLst>
          </p:cNvPr>
          <p:cNvSpPr txBox="1">
            <a:spLocks/>
          </p:cNvSpPr>
          <p:nvPr/>
        </p:nvSpPr>
        <p:spPr>
          <a:xfrm>
            <a:off x="437319" y="1083831"/>
            <a:ext cx="11325144" cy="276999"/>
          </a:xfrm>
          <a:prstGeom prst="rect">
            <a:avLst/>
          </a:prstGeom>
        </p:spPr>
        <p:txBody>
          <a:bodyPr lIns="0" tIns="0"/>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The hub for teamwork in Microsoft 365</a:t>
            </a:r>
          </a:p>
        </p:txBody>
      </p:sp>
      <p:sp>
        <p:nvSpPr>
          <p:cNvPr id="8" name="TextBox 7">
            <a:extLst>
              <a:ext uri="{FF2B5EF4-FFF2-40B4-BE49-F238E27FC236}">
                <a16:creationId xmlns:a16="http://schemas.microsoft.com/office/drawing/2014/main" id="{36755CBD-98AB-4CA5-9785-4E1F6C08B9B2}"/>
              </a:ext>
            </a:extLst>
          </p:cNvPr>
          <p:cNvSpPr txBox="1"/>
          <p:nvPr/>
        </p:nvSpPr>
        <p:spPr>
          <a:xfrm>
            <a:off x="1112714" y="2135722"/>
            <a:ext cx="4231125" cy="3497624"/>
          </a:xfrm>
          <a:prstGeom prst="rect">
            <a:avLst/>
          </a:prstGeom>
          <a:noFill/>
        </p:spPr>
        <p:txBody>
          <a:bodyPr wrap="square" lIns="0" tIns="0" rIns="0" bIns="0" rtlCol="0" anchor="t">
            <a:spAutoFit/>
          </a:bodyPr>
          <a:lstStyle/>
          <a:p>
            <a:pPr marL="0" marR="0" lvl="0" indent="0" algn="l" defTabSz="932384" rtl="0" eaLnBrk="1" fontAlgn="auto" latinLnBrk="0" hangingPunct="1">
              <a:lnSpc>
                <a:spcPct val="90000"/>
              </a:lnSpc>
              <a:spcBef>
                <a:spcPts val="0"/>
              </a:spcBef>
              <a:spcAft>
                <a:spcPts val="588"/>
              </a:spcAft>
              <a:buClrTx/>
              <a:buSzPct val="90000"/>
              <a:buFontTx/>
              <a:buNone/>
              <a:tabLst/>
              <a:defRPr/>
            </a:pPr>
            <a:r>
              <a:rPr kumimoji="0" lang="en-US" sz="1961" b="1" i="0" u="none" strike="noStrike" kern="1200" cap="none" spc="0" normalizeH="0" baseline="0" noProof="0" dirty="0">
                <a:ln>
                  <a:noFill/>
                </a:ln>
                <a:solidFill>
                  <a:srgbClr val="2F2F2F"/>
                </a:solidFill>
                <a:effectLst/>
                <a:uLnTx/>
                <a:uFillTx/>
                <a:latin typeface="Segoe UI Semibold" charset="0"/>
                <a:ea typeface="+mn-ea"/>
                <a:cs typeface="Segoe UI Semibold" charset="0"/>
              </a:rPr>
              <a:t>Communicate</a:t>
            </a:r>
          </a:p>
          <a:p>
            <a:pPr marL="0" marR="0" lvl="0" indent="0" algn="l" defTabSz="932384" rtl="0" eaLnBrk="1" fontAlgn="auto" latinLnBrk="0" hangingPunct="1">
              <a:lnSpc>
                <a:spcPct val="90000"/>
              </a:lnSpc>
              <a:spcBef>
                <a:spcPts val="0"/>
              </a:spcBef>
              <a:spcAft>
                <a:spcPts val="588"/>
              </a:spcAft>
              <a:buClrTx/>
              <a:buSzPct val="90000"/>
              <a:buFontTx/>
              <a:buNone/>
              <a:tabLst/>
              <a:defRPr/>
            </a:pPr>
            <a:r>
              <a:rPr kumimoji="0" lang="en-US" sz="1372" b="0" i="0" u="none" strike="noStrike" kern="1200" cap="none" spc="0" normalizeH="0" baseline="0" noProof="0" dirty="0">
                <a:ln w="3175">
                  <a:noFill/>
                </a:ln>
                <a:solidFill>
                  <a:srgbClr val="2F2F2F"/>
                </a:solidFill>
                <a:effectLst/>
                <a:uLnTx/>
                <a:uFillTx/>
                <a:latin typeface="Segoe UI"/>
                <a:ea typeface="+mn-ea"/>
                <a:cs typeface="Segoe UI Semibold" charset="0"/>
              </a:rPr>
              <a:t>through chat, meetings, and calls</a:t>
            </a:r>
          </a:p>
          <a:p>
            <a:pPr marL="0" marR="0" lvl="0" indent="0" algn="l" defTabSz="932384" rtl="0" eaLnBrk="1" fontAlgn="auto" latinLnBrk="0" hangingPunct="1">
              <a:lnSpc>
                <a:spcPct val="90000"/>
              </a:lnSpc>
              <a:spcBef>
                <a:spcPts val="2353"/>
              </a:spcBef>
              <a:spcAft>
                <a:spcPts val="588"/>
              </a:spcAft>
              <a:buClrTx/>
              <a:buSzPct val="90000"/>
              <a:buFontTx/>
              <a:buNone/>
              <a:tabLst/>
              <a:defRPr/>
            </a:pPr>
            <a:r>
              <a:rPr kumimoji="0" lang="en-US" sz="1961" b="1" i="0" u="none" strike="noStrike" kern="1200" cap="none" spc="0" normalizeH="0" baseline="0" noProof="0" dirty="0">
                <a:ln>
                  <a:noFill/>
                </a:ln>
                <a:solidFill>
                  <a:srgbClr val="2F2F2F"/>
                </a:solidFill>
                <a:effectLst/>
                <a:uLnTx/>
                <a:uFillTx/>
                <a:latin typeface="Segoe UI Semibold" charset="0"/>
                <a:ea typeface="+mn-ea"/>
                <a:cs typeface="Segoe UI Semibold" charset="0"/>
              </a:rPr>
              <a:t>Collaborate</a:t>
            </a:r>
          </a:p>
          <a:p>
            <a:pPr marL="0" marR="0" lvl="0" indent="0" algn="l" defTabSz="932384" rtl="0" eaLnBrk="1" fontAlgn="auto" latinLnBrk="0" hangingPunct="1">
              <a:lnSpc>
                <a:spcPct val="90000"/>
              </a:lnSpc>
              <a:spcBef>
                <a:spcPts val="0"/>
              </a:spcBef>
              <a:spcAft>
                <a:spcPts val="588"/>
              </a:spcAft>
              <a:buClrTx/>
              <a:buSzPct val="90000"/>
              <a:buFontTx/>
              <a:buNone/>
              <a:tabLst/>
              <a:defRPr/>
            </a:pPr>
            <a:r>
              <a:rPr kumimoji="0" lang="en-US" sz="1371" b="0" i="0" u="none" strike="noStrike" kern="1200" cap="none" spc="0" normalizeH="0" baseline="0" noProof="0" dirty="0">
                <a:ln w="3175">
                  <a:noFill/>
                </a:ln>
                <a:solidFill>
                  <a:srgbClr val="2F2F2F"/>
                </a:solidFill>
                <a:effectLst/>
                <a:uLnTx/>
                <a:uFillTx/>
                <a:latin typeface="Segoe UI"/>
                <a:ea typeface="+mn-ea"/>
                <a:cs typeface="Segoe UI Semibold" charset="0"/>
              </a:rPr>
              <a:t>with deeply integrated Office 365 apps</a:t>
            </a:r>
          </a:p>
          <a:p>
            <a:pPr marL="0" marR="0" lvl="0" indent="0" algn="l" defTabSz="932384" rtl="0" eaLnBrk="1" fontAlgn="auto" latinLnBrk="0" hangingPunct="1">
              <a:lnSpc>
                <a:spcPct val="90000"/>
              </a:lnSpc>
              <a:spcBef>
                <a:spcPts val="2353"/>
              </a:spcBef>
              <a:spcAft>
                <a:spcPts val="588"/>
              </a:spcAft>
              <a:buClrTx/>
              <a:buSzPct val="90000"/>
              <a:buFontTx/>
              <a:buNone/>
              <a:tabLst/>
              <a:defRPr/>
            </a:pPr>
            <a:r>
              <a:rPr kumimoji="0" lang="en-US" sz="1961" b="1" i="0" u="none" strike="noStrike" kern="1200" cap="none" spc="0" normalizeH="0" baseline="0" noProof="0" dirty="0">
                <a:ln>
                  <a:noFill/>
                </a:ln>
                <a:solidFill>
                  <a:srgbClr val="2F2F2F"/>
                </a:solidFill>
                <a:effectLst/>
                <a:uLnTx/>
                <a:uFillTx/>
                <a:latin typeface="Segoe UI Semibold" charset="0"/>
                <a:ea typeface="+mn-ea"/>
                <a:cs typeface="Segoe UI Semibold" charset="0"/>
              </a:rPr>
              <a:t>Customize and extend</a:t>
            </a:r>
          </a:p>
          <a:p>
            <a:pPr marL="0" marR="0" lvl="0" indent="0" algn="l" defTabSz="932384" rtl="0" eaLnBrk="1" fontAlgn="auto" latinLnBrk="0" hangingPunct="1">
              <a:lnSpc>
                <a:spcPct val="90000"/>
              </a:lnSpc>
              <a:spcBef>
                <a:spcPts val="0"/>
              </a:spcBef>
              <a:spcAft>
                <a:spcPts val="588"/>
              </a:spcAft>
              <a:buClrTx/>
              <a:buSzPct val="90000"/>
              <a:buFontTx/>
              <a:buNone/>
              <a:tabLst/>
              <a:defRPr/>
            </a:pPr>
            <a:r>
              <a:rPr kumimoji="0" lang="en-US" sz="1371" b="0" i="0" u="none" strike="noStrike" kern="1200" cap="none" spc="0" normalizeH="0" baseline="0" noProof="0" dirty="0">
                <a:ln w="3175">
                  <a:noFill/>
                </a:ln>
                <a:solidFill>
                  <a:srgbClr val="2F2F2F"/>
                </a:solidFill>
                <a:effectLst/>
                <a:uLnTx/>
                <a:uFillTx/>
                <a:latin typeface="Segoe UI"/>
                <a:ea typeface="+mn-ea"/>
                <a:cs typeface="Segoe UI Semibold" charset="0"/>
              </a:rPr>
              <a:t>with 3rd party apps, processes, and devices</a:t>
            </a:r>
          </a:p>
          <a:p>
            <a:pPr marL="0" marR="0" lvl="0" indent="0" algn="l" defTabSz="932384" rtl="0" eaLnBrk="1" fontAlgn="auto" latinLnBrk="0" hangingPunct="1">
              <a:lnSpc>
                <a:spcPct val="90000"/>
              </a:lnSpc>
              <a:spcBef>
                <a:spcPts val="2353"/>
              </a:spcBef>
              <a:spcAft>
                <a:spcPts val="588"/>
              </a:spcAft>
              <a:buClrTx/>
              <a:buSzPct val="90000"/>
              <a:buFontTx/>
              <a:buNone/>
              <a:tabLst/>
              <a:defRPr/>
            </a:pPr>
            <a:r>
              <a:rPr kumimoji="0" lang="en-US" sz="1961" b="1" i="0" u="none" strike="noStrike" kern="1200" cap="none" spc="0" normalizeH="0" baseline="0" noProof="0" dirty="0">
                <a:ln>
                  <a:noFill/>
                </a:ln>
                <a:solidFill>
                  <a:srgbClr val="2F2F2F"/>
                </a:solidFill>
                <a:effectLst/>
                <a:uLnTx/>
                <a:uFillTx/>
                <a:latin typeface="Segoe UI Semibold" charset="0"/>
                <a:ea typeface="+mn-ea"/>
                <a:cs typeface="Segoe UI Semibold" charset="0"/>
              </a:rPr>
              <a:t>Work with confidence</a:t>
            </a:r>
          </a:p>
          <a:p>
            <a:pPr marL="0" marR="0" lvl="0" indent="0" algn="l" defTabSz="932384" rtl="0" eaLnBrk="1" fontAlgn="auto" latinLnBrk="0" hangingPunct="1">
              <a:lnSpc>
                <a:spcPct val="90000"/>
              </a:lnSpc>
              <a:spcBef>
                <a:spcPts val="0"/>
              </a:spcBef>
              <a:spcAft>
                <a:spcPts val="588"/>
              </a:spcAft>
              <a:buClrTx/>
              <a:buSzPct val="90000"/>
              <a:buFontTx/>
              <a:buNone/>
              <a:tabLst/>
              <a:defRPr/>
            </a:pPr>
            <a:r>
              <a:rPr kumimoji="0" lang="en-US" sz="1371" b="0" i="0" u="none" strike="noStrike" kern="1200" cap="none" spc="0" normalizeH="0" baseline="0" noProof="0" dirty="0">
                <a:ln w="3175">
                  <a:noFill/>
                </a:ln>
                <a:solidFill>
                  <a:srgbClr val="2F2F2F"/>
                </a:solidFill>
                <a:effectLst/>
                <a:uLnTx/>
                <a:uFillTx/>
                <a:latin typeface="Segoe UI"/>
                <a:ea typeface="+mn-ea"/>
                <a:cs typeface="Segoe UI Semibold" charset="0"/>
              </a:rPr>
              <a:t>enterprise level security, compliance, and manageability</a:t>
            </a:r>
            <a:endParaRPr kumimoji="0" lang="en-US" sz="1372" b="0" i="0" u="none" strike="noStrike" kern="1200" cap="none" spc="0" normalizeH="0" baseline="0" noProof="0" dirty="0">
              <a:ln>
                <a:noFill/>
              </a:ln>
              <a:solidFill>
                <a:srgbClr val="2F2F2F"/>
              </a:solidFill>
              <a:effectLst/>
              <a:uLnTx/>
              <a:uFillTx/>
              <a:latin typeface="Segoe UI"/>
              <a:ea typeface="+mn-ea"/>
              <a:cs typeface="Segoe UI"/>
            </a:endParaRPr>
          </a:p>
        </p:txBody>
      </p:sp>
      <p:grpSp>
        <p:nvGrpSpPr>
          <p:cNvPr id="2" name="Group 1">
            <a:extLst>
              <a:ext uri="{FF2B5EF4-FFF2-40B4-BE49-F238E27FC236}">
                <a16:creationId xmlns:a16="http://schemas.microsoft.com/office/drawing/2014/main" id="{9B65B61C-BD88-4043-9213-6F3E240B9CEE}"/>
              </a:ext>
              <a:ext uri="{C183D7F6-B498-43B3-948B-1728B52AA6E4}">
                <adec:decorative xmlns:adec="http://schemas.microsoft.com/office/drawing/2017/decorative" val="1"/>
              </a:ext>
            </a:extLst>
          </p:cNvPr>
          <p:cNvGrpSpPr/>
          <p:nvPr/>
        </p:nvGrpSpPr>
        <p:grpSpPr>
          <a:xfrm>
            <a:off x="426425" y="2115369"/>
            <a:ext cx="514822" cy="514822"/>
            <a:chOff x="434975" y="2157290"/>
            <a:chExt cx="525145" cy="525145"/>
          </a:xfrm>
        </p:grpSpPr>
        <p:sp>
          <p:nvSpPr>
            <p:cNvPr id="12" name="Oval 11">
              <a:extLst>
                <a:ext uri="{FF2B5EF4-FFF2-40B4-BE49-F238E27FC236}">
                  <a16:creationId xmlns:a16="http://schemas.microsoft.com/office/drawing/2014/main" id="{A7BABC81-BB06-4514-A3CD-CFB1996D6F8B}"/>
                </a:ext>
              </a:extLst>
            </p:cNvPr>
            <p:cNvSpPr/>
            <p:nvPr/>
          </p:nvSpPr>
          <p:spPr bwMode="auto">
            <a:xfrm>
              <a:off x="434975" y="2157290"/>
              <a:ext cx="525145" cy="525145"/>
            </a:xfrm>
            <a:prstGeom prst="ellipse">
              <a:avLst/>
            </a:prstGeom>
            <a:solidFill>
              <a:schemeClr val="bg1"/>
            </a:solidFill>
            <a:ln w="10795" cap="flat" cmpd="sng" algn="ctr">
              <a:noFill/>
              <a:prstDash val="solid"/>
            </a:ln>
            <a:effectLst>
              <a:outerShdw blurRad="190500" dist="381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568" b="0" i="0" u="none" strike="noStrike" kern="1200" cap="none" spc="-147"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6" name="Group 25">
              <a:extLst>
                <a:ext uri="{FF2B5EF4-FFF2-40B4-BE49-F238E27FC236}">
                  <a16:creationId xmlns:a16="http://schemas.microsoft.com/office/drawing/2014/main" id="{F8757066-304C-4F11-BDD1-4260A4F9D653}"/>
                </a:ext>
              </a:extLst>
            </p:cNvPr>
            <p:cNvGrpSpPr/>
            <p:nvPr/>
          </p:nvGrpSpPr>
          <p:grpSpPr>
            <a:xfrm>
              <a:off x="551497" y="2298418"/>
              <a:ext cx="292100" cy="242888"/>
              <a:chOff x="557213" y="2300288"/>
              <a:chExt cx="292100" cy="242888"/>
            </a:xfrm>
          </p:grpSpPr>
          <p:sp>
            <p:nvSpPr>
              <p:cNvPr id="22" name="Freeform 5">
                <a:extLst>
                  <a:ext uri="{FF2B5EF4-FFF2-40B4-BE49-F238E27FC236}">
                    <a16:creationId xmlns:a16="http://schemas.microsoft.com/office/drawing/2014/main" id="{609C8F9B-6F88-4217-A3A0-C26AE440E962}"/>
                  </a:ext>
                </a:extLst>
              </p:cNvPr>
              <p:cNvSpPr>
                <a:spLocks/>
              </p:cNvSpPr>
              <p:nvPr/>
            </p:nvSpPr>
            <p:spPr bwMode="auto">
              <a:xfrm>
                <a:off x="557213" y="2363788"/>
                <a:ext cx="228600" cy="179388"/>
              </a:xfrm>
              <a:custGeom>
                <a:avLst/>
                <a:gdLst>
                  <a:gd name="T0" fmla="*/ 0 w 232"/>
                  <a:gd name="T1" fmla="*/ 148 h 182"/>
                  <a:gd name="T2" fmla="*/ 0 w 232"/>
                  <a:gd name="T3" fmla="*/ 148 h 182"/>
                  <a:gd name="T4" fmla="*/ 42 w 232"/>
                  <a:gd name="T5" fmla="*/ 148 h 182"/>
                  <a:gd name="T6" fmla="*/ 42 w 232"/>
                  <a:gd name="T7" fmla="*/ 182 h 182"/>
                  <a:gd name="T8" fmla="*/ 59 w 232"/>
                  <a:gd name="T9" fmla="*/ 165 h 182"/>
                  <a:gd name="T10" fmla="*/ 76 w 232"/>
                  <a:gd name="T11" fmla="*/ 148 h 182"/>
                  <a:gd name="T12" fmla="*/ 232 w 232"/>
                  <a:gd name="T13" fmla="*/ 148 h 182"/>
                  <a:gd name="T14" fmla="*/ 232 w 232"/>
                  <a:gd name="T15" fmla="*/ 0 h 182"/>
                  <a:gd name="T16" fmla="*/ 0 w 232"/>
                  <a:gd name="T17" fmla="*/ 0 h 182"/>
                  <a:gd name="T18" fmla="*/ 0 w 232"/>
                  <a:gd name="T19" fmla="*/ 14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 h="182">
                    <a:moveTo>
                      <a:pt x="0" y="148"/>
                    </a:moveTo>
                    <a:lnTo>
                      <a:pt x="0" y="148"/>
                    </a:lnTo>
                    <a:lnTo>
                      <a:pt x="42" y="148"/>
                    </a:lnTo>
                    <a:lnTo>
                      <a:pt x="42" y="182"/>
                    </a:lnTo>
                    <a:cubicBezTo>
                      <a:pt x="48" y="176"/>
                      <a:pt x="53" y="171"/>
                      <a:pt x="59" y="165"/>
                    </a:cubicBezTo>
                    <a:cubicBezTo>
                      <a:pt x="64" y="159"/>
                      <a:pt x="70" y="154"/>
                      <a:pt x="76" y="148"/>
                    </a:cubicBezTo>
                    <a:lnTo>
                      <a:pt x="232" y="148"/>
                    </a:lnTo>
                    <a:lnTo>
                      <a:pt x="232" y="0"/>
                    </a:lnTo>
                    <a:lnTo>
                      <a:pt x="0" y="0"/>
                    </a:lnTo>
                    <a:lnTo>
                      <a:pt x="0" y="148"/>
                    </a:lnTo>
                    <a:close/>
                  </a:path>
                </a:pathLst>
              </a:custGeom>
              <a:solidFill>
                <a:srgbClr val="C1C1C1"/>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828"/>
                  </a:solidFill>
                  <a:effectLst/>
                  <a:uLnTx/>
                  <a:uFillTx/>
                  <a:latin typeface="Segoe UI"/>
                  <a:ea typeface="+mn-ea"/>
                  <a:cs typeface="+mn-cs"/>
                </a:endParaRPr>
              </a:p>
            </p:txBody>
          </p:sp>
          <p:sp>
            <p:nvSpPr>
              <p:cNvPr id="24" name="Freeform 7">
                <a:extLst>
                  <a:ext uri="{FF2B5EF4-FFF2-40B4-BE49-F238E27FC236}">
                    <a16:creationId xmlns:a16="http://schemas.microsoft.com/office/drawing/2014/main" id="{61EA599F-4A1B-4BCE-AD9F-409C3922888A}"/>
                  </a:ext>
                </a:extLst>
              </p:cNvPr>
              <p:cNvSpPr>
                <a:spLocks/>
              </p:cNvSpPr>
              <p:nvPr/>
            </p:nvSpPr>
            <p:spPr bwMode="auto">
              <a:xfrm>
                <a:off x="598488" y="2300288"/>
                <a:ext cx="250825" cy="166688"/>
              </a:xfrm>
              <a:custGeom>
                <a:avLst/>
                <a:gdLst>
                  <a:gd name="T0" fmla="*/ 0 w 254"/>
                  <a:gd name="T1" fmla="*/ 42 h 169"/>
                  <a:gd name="T2" fmla="*/ 0 w 254"/>
                  <a:gd name="T3" fmla="*/ 42 h 169"/>
                  <a:gd name="T4" fmla="*/ 212 w 254"/>
                  <a:gd name="T5" fmla="*/ 42 h 169"/>
                  <a:gd name="T6" fmla="*/ 212 w 254"/>
                  <a:gd name="T7" fmla="*/ 169 h 169"/>
                  <a:gd name="T8" fmla="*/ 254 w 254"/>
                  <a:gd name="T9" fmla="*/ 169 h 169"/>
                  <a:gd name="T10" fmla="*/ 254 w 254"/>
                  <a:gd name="T11" fmla="*/ 0 h 169"/>
                  <a:gd name="T12" fmla="*/ 0 w 254"/>
                  <a:gd name="T13" fmla="*/ 0 h 169"/>
                  <a:gd name="T14" fmla="*/ 0 w 254"/>
                  <a:gd name="T15" fmla="*/ 42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169">
                    <a:moveTo>
                      <a:pt x="0" y="42"/>
                    </a:moveTo>
                    <a:lnTo>
                      <a:pt x="0" y="42"/>
                    </a:lnTo>
                    <a:lnTo>
                      <a:pt x="212" y="42"/>
                    </a:lnTo>
                    <a:lnTo>
                      <a:pt x="212" y="169"/>
                    </a:lnTo>
                    <a:lnTo>
                      <a:pt x="254" y="169"/>
                    </a:lnTo>
                    <a:lnTo>
                      <a:pt x="254" y="0"/>
                    </a:lnTo>
                    <a:lnTo>
                      <a:pt x="0" y="0"/>
                    </a:lnTo>
                    <a:lnTo>
                      <a:pt x="0" y="42"/>
                    </a:lnTo>
                    <a:close/>
                  </a:path>
                </a:pathLst>
              </a:custGeom>
              <a:solidFill>
                <a:srgbClr val="5558AF"/>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828"/>
                  </a:solidFill>
                  <a:effectLst/>
                  <a:uLnTx/>
                  <a:uFillTx/>
                  <a:latin typeface="Segoe UI"/>
                  <a:ea typeface="+mn-ea"/>
                  <a:cs typeface="+mn-cs"/>
                </a:endParaRPr>
              </a:p>
            </p:txBody>
          </p:sp>
        </p:grpSp>
      </p:grpSp>
      <p:grpSp>
        <p:nvGrpSpPr>
          <p:cNvPr id="9" name="Group 8">
            <a:extLst>
              <a:ext uri="{FF2B5EF4-FFF2-40B4-BE49-F238E27FC236}">
                <a16:creationId xmlns:a16="http://schemas.microsoft.com/office/drawing/2014/main" id="{CF2A6B47-7459-400C-98E8-139682AFD130}"/>
              </a:ext>
              <a:ext uri="{C183D7F6-B498-43B3-948B-1728B52AA6E4}">
                <adec:decorative xmlns:adec="http://schemas.microsoft.com/office/drawing/2017/decorative" val="1"/>
              </a:ext>
            </a:extLst>
          </p:cNvPr>
          <p:cNvGrpSpPr/>
          <p:nvPr/>
        </p:nvGrpSpPr>
        <p:grpSpPr>
          <a:xfrm>
            <a:off x="426424" y="3010610"/>
            <a:ext cx="514822" cy="514822"/>
            <a:chOff x="434974" y="3070482"/>
            <a:chExt cx="525145" cy="525145"/>
          </a:xfrm>
        </p:grpSpPr>
        <p:sp>
          <p:nvSpPr>
            <p:cNvPr id="13" name="Oval 12">
              <a:extLst>
                <a:ext uri="{FF2B5EF4-FFF2-40B4-BE49-F238E27FC236}">
                  <a16:creationId xmlns:a16="http://schemas.microsoft.com/office/drawing/2014/main" id="{89145184-8A58-4DDE-9F3D-7319828A6810}"/>
                </a:ext>
              </a:extLst>
            </p:cNvPr>
            <p:cNvSpPr/>
            <p:nvPr/>
          </p:nvSpPr>
          <p:spPr bwMode="auto">
            <a:xfrm>
              <a:off x="434974" y="3070482"/>
              <a:ext cx="525145" cy="525145"/>
            </a:xfrm>
            <a:prstGeom prst="ellipse">
              <a:avLst/>
            </a:prstGeom>
            <a:solidFill>
              <a:schemeClr val="bg1"/>
            </a:solidFill>
            <a:ln w="10795" cap="flat" cmpd="sng" algn="ctr">
              <a:noFill/>
              <a:prstDash val="solid"/>
            </a:ln>
            <a:effectLst>
              <a:outerShdw blurRad="190500" dist="381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568" b="0" i="0" u="none" strike="noStrike" kern="1200" cap="none" spc="-147"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3" name="Group 32">
              <a:extLst>
                <a:ext uri="{FF2B5EF4-FFF2-40B4-BE49-F238E27FC236}">
                  <a16:creationId xmlns:a16="http://schemas.microsoft.com/office/drawing/2014/main" id="{927F830C-63F0-4432-A20B-5731B9C36990}"/>
                </a:ext>
              </a:extLst>
            </p:cNvPr>
            <p:cNvGrpSpPr/>
            <p:nvPr/>
          </p:nvGrpSpPr>
          <p:grpSpPr>
            <a:xfrm>
              <a:off x="557052" y="3191766"/>
              <a:ext cx="280988" cy="282576"/>
              <a:chOff x="552450" y="3198813"/>
              <a:chExt cx="280988" cy="282576"/>
            </a:xfrm>
          </p:grpSpPr>
          <p:sp>
            <p:nvSpPr>
              <p:cNvPr id="29" name="Freeform 12">
                <a:extLst>
                  <a:ext uri="{FF2B5EF4-FFF2-40B4-BE49-F238E27FC236}">
                    <a16:creationId xmlns:a16="http://schemas.microsoft.com/office/drawing/2014/main" id="{22275B42-D8D8-439E-8C26-6FF9A251FA84}"/>
                  </a:ext>
                </a:extLst>
              </p:cNvPr>
              <p:cNvSpPr>
                <a:spLocks/>
              </p:cNvSpPr>
              <p:nvPr/>
            </p:nvSpPr>
            <p:spPr bwMode="auto">
              <a:xfrm>
                <a:off x="663575" y="3198813"/>
                <a:ext cx="60325" cy="60325"/>
              </a:xfrm>
              <a:prstGeom prst="ellipse">
                <a:avLst/>
              </a:prstGeom>
              <a:solidFill>
                <a:srgbClr val="5558AF"/>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828"/>
                  </a:solidFill>
                  <a:effectLst/>
                  <a:uLnTx/>
                  <a:uFillTx/>
                  <a:latin typeface="Segoe UI"/>
                  <a:ea typeface="+mn-ea"/>
                  <a:cs typeface="+mn-cs"/>
                </a:endParaRPr>
              </a:p>
            </p:txBody>
          </p:sp>
          <p:sp>
            <p:nvSpPr>
              <p:cNvPr id="30" name="Freeform 13">
                <a:extLst>
                  <a:ext uri="{FF2B5EF4-FFF2-40B4-BE49-F238E27FC236}">
                    <a16:creationId xmlns:a16="http://schemas.microsoft.com/office/drawing/2014/main" id="{57739426-7C23-4461-B7EC-A6FF824249AF}"/>
                  </a:ext>
                </a:extLst>
              </p:cNvPr>
              <p:cNvSpPr>
                <a:spLocks/>
              </p:cNvSpPr>
              <p:nvPr/>
            </p:nvSpPr>
            <p:spPr bwMode="auto">
              <a:xfrm>
                <a:off x="573088" y="3248026"/>
                <a:ext cx="239713" cy="233363"/>
              </a:xfrm>
              <a:custGeom>
                <a:avLst/>
                <a:gdLst>
                  <a:gd name="T0" fmla="*/ 160 w 320"/>
                  <a:gd name="T1" fmla="*/ 308 h 308"/>
                  <a:gd name="T2" fmla="*/ 160 w 320"/>
                  <a:gd name="T3" fmla="*/ 308 h 308"/>
                  <a:gd name="T4" fmla="*/ 208 w 320"/>
                  <a:gd name="T5" fmla="*/ 300 h 308"/>
                  <a:gd name="T6" fmla="*/ 251 w 320"/>
                  <a:gd name="T7" fmla="*/ 279 h 308"/>
                  <a:gd name="T8" fmla="*/ 243 w 320"/>
                  <a:gd name="T9" fmla="*/ 261 h 308"/>
                  <a:gd name="T10" fmla="*/ 240 w 320"/>
                  <a:gd name="T11" fmla="*/ 241 h 308"/>
                  <a:gd name="T12" fmla="*/ 245 w 320"/>
                  <a:gd name="T13" fmla="*/ 215 h 308"/>
                  <a:gd name="T14" fmla="*/ 260 w 320"/>
                  <a:gd name="T15" fmla="*/ 194 h 308"/>
                  <a:gd name="T16" fmla="*/ 281 w 320"/>
                  <a:gd name="T17" fmla="*/ 180 h 308"/>
                  <a:gd name="T18" fmla="*/ 306 w 320"/>
                  <a:gd name="T19" fmla="*/ 175 h 308"/>
                  <a:gd name="T20" fmla="*/ 312 w 320"/>
                  <a:gd name="T21" fmla="*/ 175 h 308"/>
                  <a:gd name="T22" fmla="*/ 317 w 320"/>
                  <a:gd name="T23" fmla="*/ 175 h 308"/>
                  <a:gd name="T24" fmla="*/ 320 w 320"/>
                  <a:gd name="T25" fmla="*/ 148 h 308"/>
                  <a:gd name="T26" fmla="*/ 313 w 320"/>
                  <a:gd name="T27" fmla="*/ 101 h 308"/>
                  <a:gd name="T28" fmla="*/ 293 w 320"/>
                  <a:gd name="T29" fmla="*/ 59 h 308"/>
                  <a:gd name="T30" fmla="*/ 262 w 320"/>
                  <a:gd name="T31" fmla="*/ 25 h 308"/>
                  <a:gd name="T32" fmla="*/ 221 w 320"/>
                  <a:gd name="T33" fmla="*/ 0 h 308"/>
                  <a:gd name="T34" fmla="*/ 211 w 320"/>
                  <a:gd name="T35" fmla="*/ 17 h 308"/>
                  <a:gd name="T36" fmla="*/ 197 w 320"/>
                  <a:gd name="T37" fmla="*/ 30 h 308"/>
                  <a:gd name="T38" fmla="*/ 179 w 320"/>
                  <a:gd name="T39" fmla="*/ 38 h 308"/>
                  <a:gd name="T40" fmla="*/ 160 w 320"/>
                  <a:gd name="T41" fmla="*/ 41 h 308"/>
                  <a:gd name="T42" fmla="*/ 140 w 320"/>
                  <a:gd name="T43" fmla="*/ 38 h 308"/>
                  <a:gd name="T44" fmla="*/ 123 w 320"/>
                  <a:gd name="T45" fmla="*/ 30 h 308"/>
                  <a:gd name="T46" fmla="*/ 108 w 320"/>
                  <a:gd name="T47" fmla="*/ 17 h 308"/>
                  <a:gd name="T48" fmla="*/ 98 w 320"/>
                  <a:gd name="T49" fmla="*/ 0 h 308"/>
                  <a:gd name="T50" fmla="*/ 58 w 320"/>
                  <a:gd name="T51" fmla="*/ 25 h 308"/>
                  <a:gd name="T52" fmla="*/ 27 w 320"/>
                  <a:gd name="T53" fmla="*/ 59 h 308"/>
                  <a:gd name="T54" fmla="*/ 7 w 320"/>
                  <a:gd name="T55" fmla="*/ 101 h 308"/>
                  <a:gd name="T56" fmla="*/ 0 w 320"/>
                  <a:gd name="T57" fmla="*/ 148 h 308"/>
                  <a:gd name="T58" fmla="*/ 2 w 320"/>
                  <a:gd name="T59" fmla="*/ 175 h 308"/>
                  <a:gd name="T60" fmla="*/ 31 w 320"/>
                  <a:gd name="T61" fmla="*/ 177 h 308"/>
                  <a:gd name="T62" fmla="*/ 56 w 320"/>
                  <a:gd name="T63" fmla="*/ 190 h 308"/>
                  <a:gd name="T64" fmla="*/ 73 w 320"/>
                  <a:gd name="T65" fmla="*/ 213 h 308"/>
                  <a:gd name="T66" fmla="*/ 80 w 320"/>
                  <a:gd name="T67" fmla="*/ 241 h 308"/>
                  <a:gd name="T68" fmla="*/ 77 w 320"/>
                  <a:gd name="T69" fmla="*/ 261 h 308"/>
                  <a:gd name="T70" fmla="*/ 68 w 320"/>
                  <a:gd name="T71" fmla="*/ 279 h 308"/>
                  <a:gd name="T72" fmla="*/ 112 w 320"/>
                  <a:gd name="T73" fmla="*/ 300 h 308"/>
                  <a:gd name="T74" fmla="*/ 160 w 320"/>
                  <a:gd name="T75" fmla="*/ 30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0" h="308">
                    <a:moveTo>
                      <a:pt x="160" y="308"/>
                    </a:moveTo>
                    <a:lnTo>
                      <a:pt x="160" y="308"/>
                    </a:lnTo>
                    <a:cubicBezTo>
                      <a:pt x="176" y="308"/>
                      <a:pt x="192" y="305"/>
                      <a:pt x="208" y="300"/>
                    </a:cubicBezTo>
                    <a:cubicBezTo>
                      <a:pt x="223" y="296"/>
                      <a:pt x="238" y="288"/>
                      <a:pt x="251" y="279"/>
                    </a:cubicBezTo>
                    <a:cubicBezTo>
                      <a:pt x="248" y="273"/>
                      <a:pt x="245" y="267"/>
                      <a:pt x="243" y="261"/>
                    </a:cubicBezTo>
                    <a:cubicBezTo>
                      <a:pt x="241" y="254"/>
                      <a:pt x="240" y="248"/>
                      <a:pt x="240" y="241"/>
                    </a:cubicBezTo>
                    <a:cubicBezTo>
                      <a:pt x="240" y="232"/>
                      <a:pt x="242" y="223"/>
                      <a:pt x="245" y="215"/>
                    </a:cubicBezTo>
                    <a:cubicBezTo>
                      <a:pt x="249" y="207"/>
                      <a:pt x="253" y="200"/>
                      <a:pt x="260" y="194"/>
                    </a:cubicBezTo>
                    <a:cubicBezTo>
                      <a:pt x="266" y="188"/>
                      <a:pt x="273" y="183"/>
                      <a:pt x="281" y="180"/>
                    </a:cubicBezTo>
                    <a:cubicBezTo>
                      <a:pt x="289" y="176"/>
                      <a:pt x="297" y="175"/>
                      <a:pt x="306" y="175"/>
                    </a:cubicBezTo>
                    <a:cubicBezTo>
                      <a:pt x="308" y="175"/>
                      <a:pt x="310" y="175"/>
                      <a:pt x="312" y="175"/>
                    </a:cubicBezTo>
                    <a:cubicBezTo>
                      <a:pt x="314" y="175"/>
                      <a:pt x="316" y="175"/>
                      <a:pt x="317" y="175"/>
                    </a:cubicBezTo>
                    <a:cubicBezTo>
                      <a:pt x="319" y="166"/>
                      <a:pt x="320" y="157"/>
                      <a:pt x="320" y="148"/>
                    </a:cubicBezTo>
                    <a:cubicBezTo>
                      <a:pt x="320" y="132"/>
                      <a:pt x="318" y="116"/>
                      <a:pt x="313" y="101"/>
                    </a:cubicBezTo>
                    <a:cubicBezTo>
                      <a:pt x="308" y="86"/>
                      <a:pt x="302" y="72"/>
                      <a:pt x="293" y="59"/>
                    </a:cubicBezTo>
                    <a:cubicBezTo>
                      <a:pt x="285" y="46"/>
                      <a:pt x="274" y="35"/>
                      <a:pt x="262" y="25"/>
                    </a:cubicBezTo>
                    <a:cubicBezTo>
                      <a:pt x="250" y="15"/>
                      <a:pt x="236" y="6"/>
                      <a:pt x="221" y="0"/>
                    </a:cubicBezTo>
                    <a:cubicBezTo>
                      <a:pt x="219" y="6"/>
                      <a:pt x="215" y="12"/>
                      <a:pt x="211" y="17"/>
                    </a:cubicBezTo>
                    <a:cubicBezTo>
                      <a:pt x="207" y="22"/>
                      <a:pt x="202" y="26"/>
                      <a:pt x="197" y="30"/>
                    </a:cubicBezTo>
                    <a:cubicBezTo>
                      <a:pt x="191" y="34"/>
                      <a:pt x="185" y="36"/>
                      <a:pt x="179" y="38"/>
                    </a:cubicBezTo>
                    <a:cubicBezTo>
                      <a:pt x="173" y="40"/>
                      <a:pt x="166" y="41"/>
                      <a:pt x="160" y="41"/>
                    </a:cubicBezTo>
                    <a:cubicBezTo>
                      <a:pt x="153" y="41"/>
                      <a:pt x="147" y="40"/>
                      <a:pt x="140" y="38"/>
                    </a:cubicBezTo>
                    <a:cubicBezTo>
                      <a:pt x="134" y="36"/>
                      <a:pt x="128" y="34"/>
                      <a:pt x="123" y="30"/>
                    </a:cubicBezTo>
                    <a:cubicBezTo>
                      <a:pt x="118" y="26"/>
                      <a:pt x="113" y="22"/>
                      <a:pt x="108" y="17"/>
                    </a:cubicBezTo>
                    <a:cubicBezTo>
                      <a:pt x="104" y="12"/>
                      <a:pt x="101" y="6"/>
                      <a:pt x="98" y="0"/>
                    </a:cubicBezTo>
                    <a:cubicBezTo>
                      <a:pt x="83" y="6"/>
                      <a:pt x="70" y="15"/>
                      <a:pt x="58" y="25"/>
                    </a:cubicBezTo>
                    <a:cubicBezTo>
                      <a:pt x="45" y="35"/>
                      <a:pt x="35" y="46"/>
                      <a:pt x="27" y="59"/>
                    </a:cubicBezTo>
                    <a:cubicBezTo>
                      <a:pt x="18" y="72"/>
                      <a:pt x="11" y="86"/>
                      <a:pt x="7" y="101"/>
                    </a:cubicBezTo>
                    <a:cubicBezTo>
                      <a:pt x="2" y="116"/>
                      <a:pt x="0" y="132"/>
                      <a:pt x="0" y="148"/>
                    </a:cubicBezTo>
                    <a:cubicBezTo>
                      <a:pt x="0" y="157"/>
                      <a:pt x="1" y="166"/>
                      <a:pt x="2" y="175"/>
                    </a:cubicBezTo>
                    <a:cubicBezTo>
                      <a:pt x="12" y="174"/>
                      <a:pt x="22" y="174"/>
                      <a:pt x="31" y="177"/>
                    </a:cubicBezTo>
                    <a:cubicBezTo>
                      <a:pt x="41" y="180"/>
                      <a:pt x="49" y="184"/>
                      <a:pt x="56" y="190"/>
                    </a:cubicBezTo>
                    <a:cubicBezTo>
                      <a:pt x="63" y="197"/>
                      <a:pt x="69" y="204"/>
                      <a:pt x="73" y="213"/>
                    </a:cubicBezTo>
                    <a:cubicBezTo>
                      <a:pt x="78" y="222"/>
                      <a:pt x="80" y="231"/>
                      <a:pt x="80" y="241"/>
                    </a:cubicBezTo>
                    <a:cubicBezTo>
                      <a:pt x="80" y="248"/>
                      <a:pt x="79" y="254"/>
                      <a:pt x="77" y="261"/>
                    </a:cubicBezTo>
                    <a:cubicBezTo>
                      <a:pt x="75" y="267"/>
                      <a:pt x="72" y="273"/>
                      <a:pt x="68" y="279"/>
                    </a:cubicBezTo>
                    <a:cubicBezTo>
                      <a:pt x="82" y="288"/>
                      <a:pt x="96" y="296"/>
                      <a:pt x="112" y="300"/>
                    </a:cubicBezTo>
                    <a:cubicBezTo>
                      <a:pt x="127" y="305"/>
                      <a:pt x="143" y="308"/>
                      <a:pt x="160" y="308"/>
                    </a:cubicBezTo>
                    <a:close/>
                  </a:path>
                </a:pathLst>
              </a:custGeom>
              <a:solidFill>
                <a:srgbClr val="C1C1C1"/>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828"/>
                  </a:solidFill>
                  <a:effectLst/>
                  <a:uLnTx/>
                  <a:uFillTx/>
                  <a:latin typeface="Segoe UI"/>
                  <a:ea typeface="+mn-ea"/>
                  <a:cs typeface="+mn-cs"/>
                </a:endParaRPr>
              </a:p>
            </p:txBody>
          </p:sp>
          <p:sp>
            <p:nvSpPr>
              <p:cNvPr id="31" name="Freeform 14">
                <a:extLst>
                  <a:ext uri="{FF2B5EF4-FFF2-40B4-BE49-F238E27FC236}">
                    <a16:creationId xmlns:a16="http://schemas.microsoft.com/office/drawing/2014/main" id="{8F392B03-A781-43E1-8675-FE067A9706DB}"/>
                  </a:ext>
                </a:extLst>
              </p:cNvPr>
              <p:cNvSpPr>
                <a:spLocks/>
              </p:cNvSpPr>
              <p:nvPr/>
            </p:nvSpPr>
            <p:spPr bwMode="auto">
              <a:xfrm>
                <a:off x="552450" y="3400426"/>
                <a:ext cx="60325" cy="60325"/>
              </a:xfrm>
              <a:prstGeom prst="ellipse">
                <a:avLst/>
              </a:prstGeom>
              <a:solidFill>
                <a:srgbClr val="2F2F2F"/>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828"/>
                  </a:solidFill>
                  <a:effectLst/>
                  <a:uLnTx/>
                  <a:uFillTx/>
                  <a:latin typeface="Segoe UI"/>
                  <a:ea typeface="+mn-ea"/>
                  <a:cs typeface="+mn-cs"/>
                </a:endParaRPr>
              </a:p>
            </p:txBody>
          </p:sp>
          <p:sp>
            <p:nvSpPr>
              <p:cNvPr id="32" name="Freeform 15">
                <a:extLst>
                  <a:ext uri="{FF2B5EF4-FFF2-40B4-BE49-F238E27FC236}">
                    <a16:creationId xmlns:a16="http://schemas.microsoft.com/office/drawing/2014/main" id="{49B9BB69-B30F-4E25-AA53-F9C483FB22D8}"/>
                  </a:ext>
                </a:extLst>
              </p:cNvPr>
              <p:cNvSpPr>
                <a:spLocks/>
              </p:cNvSpPr>
              <p:nvPr/>
            </p:nvSpPr>
            <p:spPr bwMode="auto">
              <a:xfrm>
                <a:off x="773113" y="3400426"/>
                <a:ext cx="60325" cy="60325"/>
              </a:xfrm>
              <a:prstGeom prst="ellipse">
                <a:avLst/>
              </a:prstGeom>
              <a:solidFill>
                <a:srgbClr val="2F2F2F"/>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828"/>
                  </a:solidFill>
                  <a:effectLst/>
                  <a:uLnTx/>
                  <a:uFillTx/>
                  <a:latin typeface="Segoe UI"/>
                  <a:ea typeface="+mn-ea"/>
                  <a:cs typeface="+mn-cs"/>
                </a:endParaRPr>
              </a:p>
            </p:txBody>
          </p:sp>
        </p:grpSp>
      </p:grpSp>
      <p:grpSp>
        <p:nvGrpSpPr>
          <p:cNvPr id="10" name="Group 9">
            <a:extLst>
              <a:ext uri="{FF2B5EF4-FFF2-40B4-BE49-F238E27FC236}">
                <a16:creationId xmlns:a16="http://schemas.microsoft.com/office/drawing/2014/main" id="{B0F86619-31F1-44CB-8F66-4B512693316D}"/>
              </a:ext>
              <a:ext uri="{C183D7F6-B498-43B3-948B-1728B52AA6E4}">
                <adec:decorative xmlns:adec="http://schemas.microsoft.com/office/drawing/2017/decorative" val="1"/>
              </a:ext>
            </a:extLst>
          </p:cNvPr>
          <p:cNvGrpSpPr/>
          <p:nvPr/>
        </p:nvGrpSpPr>
        <p:grpSpPr>
          <a:xfrm>
            <a:off x="426423" y="3905851"/>
            <a:ext cx="514822" cy="514822"/>
            <a:chOff x="434973" y="3983674"/>
            <a:chExt cx="525145" cy="525145"/>
          </a:xfrm>
        </p:grpSpPr>
        <p:sp>
          <p:nvSpPr>
            <p:cNvPr id="14" name="Oval 13">
              <a:extLst>
                <a:ext uri="{FF2B5EF4-FFF2-40B4-BE49-F238E27FC236}">
                  <a16:creationId xmlns:a16="http://schemas.microsoft.com/office/drawing/2014/main" id="{B8225CEB-2D6B-478D-80FF-58A2DCC8ACD7}"/>
                </a:ext>
              </a:extLst>
            </p:cNvPr>
            <p:cNvSpPr/>
            <p:nvPr/>
          </p:nvSpPr>
          <p:spPr bwMode="auto">
            <a:xfrm>
              <a:off x="434973" y="3983674"/>
              <a:ext cx="525145" cy="525145"/>
            </a:xfrm>
            <a:prstGeom prst="ellipse">
              <a:avLst/>
            </a:prstGeom>
            <a:solidFill>
              <a:schemeClr val="bg1"/>
            </a:solidFill>
            <a:ln w="10795" cap="flat" cmpd="sng" algn="ctr">
              <a:noFill/>
              <a:prstDash val="solid"/>
            </a:ln>
            <a:effectLst>
              <a:outerShdw blurRad="190500" dist="381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568" b="0" i="0" u="none" strike="noStrike" kern="1200" cap="none" spc="-147"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5" name="Group 44">
              <a:extLst>
                <a:ext uri="{FF2B5EF4-FFF2-40B4-BE49-F238E27FC236}">
                  <a16:creationId xmlns:a16="http://schemas.microsoft.com/office/drawing/2014/main" id="{A4672220-696B-4275-8471-3B90A5C2F166}"/>
                </a:ext>
              </a:extLst>
            </p:cNvPr>
            <p:cNvGrpSpPr/>
            <p:nvPr/>
          </p:nvGrpSpPr>
          <p:grpSpPr>
            <a:xfrm>
              <a:off x="565783" y="4126390"/>
              <a:ext cx="263525" cy="239713"/>
              <a:chOff x="565151" y="4127500"/>
              <a:chExt cx="263525" cy="239713"/>
            </a:xfrm>
          </p:grpSpPr>
          <p:sp>
            <p:nvSpPr>
              <p:cNvPr id="36" name="Freeform 19">
                <a:extLst>
                  <a:ext uri="{FF2B5EF4-FFF2-40B4-BE49-F238E27FC236}">
                    <a16:creationId xmlns:a16="http://schemas.microsoft.com/office/drawing/2014/main" id="{3469AFB6-B0D1-4BDB-97B2-238857B29E07}"/>
                  </a:ext>
                </a:extLst>
              </p:cNvPr>
              <p:cNvSpPr>
                <a:spLocks/>
              </p:cNvSpPr>
              <p:nvPr/>
            </p:nvSpPr>
            <p:spPr bwMode="auto">
              <a:xfrm>
                <a:off x="585788" y="4127500"/>
                <a:ext cx="20638" cy="34925"/>
              </a:xfrm>
              <a:custGeom>
                <a:avLst/>
                <a:gdLst>
                  <a:gd name="T0" fmla="*/ 27 w 27"/>
                  <a:gd name="T1" fmla="*/ 0 h 46"/>
                  <a:gd name="T2" fmla="*/ 27 w 27"/>
                  <a:gd name="T3" fmla="*/ 0 h 46"/>
                  <a:gd name="T4" fmla="*/ 0 w 27"/>
                  <a:gd name="T5" fmla="*/ 0 h 46"/>
                  <a:gd name="T6" fmla="*/ 0 w 27"/>
                  <a:gd name="T7" fmla="*/ 46 h 46"/>
                  <a:gd name="T8" fmla="*/ 27 w 27"/>
                  <a:gd name="T9" fmla="*/ 46 h 46"/>
                  <a:gd name="T10" fmla="*/ 27 w 27"/>
                  <a:gd name="T11" fmla="*/ 0 h 46"/>
                </a:gdLst>
                <a:ahLst/>
                <a:cxnLst>
                  <a:cxn ang="0">
                    <a:pos x="T0" y="T1"/>
                  </a:cxn>
                  <a:cxn ang="0">
                    <a:pos x="T2" y="T3"/>
                  </a:cxn>
                  <a:cxn ang="0">
                    <a:pos x="T4" y="T5"/>
                  </a:cxn>
                  <a:cxn ang="0">
                    <a:pos x="T6" y="T7"/>
                  </a:cxn>
                  <a:cxn ang="0">
                    <a:pos x="T8" y="T9"/>
                  </a:cxn>
                  <a:cxn ang="0">
                    <a:pos x="T10" y="T11"/>
                  </a:cxn>
                </a:cxnLst>
                <a:rect l="0" t="0" r="r" b="b"/>
                <a:pathLst>
                  <a:path w="27" h="46">
                    <a:moveTo>
                      <a:pt x="27" y="0"/>
                    </a:moveTo>
                    <a:lnTo>
                      <a:pt x="27" y="0"/>
                    </a:lnTo>
                    <a:lnTo>
                      <a:pt x="0" y="0"/>
                    </a:lnTo>
                    <a:lnTo>
                      <a:pt x="0" y="46"/>
                    </a:lnTo>
                    <a:lnTo>
                      <a:pt x="27" y="46"/>
                    </a:lnTo>
                    <a:lnTo>
                      <a:pt x="27" y="0"/>
                    </a:lnTo>
                    <a:close/>
                  </a:path>
                </a:pathLst>
              </a:custGeom>
              <a:solidFill>
                <a:srgbClr val="C1C1C1"/>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828"/>
                  </a:solidFill>
                  <a:effectLst/>
                  <a:uLnTx/>
                  <a:uFillTx/>
                  <a:latin typeface="Segoe UI"/>
                  <a:ea typeface="+mn-ea"/>
                  <a:cs typeface="+mn-cs"/>
                </a:endParaRPr>
              </a:p>
            </p:txBody>
          </p:sp>
          <p:sp>
            <p:nvSpPr>
              <p:cNvPr id="37" name="Freeform 20">
                <a:extLst>
                  <a:ext uri="{FF2B5EF4-FFF2-40B4-BE49-F238E27FC236}">
                    <a16:creationId xmlns:a16="http://schemas.microsoft.com/office/drawing/2014/main" id="{E42421AB-1B49-4BBA-AD6F-40D2DAD09371}"/>
                  </a:ext>
                </a:extLst>
              </p:cNvPr>
              <p:cNvSpPr>
                <a:spLocks/>
              </p:cNvSpPr>
              <p:nvPr/>
            </p:nvSpPr>
            <p:spPr bwMode="auto">
              <a:xfrm>
                <a:off x="585788" y="4224338"/>
                <a:ext cx="20638" cy="142875"/>
              </a:xfrm>
              <a:custGeom>
                <a:avLst/>
                <a:gdLst>
                  <a:gd name="T0" fmla="*/ 0 w 27"/>
                  <a:gd name="T1" fmla="*/ 187 h 187"/>
                  <a:gd name="T2" fmla="*/ 0 w 27"/>
                  <a:gd name="T3" fmla="*/ 187 h 187"/>
                  <a:gd name="T4" fmla="*/ 27 w 27"/>
                  <a:gd name="T5" fmla="*/ 187 h 187"/>
                  <a:gd name="T6" fmla="*/ 27 w 27"/>
                  <a:gd name="T7" fmla="*/ 0 h 187"/>
                  <a:gd name="T8" fmla="*/ 0 w 27"/>
                  <a:gd name="T9" fmla="*/ 0 h 187"/>
                  <a:gd name="T10" fmla="*/ 0 w 27"/>
                  <a:gd name="T11" fmla="*/ 187 h 187"/>
                </a:gdLst>
                <a:ahLst/>
                <a:cxnLst>
                  <a:cxn ang="0">
                    <a:pos x="T0" y="T1"/>
                  </a:cxn>
                  <a:cxn ang="0">
                    <a:pos x="T2" y="T3"/>
                  </a:cxn>
                  <a:cxn ang="0">
                    <a:pos x="T4" y="T5"/>
                  </a:cxn>
                  <a:cxn ang="0">
                    <a:pos x="T6" y="T7"/>
                  </a:cxn>
                  <a:cxn ang="0">
                    <a:pos x="T8" y="T9"/>
                  </a:cxn>
                  <a:cxn ang="0">
                    <a:pos x="T10" y="T11"/>
                  </a:cxn>
                </a:cxnLst>
                <a:rect l="0" t="0" r="r" b="b"/>
                <a:pathLst>
                  <a:path w="27" h="187">
                    <a:moveTo>
                      <a:pt x="0" y="187"/>
                    </a:moveTo>
                    <a:lnTo>
                      <a:pt x="0" y="187"/>
                    </a:lnTo>
                    <a:lnTo>
                      <a:pt x="27" y="187"/>
                    </a:lnTo>
                    <a:lnTo>
                      <a:pt x="27" y="0"/>
                    </a:lnTo>
                    <a:lnTo>
                      <a:pt x="0" y="0"/>
                    </a:lnTo>
                    <a:lnTo>
                      <a:pt x="0" y="187"/>
                    </a:lnTo>
                    <a:close/>
                  </a:path>
                </a:pathLst>
              </a:custGeom>
              <a:solidFill>
                <a:srgbClr val="C1C1C1"/>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828"/>
                  </a:solidFill>
                  <a:effectLst/>
                  <a:uLnTx/>
                  <a:uFillTx/>
                  <a:latin typeface="Segoe UI"/>
                  <a:ea typeface="+mn-ea"/>
                  <a:cs typeface="+mn-cs"/>
                </a:endParaRPr>
              </a:p>
            </p:txBody>
          </p:sp>
          <p:sp>
            <p:nvSpPr>
              <p:cNvPr id="38" name="Freeform 21">
                <a:extLst>
                  <a:ext uri="{FF2B5EF4-FFF2-40B4-BE49-F238E27FC236}">
                    <a16:creationId xmlns:a16="http://schemas.microsoft.com/office/drawing/2014/main" id="{1094060F-49DD-4EA5-8D65-066215B73427}"/>
                  </a:ext>
                </a:extLst>
              </p:cNvPr>
              <p:cNvSpPr>
                <a:spLocks/>
              </p:cNvSpPr>
              <p:nvPr/>
            </p:nvSpPr>
            <p:spPr bwMode="auto">
              <a:xfrm>
                <a:off x="687388" y="4344988"/>
                <a:ext cx="20638" cy="22225"/>
              </a:xfrm>
              <a:custGeom>
                <a:avLst/>
                <a:gdLst>
                  <a:gd name="T0" fmla="*/ 0 w 27"/>
                  <a:gd name="T1" fmla="*/ 30 h 30"/>
                  <a:gd name="T2" fmla="*/ 0 w 27"/>
                  <a:gd name="T3" fmla="*/ 30 h 30"/>
                  <a:gd name="T4" fmla="*/ 27 w 27"/>
                  <a:gd name="T5" fmla="*/ 30 h 30"/>
                  <a:gd name="T6" fmla="*/ 27 w 27"/>
                  <a:gd name="T7" fmla="*/ 0 h 30"/>
                  <a:gd name="T8" fmla="*/ 0 w 27"/>
                  <a:gd name="T9" fmla="*/ 0 h 30"/>
                  <a:gd name="T10" fmla="*/ 0 w 27"/>
                  <a:gd name="T11" fmla="*/ 30 h 30"/>
                </a:gdLst>
                <a:ahLst/>
                <a:cxnLst>
                  <a:cxn ang="0">
                    <a:pos x="T0" y="T1"/>
                  </a:cxn>
                  <a:cxn ang="0">
                    <a:pos x="T2" y="T3"/>
                  </a:cxn>
                  <a:cxn ang="0">
                    <a:pos x="T4" y="T5"/>
                  </a:cxn>
                  <a:cxn ang="0">
                    <a:pos x="T6" y="T7"/>
                  </a:cxn>
                  <a:cxn ang="0">
                    <a:pos x="T8" y="T9"/>
                  </a:cxn>
                  <a:cxn ang="0">
                    <a:pos x="T10" y="T11"/>
                  </a:cxn>
                </a:cxnLst>
                <a:rect l="0" t="0" r="r" b="b"/>
                <a:pathLst>
                  <a:path w="27" h="30">
                    <a:moveTo>
                      <a:pt x="0" y="30"/>
                    </a:moveTo>
                    <a:lnTo>
                      <a:pt x="0" y="30"/>
                    </a:lnTo>
                    <a:lnTo>
                      <a:pt x="27" y="30"/>
                    </a:lnTo>
                    <a:lnTo>
                      <a:pt x="27" y="0"/>
                    </a:lnTo>
                    <a:lnTo>
                      <a:pt x="0" y="0"/>
                    </a:lnTo>
                    <a:lnTo>
                      <a:pt x="0" y="30"/>
                    </a:lnTo>
                    <a:close/>
                  </a:path>
                </a:pathLst>
              </a:custGeom>
              <a:solidFill>
                <a:srgbClr val="C1C1C1"/>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828"/>
                  </a:solidFill>
                  <a:effectLst/>
                  <a:uLnTx/>
                  <a:uFillTx/>
                  <a:latin typeface="Segoe UI"/>
                  <a:ea typeface="+mn-ea"/>
                  <a:cs typeface="+mn-cs"/>
                </a:endParaRPr>
              </a:p>
            </p:txBody>
          </p:sp>
          <p:sp>
            <p:nvSpPr>
              <p:cNvPr id="39" name="Freeform 22">
                <a:extLst>
                  <a:ext uri="{FF2B5EF4-FFF2-40B4-BE49-F238E27FC236}">
                    <a16:creationId xmlns:a16="http://schemas.microsoft.com/office/drawing/2014/main" id="{DCF37DAA-11B2-4101-B342-2EDA89D004EE}"/>
                  </a:ext>
                </a:extLst>
              </p:cNvPr>
              <p:cNvSpPr>
                <a:spLocks/>
              </p:cNvSpPr>
              <p:nvPr/>
            </p:nvSpPr>
            <p:spPr bwMode="auto">
              <a:xfrm>
                <a:off x="687388" y="4127500"/>
                <a:ext cx="20638" cy="153987"/>
              </a:xfrm>
              <a:custGeom>
                <a:avLst/>
                <a:gdLst>
                  <a:gd name="T0" fmla="*/ 27 w 27"/>
                  <a:gd name="T1" fmla="*/ 0 h 201"/>
                  <a:gd name="T2" fmla="*/ 27 w 27"/>
                  <a:gd name="T3" fmla="*/ 0 h 201"/>
                  <a:gd name="T4" fmla="*/ 0 w 27"/>
                  <a:gd name="T5" fmla="*/ 0 h 201"/>
                  <a:gd name="T6" fmla="*/ 0 w 27"/>
                  <a:gd name="T7" fmla="*/ 201 h 201"/>
                  <a:gd name="T8" fmla="*/ 27 w 27"/>
                  <a:gd name="T9" fmla="*/ 201 h 201"/>
                  <a:gd name="T10" fmla="*/ 27 w 27"/>
                  <a:gd name="T11" fmla="*/ 0 h 201"/>
                </a:gdLst>
                <a:ahLst/>
                <a:cxnLst>
                  <a:cxn ang="0">
                    <a:pos x="T0" y="T1"/>
                  </a:cxn>
                  <a:cxn ang="0">
                    <a:pos x="T2" y="T3"/>
                  </a:cxn>
                  <a:cxn ang="0">
                    <a:pos x="T4" y="T5"/>
                  </a:cxn>
                  <a:cxn ang="0">
                    <a:pos x="T6" y="T7"/>
                  </a:cxn>
                  <a:cxn ang="0">
                    <a:pos x="T8" y="T9"/>
                  </a:cxn>
                  <a:cxn ang="0">
                    <a:pos x="T10" y="T11"/>
                  </a:cxn>
                </a:cxnLst>
                <a:rect l="0" t="0" r="r" b="b"/>
                <a:pathLst>
                  <a:path w="27" h="201">
                    <a:moveTo>
                      <a:pt x="27" y="0"/>
                    </a:moveTo>
                    <a:lnTo>
                      <a:pt x="27" y="0"/>
                    </a:lnTo>
                    <a:lnTo>
                      <a:pt x="0" y="0"/>
                    </a:lnTo>
                    <a:lnTo>
                      <a:pt x="0" y="201"/>
                    </a:lnTo>
                    <a:lnTo>
                      <a:pt x="27" y="201"/>
                    </a:lnTo>
                    <a:lnTo>
                      <a:pt x="27" y="0"/>
                    </a:lnTo>
                    <a:close/>
                  </a:path>
                </a:pathLst>
              </a:custGeom>
              <a:solidFill>
                <a:srgbClr val="C1C1C1"/>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828"/>
                  </a:solidFill>
                  <a:effectLst/>
                  <a:uLnTx/>
                  <a:uFillTx/>
                  <a:latin typeface="Segoe UI"/>
                  <a:ea typeface="+mn-ea"/>
                  <a:cs typeface="+mn-cs"/>
                </a:endParaRPr>
              </a:p>
            </p:txBody>
          </p:sp>
          <p:sp>
            <p:nvSpPr>
              <p:cNvPr id="40" name="Freeform 23">
                <a:extLst>
                  <a:ext uri="{FF2B5EF4-FFF2-40B4-BE49-F238E27FC236}">
                    <a16:creationId xmlns:a16="http://schemas.microsoft.com/office/drawing/2014/main" id="{CE8C0FE8-E3C7-4A3A-AC88-932CB876C884}"/>
                  </a:ext>
                </a:extLst>
              </p:cNvPr>
              <p:cNvSpPr>
                <a:spLocks/>
              </p:cNvSpPr>
              <p:nvPr/>
            </p:nvSpPr>
            <p:spPr bwMode="auto">
              <a:xfrm>
                <a:off x="788988" y="4283075"/>
                <a:ext cx="19050" cy="84137"/>
              </a:xfrm>
              <a:custGeom>
                <a:avLst/>
                <a:gdLst>
                  <a:gd name="T0" fmla="*/ 0 w 26"/>
                  <a:gd name="T1" fmla="*/ 110 h 110"/>
                  <a:gd name="T2" fmla="*/ 0 w 26"/>
                  <a:gd name="T3" fmla="*/ 110 h 110"/>
                  <a:gd name="T4" fmla="*/ 26 w 26"/>
                  <a:gd name="T5" fmla="*/ 110 h 110"/>
                  <a:gd name="T6" fmla="*/ 26 w 26"/>
                  <a:gd name="T7" fmla="*/ 0 h 110"/>
                  <a:gd name="T8" fmla="*/ 0 w 26"/>
                  <a:gd name="T9" fmla="*/ 0 h 110"/>
                  <a:gd name="T10" fmla="*/ 0 w 26"/>
                  <a:gd name="T11" fmla="*/ 110 h 110"/>
                </a:gdLst>
                <a:ahLst/>
                <a:cxnLst>
                  <a:cxn ang="0">
                    <a:pos x="T0" y="T1"/>
                  </a:cxn>
                  <a:cxn ang="0">
                    <a:pos x="T2" y="T3"/>
                  </a:cxn>
                  <a:cxn ang="0">
                    <a:pos x="T4" y="T5"/>
                  </a:cxn>
                  <a:cxn ang="0">
                    <a:pos x="T6" y="T7"/>
                  </a:cxn>
                  <a:cxn ang="0">
                    <a:pos x="T8" y="T9"/>
                  </a:cxn>
                  <a:cxn ang="0">
                    <a:pos x="T10" y="T11"/>
                  </a:cxn>
                </a:cxnLst>
                <a:rect l="0" t="0" r="r" b="b"/>
                <a:pathLst>
                  <a:path w="26" h="110">
                    <a:moveTo>
                      <a:pt x="0" y="110"/>
                    </a:moveTo>
                    <a:lnTo>
                      <a:pt x="0" y="110"/>
                    </a:lnTo>
                    <a:lnTo>
                      <a:pt x="26" y="110"/>
                    </a:lnTo>
                    <a:lnTo>
                      <a:pt x="26" y="0"/>
                    </a:lnTo>
                    <a:lnTo>
                      <a:pt x="0" y="0"/>
                    </a:lnTo>
                    <a:lnTo>
                      <a:pt x="0" y="110"/>
                    </a:lnTo>
                    <a:close/>
                  </a:path>
                </a:pathLst>
              </a:custGeom>
              <a:solidFill>
                <a:srgbClr val="C1C1C1"/>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828"/>
                  </a:solidFill>
                  <a:effectLst/>
                  <a:uLnTx/>
                  <a:uFillTx/>
                  <a:latin typeface="Segoe UI"/>
                  <a:ea typeface="+mn-ea"/>
                  <a:cs typeface="+mn-cs"/>
                </a:endParaRPr>
              </a:p>
            </p:txBody>
          </p:sp>
          <p:sp>
            <p:nvSpPr>
              <p:cNvPr id="41" name="Freeform 24">
                <a:extLst>
                  <a:ext uri="{FF2B5EF4-FFF2-40B4-BE49-F238E27FC236}">
                    <a16:creationId xmlns:a16="http://schemas.microsoft.com/office/drawing/2014/main" id="{14BA48D6-EDB7-4838-A6E6-33A5983131A2}"/>
                  </a:ext>
                </a:extLst>
              </p:cNvPr>
              <p:cNvSpPr>
                <a:spLocks/>
              </p:cNvSpPr>
              <p:nvPr/>
            </p:nvSpPr>
            <p:spPr bwMode="auto">
              <a:xfrm>
                <a:off x="788988" y="4127500"/>
                <a:ext cx="19050" cy="92075"/>
              </a:xfrm>
              <a:custGeom>
                <a:avLst/>
                <a:gdLst>
                  <a:gd name="T0" fmla="*/ 26 w 26"/>
                  <a:gd name="T1" fmla="*/ 0 h 121"/>
                  <a:gd name="T2" fmla="*/ 26 w 26"/>
                  <a:gd name="T3" fmla="*/ 0 h 121"/>
                  <a:gd name="T4" fmla="*/ 0 w 26"/>
                  <a:gd name="T5" fmla="*/ 0 h 121"/>
                  <a:gd name="T6" fmla="*/ 0 w 26"/>
                  <a:gd name="T7" fmla="*/ 121 h 121"/>
                  <a:gd name="T8" fmla="*/ 26 w 26"/>
                  <a:gd name="T9" fmla="*/ 121 h 121"/>
                  <a:gd name="T10" fmla="*/ 26 w 26"/>
                  <a:gd name="T11" fmla="*/ 0 h 121"/>
                </a:gdLst>
                <a:ahLst/>
                <a:cxnLst>
                  <a:cxn ang="0">
                    <a:pos x="T0" y="T1"/>
                  </a:cxn>
                  <a:cxn ang="0">
                    <a:pos x="T2" y="T3"/>
                  </a:cxn>
                  <a:cxn ang="0">
                    <a:pos x="T4" y="T5"/>
                  </a:cxn>
                  <a:cxn ang="0">
                    <a:pos x="T6" y="T7"/>
                  </a:cxn>
                  <a:cxn ang="0">
                    <a:pos x="T8" y="T9"/>
                  </a:cxn>
                  <a:cxn ang="0">
                    <a:pos x="T10" y="T11"/>
                  </a:cxn>
                </a:cxnLst>
                <a:rect l="0" t="0" r="r" b="b"/>
                <a:pathLst>
                  <a:path w="26" h="121">
                    <a:moveTo>
                      <a:pt x="26" y="0"/>
                    </a:moveTo>
                    <a:lnTo>
                      <a:pt x="26" y="0"/>
                    </a:lnTo>
                    <a:lnTo>
                      <a:pt x="0" y="0"/>
                    </a:lnTo>
                    <a:lnTo>
                      <a:pt x="0" y="121"/>
                    </a:lnTo>
                    <a:lnTo>
                      <a:pt x="26" y="121"/>
                    </a:lnTo>
                    <a:lnTo>
                      <a:pt x="26" y="0"/>
                    </a:lnTo>
                    <a:close/>
                  </a:path>
                </a:pathLst>
              </a:custGeom>
              <a:solidFill>
                <a:srgbClr val="C1C1C1"/>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828"/>
                  </a:solidFill>
                  <a:effectLst/>
                  <a:uLnTx/>
                  <a:uFillTx/>
                  <a:latin typeface="Segoe UI"/>
                  <a:ea typeface="+mn-ea"/>
                  <a:cs typeface="+mn-cs"/>
                </a:endParaRPr>
              </a:p>
            </p:txBody>
          </p:sp>
          <p:sp>
            <p:nvSpPr>
              <p:cNvPr id="42" name="Freeform 25">
                <a:extLst>
                  <a:ext uri="{FF2B5EF4-FFF2-40B4-BE49-F238E27FC236}">
                    <a16:creationId xmlns:a16="http://schemas.microsoft.com/office/drawing/2014/main" id="{FF403A8A-6723-44FE-AE0C-2BA7ADE2D210}"/>
                  </a:ext>
                </a:extLst>
              </p:cNvPr>
              <p:cNvSpPr>
                <a:spLocks/>
              </p:cNvSpPr>
              <p:nvPr/>
            </p:nvSpPr>
            <p:spPr bwMode="auto">
              <a:xfrm>
                <a:off x="565151" y="4162425"/>
                <a:ext cx="60325" cy="41275"/>
              </a:xfrm>
              <a:custGeom>
                <a:avLst/>
                <a:gdLst>
                  <a:gd name="T0" fmla="*/ 27 w 80"/>
                  <a:gd name="T1" fmla="*/ 0 h 53"/>
                  <a:gd name="T2" fmla="*/ 27 w 80"/>
                  <a:gd name="T3" fmla="*/ 0 h 53"/>
                  <a:gd name="T4" fmla="*/ 0 w 80"/>
                  <a:gd name="T5" fmla="*/ 0 h 53"/>
                  <a:gd name="T6" fmla="*/ 0 w 80"/>
                  <a:gd name="T7" fmla="*/ 53 h 53"/>
                  <a:gd name="T8" fmla="*/ 27 w 80"/>
                  <a:gd name="T9" fmla="*/ 53 h 53"/>
                  <a:gd name="T10" fmla="*/ 54 w 80"/>
                  <a:gd name="T11" fmla="*/ 53 h 53"/>
                  <a:gd name="T12" fmla="*/ 80 w 80"/>
                  <a:gd name="T13" fmla="*/ 53 h 53"/>
                  <a:gd name="T14" fmla="*/ 80 w 80"/>
                  <a:gd name="T15" fmla="*/ 0 h 53"/>
                  <a:gd name="T16" fmla="*/ 54 w 80"/>
                  <a:gd name="T17" fmla="*/ 0 h 53"/>
                  <a:gd name="T18" fmla="*/ 27 w 80"/>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53">
                    <a:moveTo>
                      <a:pt x="27" y="0"/>
                    </a:moveTo>
                    <a:lnTo>
                      <a:pt x="27" y="0"/>
                    </a:lnTo>
                    <a:lnTo>
                      <a:pt x="0" y="0"/>
                    </a:lnTo>
                    <a:lnTo>
                      <a:pt x="0" y="53"/>
                    </a:lnTo>
                    <a:lnTo>
                      <a:pt x="27" y="53"/>
                    </a:lnTo>
                    <a:lnTo>
                      <a:pt x="54" y="53"/>
                    </a:lnTo>
                    <a:lnTo>
                      <a:pt x="80" y="53"/>
                    </a:lnTo>
                    <a:lnTo>
                      <a:pt x="80" y="0"/>
                    </a:lnTo>
                    <a:lnTo>
                      <a:pt x="54" y="0"/>
                    </a:lnTo>
                    <a:lnTo>
                      <a:pt x="27" y="0"/>
                    </a:lnTo>
                    <a:close/>
                  </a:path>
                </a:pathLst>
              </a:custGeom>
              <a:solidFill>
                <a:srgbClr val="5558AF"/>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828"/>
                  </a:solidFill>
                  <a:effectLst/>
                  <a:uLnTx/>
                  <a:uFillTx/>
                  <a:latin typeface="Segoe UI"/>
                  <a:ea typeface="+mn-ea"/>
                  <a:cs typeface="+mn-cs"/>
                </a:endParaRPr>
              </a:p>
            </p:txBody>
          </p:sp>
          <p:sp>
            <p:nvSpPr>
              <p:cNvPr id="43" name="Freeform 26">
                <a:extLst>
                  <a:ext uri="{FF2B5EF4-FFF2-40B4-BE49-F238E27FC236}">
                    <a16:creationId xmlns:a16="http://schemas.microsoft.com/office/drawing/2014/main" id="{A1C9CB18-F825-4F44-A2DA-80F4C18A4C64}"/>
                  </a:ext>
                </a:extLst>
              </p:cNvPr>
              <p:cNvSpPr>
                <a:spLocks/>
              </p:cNvSpPr>
              <p:nvPr/>
            </p:nvSpPr>
            <p:spPr bwMode="auto">
              <a:xfrm>
                <a:off x="666751" y="4281488"/>
                <a:ext cx="60325" cy="41275"/>
              </a:xfrm>
              <a:custGeom>
                <a:avLst/>
                <a:gdLst>
                  <a:gd name="T0" fmla="*/ 26 w 80"/>
                  <a:gd name="T1" fmla="*/ 0 h 54"/>
                  <a:gd name="T2" fmla="*/ 26 w 80"/>
                  <a:gd name="T3" fmla="*/ 0 h 54"/>
                  <a:gd name="T4" fmla="*/ 0 w 80"/>
                  <a:gd name="T5" fmla="*/ 0 h 54"/>
                  <a:gd name="T6" fmla="*/ 0 w 80"/>
                  <a:gd name="T7" fmla="*/ 54 h 54"/>
                  <a:gd name="T8" fmla="*/ 26 w 80"/>
                  <a:gd name="T9" fmla="*/ 54 h 54"/>
                  <a:gd name="T10" fmla="*/ 53 w 80"/>
                  <a:gd name="T11" fmla="*/ 54 h 54"/>
                  <a:gd name="T12" fmla="*/ 80 w 80"/>
                  <a:gd name="T13" fmla="*/ 54 h 54"/>
                  <a:gd name="T14" fmla="*/ 80 w 80"/>
                  <a:gd name="T15" fmla="*/ 0 h 54"/>
                  <a:gd name="T16" fmla="*/ 53 w 80"/>
                  <a:gd name="T17" fmla="*/ 0 h 54"/>
                  <a:gd name="T18" fmla="*/ 26 w 80"/>
                  <a:gd name="T1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54">
                    <a:moveTo>
                      <a:pt x="26" y="0"/>
                    </a:moveTo>
                    <a:lnTo>
                      <a:pt x="26" y="0"/>
                    </a:lnTo>
                    <a:lnTo>
                      <a:pt x="0" y="0"/>
                    </a:lnTo>
                    <a:lnTo>
                      <a:pt x="0" y="54"/>
                    </a:lnTo>
                    <a:lnTo>
                      <a:pt x="26" y="54"/>
                    </a:lnTo>
                    <a:lnTo>
                      <a:pt x="53" y="54"/>
                    </a:lnTo>
                    <a:lnTo>
                      <a:pt x="80" y="54"/>
                    </a:lnTo>
                    <a:lnTo>
                      <a:pt x="80" y="0"/>
                    </a:lnTo>
                    <a:lnTo>
                      <a:pt x="53" y="0"/>
                    </a:lnTo>
                    <a:lnTo>
                      <a:pt x="26" y="0"/>
                    </a:lnTo>
                    <a:close/>
                  </a:path>
                </a:pathLst>
              </a:custGeom>
              <a:solidFill>
                <a:srgbClr val="5558AF"/>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828"/>
                  </a:solidFill>
                  <a:effectLst/>
                  <a:uLnTx/>
                  <a:uFillTx/>
                  <a:latin typeface="Segoe UI"/>
                  <a:ea typeface="+mn-ea"/>
                  <a:cs typeface="+mn-cs"/>
                </a:endParaRPr>
              </a:p>
            </p:txBody>
          </p:sp>
          <p:sp>
            <p:nvSpPr>
              <p:cNvPr id="44" name="Freeform 27">
                <a:extLst>
                  <a:ext uri="{FF2B5EF4-FFF2-40B4-BE49-F238E27FC236}">
                    <a16:creationId xmlns:a16="http://schemas.microsoft.com/office/drawing/2014/main" id="{04F36EDC-C2A4-4373-A8CE-5922D321647A}"/>
                  </a:ext>
                </a:extLst>
              </p:cNvPr>
              <p:cNvSpPr>
                <a:spLocks/>
              </p:cNvSpPr>
              <p:nvPr/>
            </p:nvSpPr>
            <p:spPr bwMode="auto">
              <a:xfrm>
                <a:off x="768351" y="4219575"/>
                <a:ext cx="60325" cy="41275"/>
              </a:xfrm>
              <a:custGeom>
                <a:avLst/>
                <a:gdLst>
                  <a:gd name="T0" fmla="*/ 53 w 80"/>
                  <a:gd name="T1" fmla="*/ 0 h 53"/>
                  <a:gd name="T2" fmla="*/ 53 w 80"/>
                  <a:gd name="T3" fmla="*/ 0 h 53"/>
                  <a:gd name="T4" fmla="*/ 27 w 80"/>
                  <a:gd name="T5" fmla="*/ 0 h 53"/>
                  <a:gd name="T6" fmla="*/ 0 w 80"/>
                  <a:gd name="T7" fmla="*/ 0 h 53"/>
                  <a:gd name="T8" fmla="*/ 0 w 80"/>
                  <a:gd name="T9" fmla="*/ 53 h 53"/>
                  <a:gd name="T10" fmla="*/ 27 w 80"/>
                  <a:gd name="T11" fmla="*/ 53 h 53"/>
                  <a:gd name="T12" fmla="*/ 53 w 80"/>
                  <a:gd name="T13" fmla="*/ 53 h 53"/>
                  <a:gd name="T14" fmla="*/ 80 w 80"/>
                  <a:gd name="T15" fmla="*/ 53 h 53"/>
                  <a:gd name="T16" fmla="*/ 80 w 80"/>
                  <a:gd name="T17" fmla="*/ 0 h 53"/>
                  <a:gd name="T18" fmla="*/ 53 w 80"/>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53">
                    <a:moveTo>
                      <a:pt x="53" y="0"/>
                    </a:moveTo>
                    <a:lnTo>
                      <a:pt x="53" y="0"/>
                    </a:lnTo>
                    <a:lnTo>
                      <a:pt x="27" y="0"/>
                    </a:lnTo>
                    <a:lnTo>
                      <a:pt x="0" y="0"/>
                    </a:lnTo>
                    <a:lnTo>
                      <a:pt x="0" y="53"/>
                    </a:lnTo>
                    <a:lnTo>
                      <a:pt x="27" y="53"/>
                    </a:lnTo>
                    <a:lnTo>
                      <a:pt x="53" y="53"/>
                    </a:lnTo>
                    <a:lnTo>
                      <a:pt x="80" y="53"/>
                    </a:lnTo>
                    <a:lnTo>
                      <a:pt x="80" y="0"/>
                    </a:lnTo>
                    <a:lnTo>
                      <a:pt x="53" y="0"/>
                    </a:lnTo>
                    <a:close/>
                  </a:path>
                </a:pathLst>
              </a:custGeom>
              <a:solidFill>
                <a:srgbClr val="5558AF"/>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828"/>
                  </a:solidFill>
                  <a:effectLst/>
                  <a:uLnTx/>
                  <a:uFillTx/>
                  <a:latin typeface="Segoe UI"/>
                  <a:ea typeface="+mn-ea"/>
                  <a:cs typeface="+mn-cs"/>
                </a:endParaRPr>
              </a:p>
            </p:txBody>
          </p:sp>
        </p:grpSp>
      </p:grpSp>
      <p:grpSp>
        <p:nvGrpSpPr>
          <p:cNvPr id="11" name="Group 10">
            <a:extLst>
              <a:ext uri="{FF2B5EF4-FFF2-40B4-BE49-F238E27FC236}">
                <a16:creationId xmlns:a16="http://schemas.microsoft.com/office/drawing/2014/main" id="{2E974C61-6570-48FA-AB04-E185EE1EADAF}"/>
              </a:ext>
              <a:ext uri="{C183D7F6-B498-43B3-948B-1728B52AA6E4}">
                <adec:decorative xmlns:adec="http://schemas.microsoft.com/office/drawing/2017/decorative" val="1"/>
              </a:ext>
            </a:extLst>
          </p:cNvPr>
          <p:cNvGrpSpPr/>
          <p:nvPr/>
        </p:nvGrpSpPr>
        <p:grpSpPr>
          <a:xfrm>
            <a:off x="426422" y="4801091"/>
            <a:ext cx="514822" cy="514822"/>
            <a:chOff x="434972" y="4896866"/>
            <a:chExt cx="525145" cy="525145"/>
          </a:xfrm>
        </p:grpSpPr>
        <p:sp>
          <p:nvSpPr>
            <p:cNvPr id="15" name="Oval 14">
              <a:extLst>
                <a:ext uri="{FF2B5EF4-FFF2-40B4-BE49-F238E27FC236}">
                  <a16:creationId xmlns:a16="http://schemas.microsoft.com/office/drawing/2014/main" id="{D118969A-3FFC-44EA-A5B4-6EF701E4A4F6}"/>
                </a:ext>
              </a:extLst>
            </p:cNvPr>
            <p:cNvSpPr/>
            <p:nvPr/>
          </p:nvSpPr>
          <p:spPr bwMode="auto">
            <a:xfrm>
              <a:off x="434972" y="4896866"/>
              <a:ext cx="525145" cy="525145"/>
            </a:xfrm>
            <a:prstGeom prst="ellipse">
              <a:avLst/>
            </a:prstGeom>
            <a:solidFill>
              <a:schemeClr val="bg1"/>
            </a:solidFill>
            <a:ln w="10795" cap="flat" cmpd="sng" algn="ctr">
              <a:noFill/>
              <a:prstDash val="solid"/>
            </a:ln>
            <a:effectLst>
              <a:outerShdw blurRad="190500" dist="381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568" b="0" i="0" u="none" strike="noStrike" kern="1200" cap="none" spc="-147"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1" name="Group 50">
              <a:extLst>
                <a:ext uri="{FF2B5EF4-FFF2-40B4-BE49-F238E27FC236}">
                  <a16:creationId xmlns:a16="http://schemas.microsoft.com/office/drawing/2014/main" id="{A13451E8-3C2E-433E-92E9-BB95FB9E82BC}"/>
                </a:ext>
              </a:extLst>
            </p:cNvPr>
            <p:cNvGrpSpPr/>
            <p:nvPr/>
          </p:nvGrpSpPr>
          <p:grpSpPr>
            <a:xfrm>
              <a:off x="577688" y="5001482"/>
              <a:ext cx="239713" cy="315912"/>
              <a:chOff x="563563" y="4987926"/>
              <a:chExt cx="239713" cy="315912"/>
            </a:xfrm>
          </p:grpSpPr>
          <p:sp>
            <p:nvSpPr>
              <p:cNvPr id="48" name="Freeform 31">
                <a:extLst>
                  <a:ext uri="{FF2B5EF4-FFF2-40B4-BE49-F238E27FC236}">
                    <a16:creationId xmlns:a16="http://schemas.microsoft.com/office/drawing/2014/main" id="{C85C0932-6608-4B5C-8724-EC07BDD3D1AC}"/>
                  </a:ext>
                </a:extLst>
              </p:cNvPr>
              <p:cNvSpPr>
                <a:spLocks noEditPoints="1"/>
              </p:cNvSpPr>
              <p:nvPr/>
            </p:nvSpPr>
            <p:spPr bwMode="auto">
              <a:xfrm>
                <a:off x="563563" y="4987926"/>
                <a:ext cx="239713" cy="138113"/>
              </a:xfrm>
              <a:custGeom>
                <a:avLst/>
                <a:gdLst>
                  <a:gd name="T0" fmla="*/ 80 w 320"/>
                  <a:gd name="T1" fmla="*/ 186 h 186"/>
                  <a:gd name="T2" fmla="*/ 80 w 320"/>
                  <a:gd name="T3" fmla="*/ 186 h 186"/>
                  <a:gd name="T4" fmla="*/ 240 w 320"/>
                  <a:gd name="T5" fmla="*/ 186 h 186"/>
                  <a:gd name="T6" fmla="*/ 240 w 320"/>
                  <a:gd name="T7" fmla="*/ 108 h 186"/>
                  <a:gd name="T8" fmla="*/ 234 w 320"/>
                  <a:gd name="T9" fmla="*/ 76 h 186"/>
                  <a:gd name="T10" fmla="*/ 217 w 320"/>
                  <a:gd name="T11" fmla="*/ 50 h 186"/>
                  <a:gd name="T12" fmla="*/ 192 w 320"/>
                  <a:gd name="T13" fmla="*/ 32 h 186"/>
                  <a:gd name="T14" fmla="*/ 160 w 320"/>
                  <a:gd name="T15" fmla="*/ 26 h 186"/>
                  <a:gd name="T16" fmla="*/ 128 w 320"/>
                  <a:gd name="T17" fmla="*/ 32 h 186"/>
                  <a:gd name="T18" fmla="*/ 103 w 320"/>
                  <a:gd name="T19" fmla="*/ 50 h 186"/>
                  <a:gd name="T20" fmla="*/ 86 w 320"/>
                  <a:gd name="T21" fmla="*/ 76 h 186"/>
                  <a:gd name="T22" fmla="*/ 80 w 320"/>
                  <a:gd name="T23" fmla="*/ 108 h 186"/>
                  <a:gd name="T24" fmla="*/ 80 w 320"/>
                  <a:gd name="T25" fmla="*/ 186 h 186"/>
                  <a:gd name="T26" fmla="*/ 0 w 320"/>
                  <a:gd name="T27" fmla="*/ 186 h 186"/>
                  <a:gd name="T28" fmla="*/ 0 w 320"/>
                  <a:gd name="T29" fmla="*/ 186 h 186"/>
                  <a:gd name="T30" fmla="*/ 53 w 320"/>
                  <a:gd name="T31" fmla="*/ 186 h 186"/>
                  <a:gd name="T32" fmla="*/ 53 w 320"/>
                  <a:gd name="T33" fmla="*/ 108 h 186"/>
                  <a:gd name="T34" fmla="*/ 61 w 320"/>
                  <a:gd name="T35" fmla="*/ 65 h 186"/>
                  <a:gd name="T36" fmla="*/ 84 w 320"/>
                  <a:gd name="T37" fmla="*/ 31 h 186"/>
                  <a:gd name="T38" fmla="*/ 118 w 320"/>
                  <a:gd name="T39" fmla="*/ 7 h 186"/>
                  <a:gd name="T40" fmla="*/ 160 w 320"/>
                  <a:gd name="T41" fmla="*/ 0 h 186"/>
                  <a:gd name="T42" fmla="*/ 202 w 320"/>
                  <a:gd name="T43" fmla="*/ 7 h 186"/>
                  <a:gd name="T44" fmla="*/ 236 w 320"/>
                  <a:gd name="T45" fmla="*/ 31 h 186"/>
                  <a:gd name="T46" fmla="*/ 258 w 320"/>
                  <a:gd name="T47" fmla="*/ 65 h 186"/>
                  <a:gd name="T48" fmla="*/ 266 w 320"/>
                  <a:gd name="T49" fmla="*/ 108 h 186"/>
                  <a:gd name="T50" fmla="*/ 266 w 320"/>
                  <a:gd name="T51" fmla="*/ 186 h 186"/>
                  <a:gd name="T52" fmla="*/ 320 w 320"/>
                  <a:gd name="T53"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0" h="186">
                    <a:moveTo>
                      <a:pt x="80" y="186"/>
                    </a:moveTo>
                    <a:lnTo>
                      <a:pt x="80" y="186"/>
                    </a:lnTo>
                    <a:lnTo>
                      <a:pt x="240" y="186"/>
                    </a:lnTo>
                    <a:lnTo>
                      <a:pt x="240" y="108"/>
                    </a:lnTo>
                    <a:cubicBezTo>
                      <a:pt x="240" y="96"/>
                      <a:pt x="238" y="86"/>
                      <a:pt x="234" y="76"/>
                    </a:cubicBezTo>
                    <a:cubicBezTo>
                      <a:pt x="230" y="66"/>
                      <a:pt x="224" y="57"/>
                      <a:pt x="217" y="50"/>
                    </a:cubicBezTo>
                    <a:cubicBezTo>
                      <a:pt x="210" y="42"/>
                      <a:pt x="201" y="36"/>
                      <a:pt x="192" y="32"/>
                    </a:cubicBezTo>
                    <a:cubicBezTo>
                      <a:pt x="182" y="28"/>
                      <a:pt x="171" y="26"/>
                      <a:pt x="160" y="26"/>
                    </a:cubicBezTo>
                    <a:cubicBezTo>
                      <a:pt x="148" y="26"/>
                      <a:pt x="138" y="28"/>
                      <a:pt x="128" y="32"/>
                    </a:cubicBezTo>
                    <a:cubicBezTo>
                      <a:pt x="118" y="36"/>
                      <a:pt x="110" y="42"/>
                      <a:pt x="103" y="50"/>
                    </a:cubicBezTo>
                    <a:cubicBezTo>
                      <a:pt x="95" y="57"/>
                      <a:pt x="90" y="66"/>
                      <a:pt x="86" y="76"/>
                    </a:cubicBezTo>
                    <a:cubicBezTo>
                      <a:pt x="82" y="86"/>
                      <a:pt x="80" y="96"/>
                      <a:pt x="80" y="108"/>
                    </a:cubicBezTo>
                    <a:lnTo>
                      <a:pt x="80" y="186"/>
                    </a:lnTo>
                    <a:close/>
                    <a:moveTo>
                      <a:pt x="0" y="186"/>
                    </a:moveTo>
                    <a:lnTo>
                      <a:pt x="0" y="186"/>
                    </a:lnTo>
                    <a:lnTo>
                      <a:pt x="53" y="186"/>
                    </a:lnTo>
                    <a:lnTo>
                      <a:pt x="53" y="108"/>
                    </a:lnTo>
                    <a:cubicBezTo>
                      <a:pt x="53" y="93"/>
                      <a:pt x="56" y="79"/>
                      <a:pt x="61" y="65"/>
                    </a:cubicBezTo>
                    <a:cubicBezTo>
                      <a:pt x="67" y="52"/>
                      <a:pt x="74" y="41"/>
                      <a:pt x="84" y="31"/>
                    </a:cubicBezTo>
                    <a:cubicBezTo>
                      <a:pt x="93" y="21"/>
                      <a:pt x="105" y="13"/>
                      <a:pt x="118" y="7"/>
                    </a:cubicBezTo>
                    <a:cubicBezTo>
                      <a:pt x="131" y="3"/>
                      <a:pt x="145" y="0"/>
                      <a:pt x="160" y="0"/>
                    </a:cubicBezTo>
                    <a:cubicBezTo>
                      <a:pt x="175" y="0"/>
                      <a:pt x="189" y="3"/>
                      <a:pt x="202" y="7"/>
                    </a:cubicBezTo>
                    <a:cubicBezTo>
                      <a:pt x="215" y="13"/>
                      <a:pt x="226" y="21"/>
                      <a:pt x="236" y="31"/>
                    </a:cubicBezTo>
                    <a:cubicBezTo>
                      <a:pt x="245" y="41"/>
                      <a:pt x="253" y="52"/>
                      <a:pt x="258" y="65"/>
                    </a:cubicBezTo>
                    <a:cubicBezTo>
                      <a:pt x="264" y="79"/>
                      <a:pt x="266" y="93"/>
                      <a:pt x="266" y="108"/>
                    </a:cubicBezTo>
                    <a:lnTo>
                      <a:pt x="266" y="186"/>
                    </a:lnTo>
                    <a:lnTo>
                      <a:pt x="320" y="186"/>
                    </a:lnTo>
                  </a:path>
                </a:pathLst>
              </a:custGeom>
              <a:solidFill>
                <a:srgbClr val="2F2F2F"/>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828"/>
                  </a:solidFill>
                  <a:effectLst/>
                  <a:uLnTx/>
                  <a:uFillTx/>
                  <a:latin typeface="Segoe UI"/>
                  <a:ea typeface="+mn-ea"/>
                  <a:cs typeface="+mn-cs"/>
                </a:endParaRPr>
              </a:p>
            </p:txBody>
          </p:sp>
          <p:sp>
            <p:nvSpPr>
              <p:cNvPr id="49" name="Freeform 32">
                <a:extLst>
                  <a:ext uri="{FF2B5EF4-FFF2-40B4-BE49-F238E27FC236}">
                    <a16:creationId xmlns:a16="http://schemas.microsoft.com/office/drawing/2014/main" id="{791E1D7C-53F7-4AD0-AB74-6F7867C15E52}"/>
                  </a:ext>
                </a:extLst>
              </p:cNvPr>
              <p:cNvSpPr>
                <a:spLocks noEditPoints="1"/>
              </p:cNvSpPr>
              <p:nvPr/>
            </p:nvSpPr>
            <p:spPr bwMode="auto">
              <a:xfrm>
                <a:off x="563563" y="5126038"/>
                <a:ext cx="239713" cy="177800"/>
              </a:xfrm>
              <a:custGeom>
                <a:avLst/>
                <a:gdLst>
                  <a:gd name="T0" fmla="*/ 160 w 320"/>
                  <a:gd name="T1" fmla="*/ 179 h 237"/>
                  <a:gd name="T2" fmla="*/ 160 w 320"/>
                  <a:gd name="T3" fmla="*/ 179 h 237"/>
                  <a:gd name="T4" fmla="*/ 106 w 320"/>
                  <a:gd name="T5" fmla="*/ 125 h 237"/>
                  <a:gd name="T6" fmla="*/ 160 w 320"/>
                  <a:gd name="T7" fmla="*/ 72 h 237"/>
                  <a:gd name="T8" fmla="*/ 213 w 320"/>
                  <a:gd name="T9" fmla="*/ 125 h 237"/>
                  <a:gd name="T10" fmla="*/ 160 w 320"/>
                  <a:gd name="T11" fmla="*/ 179 h 237"/>
                  <a:gd name="T12" fmla="*/ 0 w 320"/>
                  <a:gd name="T13" fmla="*/ 237 h 237"/>
                  <a:gd name="T14" fmla="*/ 0 w 320"/>
                  <a:gd name="T15" fmla="*/ 237 h 237"/>
                  <a:gd name="T16" fmla="*/ 320 w 320"/>
                  <a:gd name="T17" fmla="*/ 237 h 237"/>
                  <a:gd name="T18" fmla="*/ 320 w 320"/>
                  <a:gd name="T19" fmla="*/ 0 h 237"/>
                  <a:gd name="T20" fmla="*/ 0 w 320"/>
                  <a:gd name="T21" fmla="*/ 0 h 237"/>
                  <a:gd name="T22" fmla="*/ 0 w 320"/>
                  <a:gd name="T23" fmla="*/ 237 h 237"/>
                  <a:gd name="T24" fmla="*/ 0 w 320"/>
                  <a:gd name="T25" fmla="*/ 0 h 237"/>
                  <a:gd name="T26" fmla="*/ 0 w 320"/>
                  <a:gd name="T27"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0" h="237">
                    <a:moveTo>
                      <a:pt x="160" y="179"/>
                    </a:moveTo>
                    <a:lnTo>
                      <a:pt x="160" y="179"/>
                    </a:lnTo>
                    <a:cubicBezTo>
                      <a:pt x="130" y="179"/>
                      <a:pt x="106" y="155"/>
                      <a:pt x="106" y="125"/>
                    </a:cubicBezTo>
                    <a:cubicBezTo>
                      <a:pt x="106" y="96"/>
                      <a:pt x="130" y="72"/>
                      <a:pt x="160" y="72"/>
                    </a:cubicBezTo>
                    <a:cubicBezTo>
                      <a:pt x="189" y="72"/>
                      <a:pt x="213" y="96"/>
                      <a:pt x="213" y="125"/>
                    </a:cubicBezTo>
                    <a:cubicBezTo>
                      <a:pt x="213" y="155"/>
                      <a:pt x="189" y="179"/>
                      <a:pt x="160" y="179"/>
                    </a:cubicBezTo>
                    <a:close/>
                    <a:moveTo>
                      <a:pt x="0" y="237"/>
                    </a:moveTo>
                    <a:lnTo>
                      <a:pt x="0" y="237"/>
                    </a:lnTo>
                    <a:lnTo>
                      <a:pt x="320" y="237"/>
                    </a:lnTo>
                    <a:lnTo>
                      <a:pt x="320" y="0"/>
                    </a:lnTo>
                    <a:lnTo>
                      <a:pt x="0" y="0"/>
                    </a:lnTo>
                    <a:lnTo>
                      <a:pt x="0" y="237"/>
                    </a:lnTo>
                    <a:close/>
                    <a:moveTo>
                      <a:pt x="0" y="0"/>
                    </a:moveTo>
                    <a:lnTo>
                      <a:pt x="0" y="0"/>
                    </a:lnTo>
                    <a:close/>
                  </a:path>
                </a:pathLst>
              </a:custGeom>
              <a:solidFill>
                <a:srgbClr val="C1C1C1"/>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828"/>
                  </a:solidFill>
                  <a:effectLst/>
                  <a:uLnTx/>
                  <a:uFillTx/>
                  <a:latin typeface="Segoe UI"/>
                  <a:ea typeface="+mn-ea"/>
                  <a:cs typeface="+mn-cs"/>
                </a:endParaRPr>
              </a:p>
            </p:txBody>
          </p:sp>
          <p:sp>
            <p:nvSpPr>
              <p:cNvPr id="50" name="Freeform 33">
                <a:extLst>
                  <a:ext uri="{FF2B5EF4-FFF2-40B4-BE49-F238E27FC236}">
                    <a16:creationId xmlns:a16="http://schemas.microsoft.com/office/drawing/2014/main" id="{908D9634-BBBE-421B-9959-55A306A6EF6D}"/>
                  </a:ext>
                </a:extLst>
              </p:cNvPr>
              <p:cNvSpPr>
                <a:spLocks/>
              </p:cNvSpPr>
              <p:nvPr/>
            </p:nvSpPr>
            <p:spPr bwMode="auto">
              <a:xfrm>
                <a:off x="663575" y="5200651"/>
                <a:ext cx="39688" cy="39688"/>
              </a:xfrm>
              <a:prstGeom prst="ellipse">
                <a:avLst/>
              </a:prstGeom>
              <a:solidFill>
                <a:srgbClr val="5558AF"/>
              </a:solidFill>
              <a:ln w="0">
                <a:noFill/>
                <a:prstDash val="solid"/>
                <a:round/>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828"/>
                  </a:solidFill>
                  <a:effectLst/>
                  <a:uLnTx/>
                  <a:uFillTx/>
                  <a:latin typeface="Segoe UI"/>
                  <a:ea typeface="+mn-ea"/>
                  <a:cs typeface="+mn-cs"/>
                </a:endParaRPr>
              </a:p>
            </p:txBody>
          </p:sp>
        </p:grpSp>
      </p:grpSp>
      <p:pic>
        <p:nvPicPr>
          <p:cNvPr id="108" name="4_PC">
            <a:extLst>
              <a:ext uri="{FF2B5EF4-FFF2-40B4-BE49-F238E27FC236}">
                <a16:creationId xmlns:a16="http://schemas.microsoft.com/office/drawing/2014/main" id="{EE1F202B-8721-453A-BE43-F94D001F670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505347" y="1412850"/>
            <a:ext cx="6690335" cy="4803316"/>
          </a:xfrm>
          <a:prstGeom prst="rect">
            <a:avLst/>
          </a:prstGeom>
        </p:spPr>
      </p:pic>
      <p:pic>
        <p:nvPicPr>
          <p:cNvPr id="109" name="4_PC Enlarge">
            <a:extLst>
              <a:ext uri="{FF2B5EF4-FFF2-40B4-BE49-F238E27FC236}">
                <a16:creationId xmlns:a16="http://schemas.microsoft.com/office/drawing/2014/main" id="{CF944D1F-6959-4774-B831-23E25BB2173D}"/>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321250" y="1360919"/>
            <a:ext cx="3971913" cy="299061"/>
          </a:xfrm>
          <a:prstGeom prst="rect">
            <a:avLst/>
          </a:prstGeom>
          <a:solidFill>
            <a:srgbClr val="323349"/>
          </a:solidFill>
          <a:ln w="38100">
            <a:solidFill>
              <a:srgbClr val="6264A7"/>
            </a:solidFill>
            <a:miter lim="800000"/>
          </a:ln>
        </p:spPr>
      </p:pic>
      <p:pic>
        <p:nvPicPr>
          <p:cNvPr id="106" name="3_PC">
            <a:extLst>
              <a:ext uri="{FF2B5EF4-FFF2-40B4-BE49-F238E27FC236}">
                <a16:creationId xmlns:a16="http://schemas.microsoft.com/office/drawing/2014/main" id="{31248A4C-A524-4AFB-AB63-1F5FEB4294A4}"/>
              </a:ext>
              <a:ext uri="{C183D7F6-B498-43B3-948B-1728B52AA6E4}">
                <adec:decorative xmlns:adec="http://schemas.microsoft.com/office/drawing/2017/decorative" val="1"/>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5505347" y="1412045"/>
            <a:ext cx="6674942" cy="4794938"/>
          </a:xfrm>
          <a:prstGeom prst="rect">
            <a:avLst/>
          </a:prstGeom>
        </p:spPr>
      </p:pic>
      <p:pic>
        <p:nvPicPr>
          <p:cNvPr id="101" name="2_PC">
            <a:extLst>
              <a:ext uri="{FF2B5EF4-FFF2-40B4-BE49-F238E27FC236}">
                <a16:creationId xmlns:a16="http://schemas.microsoft.com/office/drawing/2014/main" id="{0D37AC81-7C49-487F-B232-CC3B6CBF872E}"/>
              </a:ext>
              <a:ext uri="{C183D7F6-B498-43B3-948B-1728B52AA6E4}">
                <adec:decorative xmlns:adec="http://schemas.microsoft.com/office/drawing/2017/decorative" val="1"/>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5505347" y="1412045"/>
            <a:ext cx="6674073" cy="4794938"/>
          </a:xfrm>
          <a:prstGeom prst="rect">
            <a:avLst/>
          </a:prstGeom>
        </p:spPr>
      </p:pic>
      <p:pic>
        <p:nvPicPr>
          <p:cNvPr id="46" name="1_PC">
            <a:extLst>
              <a:ext uri="{FF2B5EF4-FFF2-40B4-BE49-F238E27FC236}">
                <a16:creationId xmlns:a16="http://schemas.microsoft.com/office/drawing/2014/main" id="{7EFB05F6-D7CB-40DE-90EE-A5A1462E5A53}"/>
              </a:ext>
              <a:ext uri="{C183D7F6-B498-43B3-948B-1728B52AA6E4}">
                <adec:decorative xmlns:adec="http://schemas.microsoft.com/office/drawing/2017/decorative" val="1"/>
              </a:ext>
            </a:extLst>
          </p:cNvPr>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5505347" y="1412045"/>
            <a:ext cx="6674941" cy="4794938"/>
          </a:xfrm>
          <a:prstGeom prst="rect">
            <a:avLst/>
          </a:prstGeom>
        </p:spPr>
      </p:pic>
      <p:sp>
        <p:nvSpPr>
          <p:cNvPr id="97" name="2_white">
            <a:extLst>
              <a:ext uri="{FF2B5EF4-FFF2-40B4-BE49-F238E27FC236}">
                <a16:creationId xmlns:a16="http://schemas.microsoft.com/office/drawing/2014/main" id="{96E8C657-8E47-4693-A545-D3B4CCAA6786}"/>
              </a:ext>
              <a:ext uri="{C183D7F6-B498-43B3-948B-1728B52AA6E4}">
                <adec:decorative xmlns:adec="http://schemas.microsoft.com/office/drawing/2017/decorative" val="1"/>
              </a:ext>
            </a:extLst>
          </p:cNvPr>
          <p:cNvSpPr/>
          <p:nvPr/>
        </p:nvSpPr>
        <p:spPr bwMode="auto">
          <a:xfrm>
            <a:off x="258967" y="2809837"/>
            <a:ext cx="4580893" cy="955786"/>
          </a:xfrm>
          <a:prstGeom prst="rect">
            <a:avLst/>
          </a:prstGeom>
          <a:solidFill>
            <a:srgbClr val="FFFFFF">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04" name="2_PC_ExcelFile">
            <a:extLst>
              <a:ext uri="{FF2B5EF4-FFF2-40B4-BE49-F238E27FC236}">
                <a16:creationId xmlns:a16="http://schemas.microsoft.com/office/drawing/2014/main" id="{04C768A3-B464-44FD-9AEC-7595F1F108C5}"/>
              </a:ext>
              <a:ext uri="{C183D7F6-B498-43B3-948B-1728B52AA6E4}">
                <adec:decorative xmlns:adec="http://schemas.microsoft.com/office/drawing/2017/decorative" val="1"/>
              </a:ext>
            </a:extLst>
          </p:cNvPr>
          <p:cNvPicPr>
            <a:picLocks noChangeAspect="1"/>
          </p:cNvPicPr>
          <p:nvPr/>
        </p:nvPicPr>
        <p:blipFill rotWithShape="1">
          <a:blip r:embed="rId8" cstate="print">
            <a:extLst>
              <a:ext uri="{28A0092B-C50C-407E-A947-70E740481C1C}">
                <a14:useLocalDpi xmlns:a14="http://schemas.microsoft.com/office/drawing/2010/main"/>
              </a:ext>
            </a:extLst>
          </a:blip>
          <a:srcRect/>
          <a:stretch/>
        </p:blipFill>
        <p:spPr>
          <a:xfrm>
            <a:off x="8258135" y="3889661"/>
            <a:ext cx="3152339" cy="468532"/>
          </a:xfrm>
          <a:prstGeom prst="rect">
            <a:avLst/>
          </a:prstGeom>
          <a:solidFill>
            <a:srgbClr val="323349"/>
          </a:solidFill>
          <a:ln w="38100">
            <a:solidFill>
              <a:srgbClr val="6264A7"/>
            </a:solidFill>
            <a:miter lim="800000"/>
          </a:ln>
        </p:spPr>
      </p:pic>
      <p:pic>
        <p:nvPicPr>
          <p:cNvPr id="103" name="2_Files Label">
            <a:extLst>
              <a:ext uri="{FF2B5EF4-FFF2-40B4-BE49-F238E27FC236}">
                <a16:creationId xmlns:a16="http://schemas.microsoft.com/office/drawing/2014/main" id="{B70CF3E2-F6B7-450C-BC6F-A845B563066E}"/>
              </a:ext>
              <a:ext uri="{C183D7F6-B498-43B3-948B-1728B52AA6E4}">
                <adec:decorative xmlns:adec="http://schemas.microsoft.com/office/drawing/2017/decorative" val="1"/>
              </a:ext>
            </a:extLst>
          </p:cNvPr>
          <p:cNvPicPr>
            <a:picLocks noChangeAspect="1"/>
          </p:cNvPicPr>
          <p:nvPr/>
        </p:nvPicPr>
        <p:blipFill rotWithShape="1">
          <a:blip r:embed="rId9" cstate="print">
            <a:extLst>
              <a:ext uri="{28A0092B-C50C-407E-A947-70E740481C1C}">
                <a14:useLocalDpi xmlns:a14="http://schemas.microsoft.com/office/drawing/2010/main"/>
              </a:ext>
            </a:extLst>
          </a:blip>
          <a:srcRect/>
          <a:stretch/>
        </p:blipFill>
        <p:spPr>
          <a:xfrm>
            <a:off x="8544457" y="1675707"/>
            <a:ext cx="564178" cy="308264"/>
          </a:xfrm>
          <a:prstGeom prst="rect">
            <a:avLst/>
          </a:prstGeom>
          <a:solidFill>
            <a:srgbClr val="323349"/>
          </a:solidFill>
          <a:ln w="38100">
            <a:solidFill>
              <a:srgbClr val="6264A7"/>
            </a:solidFill>
            <a:miter lim="800000"/>
          </a:ln>
        </p:spPr>
      </p:pic>
      <p:grpSp>
        <p:nvGrpSpPr>
          <p:cNvPr id="72" name="Phone">
            <a:extLst>
              <a:ext uri="{FF2B5EF4-FFF2-40B4-BE49-F238E27FC236}">
                <a16:creationId xmlns:a16="http://schemas.microsoft.com/office/drawing/2014/main" id="{517DE007-5B61-48F4-95A0-D2FDE7096534}"/>
              </a:ext>
              <a:ext uri="{C183D7F6-B498-43B3-948B-1728B52AA6E4}">
                <adec:decorative xmlns:adec="http://schemas.microsoft.com/office/drawing/2017/decorative" val="1"/>
              </a:ext>
            </a:extLst>
          </p:cNvPr>
          <p:cNvGrpSpPr/>
          <p:nvPr/>
        </p:nvGrpSpPr>
        <p:grpSpPr>
          <a:xfrm>
            <a:off x="9792775" y="3417366"/>
            <a:ext cx="1961286" cy="3967325"/>
            <a:chOff x="10067392" y="3483900"/>
            <a:chExt cx="2000614" cy="4046878"/>
          </a:xfrm>
        </p:grpSpPr>
        <p:pic>
          <p:nvPicPr>
            <p:cNvPr id="74" name="Picture 73">
              <a:extLst>
                <a:ext uri="{FF2B5EF4-FFF2-40B4-BE49-F238E27FC236}">
                  <a16:creationId xmlns:a16="http://schemas.microsoft.com/office/drawing/2014/main" id="{A6D8644E-DE40-4D15-AF83-11C6C39BF7CE}"/>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067392" y="3483900"/>
              <a:ext cx="2000614" cy="4046878"/>
            </a:xfrm>
            <a:prstGeom prst="rect">
              <a:avLst/>
            </a:prstGeom>
          </p:spPr>
        </p:pic>
        <p:sp>
          <p:nvSpPr>
            <p:cNvPr id="73" name="Rectangle 72">
              <a:extLst>
                <a:ext uri="{FF2B5EF4-FFF2-40B4-BE49-F238E27FC236}">
                  <a16:creationId xmlns:a16="http://schemas.microsoft.com/office/drawing/2014/main" id="{46A1035B-5764-41DD-9E67-9B3B5909B180}"/>
                </a:ext>
              </a:extLst>
            </p:cNvPr>
            <p:cNvSpPr/>
            <p:nvPr/>
          </p:nvSpPr>
          <p:spPr bwMode="auto">
            <a:xfrm>
              <a:off x="10164729" y="3945225"/>
              <a:ext cx="1805940" cy="3198525"/>
            </a:xfrm>
            <a:prstGeom prst="rect">
              <a:avLst/>
            </a:prstGeom>
            <a:solidFill>
              <a:srgbClr val="F1F2F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67" name="4_Mobile">
            <a:extLst>
              <a:ext uri="{FF2B5EF4-FFF2-40B4-BE49-F238E27FC236}">
                <a16:creationId xmlns:a16="http://schemas.microsoft.com/office/drawing/2014/main" id="{16D94187-A3E8-49FF-8694-381B61B06520}"/>
              </a:ext>
              <a:ext uri="{C183D7F6-B498-43B3-948B-1728B52AA6E4}">
                <adec:decorative xmlns:adec="http://schemas.microsoft.com/office/drawing/2017/decorative" val="1"/>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9892923" y="3870851"/>
            <a:ext cx="1763804" cy="3152180"/>
          </a:xfrm>
          <a:prstGeom prst="rect">
            <a:avLst/>
          </a:prstGeom>
          <a:ln>
            <a:solidFill>
              <a:schemeClr val="tx1"/>
            </a:solidFill>
          </a:ln>
        </p:spPr>
      </p:pic>
      <p:pic>
        <p:nvPicPr>
          <p:cNvPr id="107" name="3_Mobile" descr="A screenshot of a cell phone&#10;&#10;Description generated with very high confidence">
            <a:extLst>
              <a:ext uri="{FF2B5EF4-FFF2-40B4-BE49-F238E27FC236}">
                <a16:creationId xmlns:a16="http://schemas.microsoft.com/office/drawing/2014/main" id="{6D7E47AB-200A-4202-B03A-1B14E9CE1860}"/>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9891014" y="3870851"/>
            <a:ext cx="1767624" cy="3152180"/>
          </a:xfrm>
          <a:prstGeom prst="rect">
            <a:avLst/>
          </a:prstGeom>
        </p:spPr>
      </p:pic>
      <p:pic>
        <p:nvPicPr>
          <p:cNvPr id="102" name="2_Mobile">
            <a:extLst>
              <a:ext uri="{FF2B5EF4-FFF2-40B4-BE49-F238E27FC236}">
                <a16:creationId xmlns:a16="http://schemas.microsoft.com/office/drawing/2014/main" id="{08848099-3B6A-442A-8E0B-27B051A30273}"/>
              </a:ext>
              <a:ext uri="{C183D7F6-B498-43B3-948B-1728B52AA6E4}">
                <adec:decorative xmlns:adec="http://schemas.microsoft.com/office/drawing/2017/decorative" val="1"/>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9891014" y="3870851"/>
            <a:ext cx="1764536" cy="3138523"/>
          </a:xfrm>
          <a:prstGeom prst="rect">
            <a:avLst/>
          </a:prstGeom>
        </p:spPr>
      </p:pic>
      <p:pic>
        <p:nvPicPr>
          <p:cNvPr id="105" name="2_Mobile_ExcelFile">
            <a:extLst>
              <a:ext uri="{FF2B5EF4-FFF2-40B4-BE49-F238E27FC236}">
                <a16:creationId xmlns:a16="http://schemas.microsoft.com/office/drawing/2014/main" id="{D0C448B0-79BA-43C6-AD3E-6F9A69EFEC4A}"/>
              </a:ext>
              <a:ext uri="{C183D7F6-B498-43B3-948B-1728B52AA6E4}">
                <adec:decorative xmlns:adec="http://schemas.microsoft.com/office/drawing/2017/decorative" val="1"/>
              </a:ext>
            </a:extLst>
          </p:cNvPr>
          <p:cNvPicPr>
            <a:picLocks noChangeAspect="1"/>
          </p:cNvPicPr>
          <p:nvPr/>
        </p:nvPicPr>
        <p:blipFill rotWithShape="1">
          <a:blip r:embed="rId14" cstate="print">
            <a:extLst>
              <a:ext uri="{28A0092B-C50C-407E-A947-70E740481C1C}">
                <a14:useLocalDpi xmlns:a14="http://schemas.microsoft.com/office/drawing/2010/main"/>
              </a:ext>
            </a:extLst>
          </a:blip>
          <a:srcRect/>
          <a:stretch/>
        </p:blipFill>
        <p:spPr>
          <a:xfrm>
            <a:off x="9610810" y="4862762"/>
            <a:ext cx="1910439" cy="352570"/>
          </a:xfrm>
          <a:prstGeom prst="rect">
            <a:avLst/>
          </a:prstGeom>
          <a:solidFill>
            <a:srgbClr val="323349"/>
          </a:solidFill>
          <a:ln w="38100">
            <a:solidFill>
              <a:srgbClr val="6264A7"/>
            </a:solidFill>
            <a:miter lim="800000"/>
          </a:ln>
        </p:spPr>
      </p:pic>
      <p:pic>
        <p:nvPicPr>
          <p:cNvPr id="75" name="1_Mobile">
            <a:extLst>
              <a:ext uri="{FF2B5EF4-FFF2-40B4-BE49-F238E27FC236}">
                <a16:creationId xmlns:a16="http://schemas.microsoft.com/office/drawing/2014/main" id="{BBDB5453-6072-46BE-980A-6228EE956602}"/>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9891014" y="3870851"/>
            <a:ext cx="1764636" cy="3138699"/>
          </a:xfrm>
          <a:prstGeom prst="rect">
            <a:avLst/>
          </a:prstGeom>
        </p:spPr>
      </p:pic>
      <p:sp>
        <p:nvSpPr>
          <p:cNvPr id="99" name="4_white">
            <a:extLst>
              <a:ext uri="{FF2B5EF4-FFF2-40B4-BE49-F238E27FC236}">
                <a16:creationId xmlns:a16="http://schemas.microsoft.com/office/drawing/2014/main" id="{D207F09E-6E00-4C60-B7E5-EA68586BE463}"/>
              </a:ext>
              <a:ext uri="{C183D7F6-B498-43B3-948B-1728B52AA6E4}">
                <adec:decorative xmlns:adec="http://schemas.microsoft.com/office/drawing/2017/decorative" val="1"/>
              </a:ext>
            </a:extLst>
          </p:cNvPr>
          <p:cNvSpPr/>
          <p:nvPr/>
        </p:nvSpPr>
        <p:spPr bwMode="auto">
          <a:xfrm>
            <a:off x="258967" y="4718463"/>
            <a:ext cx="4580893" cy="955786"/>
          </a:xfrm>
          <a:prstGeom prst="rect">
            <a:avLst/>
          </a:prstGeom>
          <a:solidFill>
            <a:srgbClr val="FFFFFF">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83" name="NavBar">
            <a:extLst>
              <a:ext uri="{FF2B5EF4-FFF2-40B4-BE49-F238E27FC236}">
                <a16:creationId xmlns:a16="http://schemas.microsoft.com/office/drawing/2014/main" id="{93DD2C13-1E04-48D4-B17B-F5FAC4B92D16}"/>
              </a:ext>
              <a:ext uri="{C183D7F6-B498-43B3-948B-1728B52AA6E4}">
                <adec:decorative xmlns:adec="http://schemas.microsoft.com/office/drawing/2017/decorative" val="1"/>
              </a:ext>
            </a:extLst>
          </p:cNvPr>
          <p:cNvGrpSpPr>
            <a:grpSpLocks noChangeAspect="1"/>
          </p:cNvGrpSpPr>
          <p:nvPr/>
        </p:nvGrpSpPr>
        <p:grpSpPr>
          <a:xfrm>
            <a:off x="5505231" y="1665746"/>
            <a:ext cx="369402" cy="4531276"/>
            <a:chOff x="5625782" y="1708811"/>
            <a:chExt cx="376809" cy="4622138"/>
          </a:xfrm>
        </p:grpSpPr>
        <p:grpSp>
          <p:nvGrpSpPr>
            <p:cNvPr id="84" name="Group 83">
              <a:extLst>
                <a:ext uri="{FF2B5EF4-FFF2-40B4-BE49-F238E27FC236}">
                  <a16:creationId xmlns:a16="http://schemas.microsoft.com/office/drawing/2014/main" id="{830086FC-0FE0-4844-B254-ACD9F6067056}"/>
                </a:ext>
              </a:extLst>
            </p:cNvPr>
            <p:cNvGrpSpPr>
              <a:grpSpLocks noChangeAspect="1"/>
            </p:cNvGrpSpPr>
            <p:nvPr/>
          </p:nvGrpSpPr>
          <p:grpSpPr>
            <a:xfrm>
              <a:off x="5625782" y="1708811"/>
              <a:ext cx="374904" cy="4355919"/>
              <a:chOff x="0" y="390524"/>
              <a:chExt cx="541338" cy="6289675"/>
            </a:xfrm>
          </p:grpSpPr>
          <p:grpSp>
            <p:nvGrpSpPr>
              <p:cNvPr id="86" name="Group 85">
                <a:extLst>
                  <a:ext uri="{FF2B5EF4-FFF2-40B4-BE49-F238E27FC236}">
                    <a16:creationId xmlns:a16="http://schemas.microsoft.com/office/drawing/2014/main" id="{4E341383-5261-4196-8444-E038A42337D6}"/>
                  </a:ext>
                </a:extLst>
              </p:cNvPr>
              <p:cNvGrpSpPr/>
              <p:nvPr/>
            </p:nvGrpSpPr>
            <p:grpSpPr>
              <a:xfrm>
                <a:off x="0" y="390524"/>
                <a:ext cx="541338" cy="6289675"/>
                <a:chOff x="0" y="390524"/>
                <a:chExt cx="541338" cy="6289675"/>
              </a:xfrm>
            </p:grpSpPr>
            <p:pic>
              <p:nvPicPr>
                <p:cNvPr id="89" name="Picture 88">
                  <a:extLst>
                    <a:ext uri="{FF2B5EF4-FFF2-40B4-BE49-F238E27FC236}">
                      <a16:creationId xmlns:a16="http://schemas.microsoft.com/office/drawing/2014/main" id="{DE208C41-4C87-4F28-B5B6-762C5F41065E}"/>
                    </a:ext>
                  </a:extLst>
                </p:cNvPr>
                <p:cNvPicPr>
                  <a:picLocks noChangeAspect="1"/>
                </p:cNvPicPr>
                <p:nvPr/>
              </p:nvPicPr>
              <p:blipFill rotWithShape="1">
                <a:blip r:embed="rId16" cstate="print">
                  <a:extLst>
                    <a:ext uri="{28A0092B-C50C-407E-A947-70E740481C1C}">
                      <a14:useLocalDpi xmlns:a14="http://schemas.microsoft.com/office/drawing/2010/main"/>
                    </a:ext>
                  </a:extLst>
                </a:blip>
                <a:srcRect/>
                <a:stretch/>
              </p:blipFill>
              <p:spPr>
                <a:xfrm>
                  <a:off x="1" y="390524"/>
                  <a:ext cx="541337" cy="6289675"/>
                </a:xfrm>
                <a:prstGeom prst="rect">
                  <a:avLst/>
                </a:prstGeom>
                <a:solidFill>
                  <a:srgbClr val="323349"/>
                </a:solidFill>
                <a:ln w="38100">
                  <a:noFill/>
                  <a:miter lim="800000"/>
                </a:ln>
              </p:spPr>
            </p:pic>
            <p:pic>
              <p:nvPicPr>
                <p:cNvPr id="90" name="Picture 89">
                  <a:extLst>
                    <a:ext uri="{FF2B5EF4-FFF2-40B4-BE49-F238E27FC236}">
                      <a16:creationId xmlns:a16="http://schemas.microsoft.com/office/drawing/2014/main" id="{B9C81834-E6D9-4495-BA54-F94C2721FD6C}"/>
                    </a:ext>
                  </a:extLst>
                </p:cNvPr>
                <p:cNvPicPr>
                  <a:picLocks noChangeAspect="1"/>
                </p:cNvPicPr>
                <p:nvPr/>
              </p:nvPicPr>
              <p:blipFill rotWithShape="1">
                <a:blip r:embed="rId17" cstate="print">
                  <a:extLst>
                    <a:ext uri="{28A0092B-C50C-407E-A947-70E740481C1C}">
                      <a14:useLocalDpi xmlns:a14="http://schemas.microsoft.com/office/drawing/2010/main"/>
                    </a:ext>
                  </a:extLst>
                </a:blip>
                <a:srcRect/>
                <a:stretch/>
              </p:blipFill>
              <p:spPr>
                <a:xfrm>
                  <a:off x="1" y="838242"/>
                  <a:ext cx="539496" cy="450217"/>
                </a:xfrm>
                <a:prstGeom prst="rect">
                  <a:avLst/>
                </a:prstGeom>
                <a:solidFill>
                  <a:srgbClr val="323349"/>
                </a:solidFill>
                <a:ln w="38100">
                  <a:noFill/>
                  <a:miter lim="800000"/>
                </a:ln>
              </p:spPr>
            </p:pic>
            <p:sp>
              <p:nvSpPr>
                <p:cNvPr id="91" name="Rectangle 90">
                  <a:extLst>
                    <a:ext uri="{FF2B5EF4-FFF2-40B4-BE49-F238E27FC236}">
                      <a16:creationId xmlns:a16="http://schemas.microsoft.com/office/drawing/2014/main" id="{B923F34A-6128-499F-A972-C1D4074E7EF0}"/>
                    </a:ext>
                  </a:extLst>
                </p:cNvPr>
                <p:cNvSpPr/>
                <p:nvPr/>
              </p:nvSpPr>
              <p:spPr bwMode="auto">
                <a:xfrm>
                  <a:off x="0" y="1278299"/>
                  <a:ext cx="541338" cy="48017"/>
                </a:xfrm>
                <a:prstGeom prst="rect">
                  <a:avLst/>
                </a:prstGeom>
                <a:solidFill>
                  <a:srgbClr val="3233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87" name="Picture 86">
                <a:extLst>
                  <a:ext uri="{FF2B5EF4-FFF2-40B4-BE49-F238E27FC236}">
                    <a16:creationId xmlns:a16="http://schemas.microsoft.com/office/drawing/2014/main" id="{F1A222AD-8D0E-4BE0-91D0-90D6ED9E798C}"/>
                  </a:ext>
                </a:extLst>
              </p:cNvPr>
              <p:cNvPicPr>
                <a:picLocks noChangeAspect="1"/>
              </p:cNvPicPr>
              <p:nvPr/>
            </p:nvPicPr>
            <p:blipFill rotWithShape="1">
              <a:blip r:embed="rId18" cstate="print">
                <a:extLst>
                  <a:ext uri="{28A0092B-C50C-407E-A947-70E740481C1C}">
                    <a14:useLocalDpi xmlns:a14="http://schemas.microsoft.com/office/drawing/2010/main"/>
                  </a:ext>
                </a:extLst>
              </a:blip>
              <a:srcRect/>
              <a:stretch/>
            </p:blipFill>
            <p:spPr>
              <a:xfrm>
                <a:off x="1843" y="2618569"/>
                <a:ext cx="539495" cy="1014974"/>
              </a:xfrm>
              <a:prstGeom prst="rect">
                <a:avLst/>
              </a:prstGeom>
              <a:solidFill>
                <a:srgbClr val="323349"/>
              </a:solidFill>
              <a:ln w="38100">
                <a:noFill/>
                <a:miter lim="800000"/>
              </a:ln>
            </p:spPr>
          </p:pic>
          <p:pic>
            <p:nvPicPr>
              <p:cNvPr id="88" name="Picture 87">
                <a:extLst>
                  <a:ext uri="{FF2B5EF4-FFF2-40B4-BE49-F238E27FC236}">
                    <a16:creationId xmlns:a16="http://schemas.microsoft.com/office/drawing/2014/main" id="{092C5AB8-22E5-4699-B85B-1A0BEB7E090C}"/>
                  </a:ext>
                </a:extLst>
              </p:cNvPr>
              <p:cNvPicPr>
                <a:picLocks noChangeAspect="1"/>
              </p:cNvPicPr>
              <p:nvPr/>
            </p:nvPicPr>
            <p:blipFill rotWithShape="1">
              <a:blip r:embed="rId19" cstate="print">
                <a:extLst>
                  <a:ext uri="{28A0092B-C50C-407E-A947-70E740481C1C}">
                    <a14:useLocalDpi xmlns:a14="http://schemas.microsoft.com/office/drawing/2010/main"/>
                  </a:ext>
                </a:extLst>
              </a:blip>
              <a:srcRect/>
              <a:stretch/>
            </p:blipFill>
            <p:spPr>
              <a:xfrm>
                <a:off x="0" y="2214091"/>
                <a:ext cx="539496" cy="447166"/>
              </a:xfrm>
              <a:prstGeom prst="rect">
                <a:avLst/>
              </a:prstGeom>
              <a:solidFill>
                <a:srgbClr val="323349"/>
              </a:solidFill>
              <a:ln w="38100">
                <a:noFill/>
                <a:miter lim="800000"/>
              </a:ln>
            </p:spPr>
          </p:pic>
        </p:grpSp>
        <p:pic>
          <p:nvPicPr>
            <p:cNvPr id="85" name="Picture 84">
              <a:extLst>
                <a:ext uri="{FF2B5EF4-FFF2-40B4-BE49-F238E27FC236}">
                  <a16:creationId xmlns:a16="http://schemas.microsoft.com/office/drawing/2014/main" id="{9D28D0FD-BD09-4F41-837A-2D9D5DD17735}"/>
                </a:ext>
              </a:extLst>
            </p:cNvPr>
            <p:cNvPicPr>
              <a:picLocks noChangeAspect="1"/>
            </p:cNvPicPr>
            <p:nvPr/>
          </p:nvPicPr>
          <p:blipFill rotWithShape="1">
            <a:blip r:embed="rId20" cstate="print">
              <a:extLst>
                <a:ext uri="{28A0092B-C50C-407E-A947-70E740481C1C}">
                  <a14:useLocalDpi xmlns:a14="http://schemas.microsoft.com/office/drawing/2010/main"/>
                </a:ext>
              </a:extLst>
            </a:blip>
            <a:srcRect l="-509"/>
            <a:stretch/>
          </p:blipFill>
          <p:spPr>
            <a:xfrm>
              <a:off x="5625782" y="5352222"/>
              <a:ext cx="376809" cy="978727"/>
            </a:xfrm>
            <a:prstGeom prst="rect">
              <a:avLst/>
            </a:prstGeom>
            <a:solidFill>
              <a:srgbClr val="323349"/>
            </a:solidFill>
            <a:ln w="38100">
              <a:noFill/>
              <a:miter lim="800000"/>
            </a:ln>
          </p:spPr>
        </p:pic>
      </p:grpSp>
      <p:pic>
        <p:nvPicPr>
          <p:cNvPr id="92" name="1_CHAT">
            <a:extLst>
              <a:ext uri="{FF2B5EF4-FFF2-40B4-BE49-F238E27FC236}">
                <a16:creationId xmlns:a16="http://schemas.microsoft.com/office/drawing/2014/main" id="{3224BC63-7854-4963-895C-9688F53FA3B5}"/>
              </a:ext>
              <a:ext uri="{C183D7F6-B498-43B3-948B-1728B52AA6E4}">
                <adec:decorative xmlns:adec="http://schemas.microsoft.com/office/drawing/2017/decorative" val="1"/>
              </a:ext>
            </a:extLst>
          </p:cNvPr>
          <p:cNvPicPr>
            <a:picLocks noChangeAspect="1"/>
          </p:cNvPicPr>
          <p:nvPr/>
        </p:nvPicPr>
        <p:blipFill rotWithShape="1">
          <a:blip r:embed="rId17" cstate="print">
            <a:extLst>
              <a:ext uri="{28A0092B-C50C-407E-A947-70E740481C1C}">
                <a14:useLocalDpi xmlns:a14="http://schemas.microsoft.com/office/drawing/2010/main"/>
              </a:ext>
            </a:extLst>
          </a:blip>
          <a:srcRect/>
          <a:stretch/>
        </p:blipFill>
        <p:spPr>
          <a:xfrm>
            <a:off x="5319842" y="1790018"/>
            <a:ext cx="717140" cy="598464"/>
          </a:xfrm>
          <a:prstGeom prst="rect">
            <a:avLst/>
          </a:prstGeom>
          <a:solidFill>
            <a:srgbClr val="323349"/>
          </a:solidFill>
          <a:ln w="38100">
            <a:solidFill>
              <a:srgbClr val="6264A7"/>
            </a:solidFill>
            <a:miter lim="800000"/>
          </a:ln>
        </p:spPr>
      </p:pic>
      <p:pic>
        <p:nvPicPr>
          <p:cNvPr id="93" name="1_MEETINGS">
            <a:extLst>
              <a:ext uri="{FF2B5EF4-FFF2-40B4-BE49-F238E27FC236}">
                <a16:creationId xmlns:a16="http://schemas.microsoft.com/office/drawing/2014/main" id="{65344109-3E68-4A18-A0DC-06BF21386FA6}"/>
              </a:ext>
              <a:ext uri="{C183D7F6-B498-43B3-948B-1728B52AA6E4}">
                <adec:decorative xmlns:adec="http://schemas.microsoft.com/office/drawing/2017/decorative" val="1"/>
              </a:ext>
            </a:extLst>
          </p:cNvPr>
          <p:cNvPicPr>
            <a:picLocks noChangeAspect="1"/>
          </p:cNvPicPr>
          <p:nvPr/>
        </p:nvPicPr>
        <p:blipFill rotWithShape="1">
          <a:blip r:embed="rId21" cstate="print">
            <a:extLst>
              <a:ext uri="{28A0092B-C50C-407E-A947-70E740481C1C}">
                <a14:useLocalDpi xmlns:a14="http://schemas.microsoft.com/office/drawing/2010/main"/>
              </a:ext>
            </a:extLst>
          </a:blip>
          <a:srcRect/>
          <a:stretch/>
        </p:blipFill>
        <p:spPr>
          <a:xfrm>
            <a:off x="5321711" y="2476189"/>
            <a:ext cx="715272" cy="575352"/>
          </a:xfrm>
          <a:prstGeom prst="rect">
            <a:avLst/>
          </a:prstGeom>
          <a:solidFill>
            <a:srgbClr val="323349"/>
          </a:solidFill>
          <a:ln w="38100">
            <a:solidFill>
              <a:srgbClr val="6264A7"/>
            </a:solidFill>
            <a:miter lim="800000"/>
          </a:ln>
        </p:spPr>
      </p:pic>
      <p:pic>
        <p:nvPicPr>
          <p:cNvPr id="95" name="3_STORE">
            <a:extLst>
              <a:ext uri="{FF2B5EF4-FFF2-40B4-BE49-F238E27FC236}">
                <a16:creationId xmlns:a16="http://schemas.microsoft.com/office/drawing/2014/main" id="{57AE16BB-F760-47F4-B28F-430DF91B9D3B}"/>
              </a:ext>
              <a:ext uri="{C183D7F6-B498-43B3-948B-1728B52AA6E4}">
                <adec:decorative xmlns:adec="http://schemas.microsoft.com/office/drawing/2017/decorative" val="1"/>
              </a:ext>
            </a:extLst>
          </p:cNvPr>
          <p:cNvPicPr>
            <a:picLocks noChangeAspect="1"/>
          </p:cNvPicPr>
          <p:nvPr/>
        </p:nvPicPr>
        <p:blipFill rotWithShape="1">
          <a:blip r:embed="rId22" cstate="print">
            <a:extLst>
              <a:ext uri="{28A0092B-C50C-407E-A947-70E740481C1C}">
                <a14:useLocalDpi xmlns:a14="http://schemas.microsoft.com/office/drawing/2010/main"/>
              </a:ext>
            </a:extLst>
          </a:blip>
          <a:srcRect/>
          <a:stretch/>
        </p:blipFill>
        <p:spPr>
          <a:xfrm>
            <a:off x="5321711" y="5411273"/>
            <a:ext cx="715272" cy="575352"/>
          </a:xfrm>
          <a:prstGeom prst="rect">
            <a:avLst/>
          </a:prstGeom>
          <a:solidFill>
            <a:srgbClr val="323349"/>
          </a:solidFill>
          <a:ln w="38100">
            <a:solidFill>
              <a:srgbClr val="6264A7"/>
            </a:solidFill>
            <a:miter lim="800000"/>
          </a:ln>
        </p:spPr>
      </p:pic>
      <p:pic>
        <p:nvPicPr>
          <p:cNvPr id="96" name="1_CALLS">
            <a:extLst>
              <a:ext uri="{FF2B5EF4-FFF2-40B4-BE49-F238E27FC236}">
                <a16:creationId xmlns:a16="http://schemas.microsoft.com/office/drawing/2014/main" id="{0B14BE6E-4A64-4CAE-AB37-093F2391D7A8}"/>
              </a:ext>
              <a:ext uri="{C183D7F6-B498-43B3-948B-1728B52AA6E4}">
                <adec:decorative xmlns:adec="http://schemas.microsoft.com/office/drawing/2017/decorative" val="1"/>
              </a:ext>
            </a:extLst>
          </p:cNvPr>
          <p:cNvPicPr>
            <a:picLocks noChangeAspect="1"/>
          </p:cNvPicPr>
          <p:nvPr/>
        </p:nvPicPr>
        <p:blipFill rotWithShape="1">
          <a:blip r:embed="rId19" cstate="print">
            <a:extLst>
              <a:ext uri="{28A0092B-C50C-407E-A947-70E740481C1C}">
                <a14:useLocalDpi xmlns:a14="http://schemas.microsoft.com/office/drawing/2010/main"/>
              </a:ext>
            </a:extLst>
          </a:blip>
          <a:srcRect/>
          <a:stretch/>
        </p:blipFill>
        <p:spPr>
          <a:xfrm>
            <a:off x="5319842" y="3139249"/>
            <a:ext cx="717140" cy="594408"/>
          </a:xfrm>
          <a:prstGeom prst="rect">
            <a:avLst/>
          </a:prstGeom>
          <a:solidFill>
            <a:srgbClr val="323349"/>
          </a:solidFill>
          <a:ln w="38100">
            <a:solidFill>
              <a:srgbClr val="6264A7"/>
            </a:solidFill>
            <a:miter lim="800000"/>
          </a:ln>
        </p:spPr>
      </p:pic>
      <p:pic>
        <p:nvPicPr>
          <p:cNvPr id="94" name="2_FILES">
            <a:extLst>
              <a:ext uri="{FF2B5EF4-FFF2-40B4-BE49-F238E27FC236}">
                <a16:creationId xmlns:a16="http://schemas.microsoft.com/office/drawing/2014/main" id="{5AD90155-1C76-49B6-9D0D-F6B5BCC9C735}"/>
              </a:ext>
              <a:ext uri="{C183D7F6-B498-43B3-948B-1728B52AA6E4}">
                <adec:decorative xmlns:adec="http://schemas.microsoft.com/office/drawing/2017/decorative" val="1"/>
              </a:ext>
            </a:extLst>
          </p:cNvPr>
          <p:cNvPicPr>
            <a:picLocks noChangeAspect="1"/>
          </p:cNvPicPr>
          <p:nvPr/>
        </p:nvPicPr>
        <p:blipFill rotWithShape="1">
          <a:blip r:embed="rId23" cstate="print">
            <a:extLst>
              <a:ext uri="{28A0092B-C50C-407E-A947-70E740481C1C}">
                <a14:useLocalDpi xmlns:a14="http://schemas.microsoft.com/office/drawing/2010/main"/>
              </a:ext>
            </a:extLst>
          </a:blip>
          <a:srcRect/>
          <a:stretch/>
        </p:blipFill>
        <p:spPr>
          <a:xfrm>
            <a:off x="5321711" y="4099158"/>
            <a:ext cx="715272" cy="575352"/>
          </a:xfrm>
          <a:prstGeom prst="rect">
            <a:avLst/>
          </a:prstGeom>
          <a:solidFill>
            <a:srgbClr val="323349"/>
          </a:solidFill>
          <a:ln w="38100">
            <a:solidFill>
              <a:srgbClr val="6264A7"/>
            </a:solidFill>
            <a:miter lim="800000"/>
          </a:ln>
        </p:spPr>
      </p:pic>
      <p:sp>
        <p:nvSpPr>
          <p:cNvPr id="100" name="1_white">
            <a:extLst>
              <a:ext uri="{FF2B5EF4-FFF2-40B4-BE49-F238E27FC236}">
                <a16:creationId xmlns:a16="http://schemas.microsoft.com/office/drawing/2014/main" id="{5BE4EDCC-C6AB-4E8B-A55F-70EC7768591A}"/>
              </a:ext>
              <a:ext uri="{C183D7F6-B498-43B3-948B-1728B52AA6E4}">
                <adec:decorative xmlns:adec="http://schemas.microsoft.com/office/drawing/2017/decorative" val="1"/>
              </a:ext>
            </a:extLst>
          </p:cNvPr>
          <p:cNvSpPr/>
          <p:nvPr/>
        </p:nvSpPr>
        <p:spPr bwMode="auto">
          <a:xfrm>
            <a:off x="258967" y="1943352"/>
            <a:ext cx="4580893" cy="955786"/>
          </a:xfrm>
          <a:prstGeom prst="rect">
            <a:avLst/>
          </a:prstGeom>
          <a:solidFill>
            <a:srgbClr val="FFFFFF">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8" name="3_white">
            <a:extLst>
              <a:ext uri="{FF2B5EF4-FFF2-40B4-BE49-F238E27FC236}">
                <a16:creationId xmlns:a16="http://schemas.microsoft.com/office/drawing/2014/main" id="{6A562A20-6D3D-4FEC-A9DF-567472E79A8F}"/>
              </a:ext>
              <a:ext uri="{C183D7F6-B498-43B3-948B-1728B52AA6E4}">
                <adec:decorative xmlns:adec="http://schemas.microsoft.com/office/drawing/2017/decorative" val="1"/>
              </a:ext>
            </a:extLst>
          </p:cNvPr>
          <p:cNvSpPr/>
          <p:nvPr/>
        </p:nvSpPr>
        <p:spPr bwMode="auto">
          <a:xfrm>
            <a:off x="258967" y="3702848"/>
            <a:ext cx="4580893" cy="955786"/>
          </a:xfrm>
          <a:prstGeom prst="rect">
            <a:avLst/>
          </a:prstGeom>
          <a:solidFill>
            <a:srgbClr val="FFFFFF">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478678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750" fill="hold"/>
                                        <p:tgtEl>
                                          <p:spTgt spid="8">
                                            <p:txEl>
                                              <p:pRg st="0" end="0"/>
                                            </p:txEl>
                                          </p:spTgt>
                                        </p:tgtEl>
                                        <p:attrNameLst>
                                          <p:attrName>style.color</p:attrName>
                                        </p:attrNameLst>
                                      </p:cBhvr>
                                      <p:to>
                                        <a:srgbClr val="5558AF"/>
                                      </p:to>
                                    </p:animClr>
                                  </p:childTnLst>
                                </p:cTn>
                              </p:par>
                              <p:par>
                                <p:cTn id="7" presetID="10" presetClass="exit" presetSubtype="0" fill="hold" grpId="0" nodeType="withEffect">
                                  <p:stCondLst>
                                    <p:cond delay="0"/>
                                  </p:stCondLst>
                                  <p:childTnLst>
                                    <p:animEffect transition="out" filter="fade">
                                      <p:cBhvr>
                                        <p:cTn id="8" dur="500"/>
                                        <p:tgtEl>
                                          <p:spTgt spid="100"/>
                                        </p:tgtEl>
                                      </p:cBhvr>
                                    </p:animEffect>
                                    <p:set>
                                      <p:cBhvr>
                                        <p:cTn id="9" dur="1" fill="hold">
                                          <p:stCondLst>
                                            <p:cond delay="499"/>
                                          </p:stCondLst>
                                        </p:cTn>
                                        <p:tgtEl>
                                          <p:spTgt spid="100"/>
                                        </p:tgtEl>
                                        <p:attrNameLst>
                                          <p:attrName>style.visibility</p:attrName>
                                        </p:attrNameLst>
                                      </p:cBhvr>
                                      <p:to>
                                        <p:strVal val="hidden"/>
                                      </p:to>
                                    </p:set>
                                  </p:childTnLst>
                                </p:cTn>
                              </p:par>
                              <p:par>
                                <p:cTn id="10" presetID="53" presetClass="entr" presetSubtype="16" fill="hold" nodeType="withEffect">
                                  <p:stCondLst>
                                    <p:cond delay="0"/>
                                  </p:stCondLst>
                                  <p:childTnLst>
                                    <p:set>
                                      <p:cBhvr>
                                        <p:cTn id="11" dur="1" fill="hold">
                                          <p:stCondLst>
                                            <p:cond delay="0"/>
                                          </p:stCondLst>
                                        </p:cTn>
                                        <p:tgtEl>
                                          <p:spTgt spid="92"/>
                                        </p:tgtEl>
                                        <p:attrNameLst>
                                          <p:attrName>style.visibility</p:attrName>
                                        </p:attrNameLst>
                                      </p:cBhvr>
                                      <p:to>
                                        <p:strVal val="visible"/>
                                      </p:to>
                                    </p:set>
                                    <p:anim calcmode="lin" valueType="num">
                                      <p:cBhvr>
                                        <p:cTn id="12" dur="500" fill="hold"/>
                                        <p:tgtEl>
                                          <p:spTgt spid="92"/>
                                        </p:tgtEl>
                                        <p:attrNameLst>
                                          <p:attrName>ppt_w</p:attrName>
                                        </p:attrNameLst>
                                      </p:cBhvr>
                                      <p:tavLst>
                                        <p:tav tm="0">
                                          <p:val>
                                            <p:fltVal val="0"/>
                                          </p:val>
                                        </p:tav>
                                        <p:tav tm="100000">
                                          <p:val>
                                            <p:strVal val="#ppt_w"/>
                                          </p:val>
                                        </p:tav>
                                      </p:tavLst>
                                    </p:anim>
                                    <p:anim calcmode="lin" valueType="num">
                                      <p:cBhvr>
                                        <p:cTn id="13" dur="500" fill="hold"/>
                                        <p:tgtEl>
                                          <p:spTgt spid="92"/>
                                        </p:tgtEl>
                                        <p:attrNameLst>
                                          <p:attrName>ppt_h</p:attrName>
                                        </p:attrNameLst>
                                      </p:cBhvr>
                                      <p:tavLst>
                                        <p:tav tm="0">
                                          <p:val>
                                            <p:fltVal val="0"/>
                                          </p:val>
                                        </p:tav>
                                        <p:tav tm="100000">
                                          <p:val>
                                            <p:strVal val="#ppt_h"/>
                                          </p:val>
                                        </p:tav>
                                      </p:tavLst>
                                    </p:anim>
                                    <p:animEffect transition="in" filter="fade">
                                      <p:cBhvr>
                                        <p:cTn id="14" dur="500"/>
                                        <p:tgtEl>
                                          <p:spTgt spid="92"/>
                                        </p:tgtEl>
                                      </p:cBhvr>
                                    </p:animEffect>
                                  </p:childTnLst>
                                </p:cTn>
                              </p:par>
                              <p:par>
                                <p:cTn id="15" presetID="53" presetClass="entr" presetSubtype="16" fill="hold" nodeType="withEffect">
                                  <p:stCondLst>
                                    <p:cond delay="0"/>
                                  </p:stCondLst>
                                  <p:childTnLst>
                                    <p:set>
                                      <p:cBhvr>
                                        <p:cTn id="16" dur="1" fill="hold">
                                          <p:stCondLst>
                                            <p:cond delay="0"/>
                                          </p:stCondLst>
                                        </p:cTn>
                                        <p:tgtEl>
                                          <p:spTgt spid="93"/>
                                        </p:tgtEl>
                                        <p:attrNameLst>
                                          <p:attrName>style.visibility</p:attrName>
                                        </p:attrNameLst>
                                      </p:cBhvr>
                                      <p:to>
                                        <p:strVal val="visible"/>
                                      </p:to>
                                    </p:set>
                                    <p:anim calcmode="lin" valueType="num">
                                      <p:cBhvr>
                                        <p:cTn id="17" dur="500" fill="hold"/>
                                        <p:tgtEl>
                                          <p:spTgt spid="93"/>
                                        </p:tgtEl>
                                        <p:attrNameLst>
                                          <p:attrName>ppt_w</p:attrName>
                                        </p:attrNameLst>
                                      </p:cBhvr>
                                      <p:tavLst>
                                        <p:tav tm="0">
                                          <p:val>
                                            <p:fltVal val="0"/>
                                          </p:val>
                                        </p:tav>
                                        <p:tav tm="100000">
                                          <p:val>
                                            <p:strVal val="#ppt_w"/>
                                          </p:val>
                                        </p:tav>
                                      </p:tavLst>
                                    </p:anim>
                                    <p:anim calcmode="lin" valueType="num">
                                      <p:cBhvr>
                                        <p:cTn id="18" dur="500" fill="hold"/>
                                        <p:tgtEl>
                                          <p:spTgt spid="93"/>
                                        </p:tgtEl>
                                        <p:attrNameLst>
                                          <p:attrName>ppt_h</p:attrName>
                                        </p:attrNameLst>
                                      </p:cBhvr>
                                      <p:tavLst>
                                        <p:tav tm="0">
                                          <p:val>
                                            <p:fltVal val="0"/>
                                          </p:val>
                                        </p:tav>
                                        <p:tav tm="100000">
                                          <p:val>
                                            <p:strVal val="#ppt_h"/>
                                          </p:val>
                                        </p:tav>
                                      </p:tavLst>
                                    </p:anim>
                                    <p:animEffect transition="in" filter="fade">
                                      <p:cBhvr>
                                        <p:cTn id="19" dur="500"/>
                                        <p:tgtEl>
                                          <p:spTgt spid="93"/>
                                        </p:tgtEl>
                                      </p:cBhvr>
                                    </p:animEffect>
                                  </p:childTnLst>
                                </p:cTn>
                              </p:par>
                              <p:par>
                                <p:cTn id="20" presetID="53" presetClass="entr" presetSubtype="16" fill="hold" nodeType="withEffect">
                                  <p:stCondLst>
                                    <p:cond delay="0"/>
                                  </p:stCondLst>
                                  <p:childTnLst>
                                    <p:set>
                                      <p:cBhvr>
                                        <p:cTn id="21" dur="1" fill="hold">
                                          <p:stCondLst>
                                            <p:cond delay="0"/>
                                          </p:stCondLst>
                                        </p:cTn>
                                        <p:tgtEl>
                                          <p:spTgt spid="96"/>
                                        </p:tgtEl>
                                        <p:attrNameLst>
                                          <p:attrName>style.visibility</p:attrName>
                                        </p:attrNameLst>
                                      </p:cBhvr>
                                      <p:to>
                                        <p:strVal val="visible"/>
                                      </p:to>
                                    </p:set>
                                    <p:anim calcmode="lin" valueType="num">
                                      <p:cBhvr>
                                        <p:cTn id="22" dur="500" fill="hold"/>
                                        <p:tgtEl>
                                          <p:spTgt spid="96"/>
                                        </p:tgtEl>
                                        <p:attrNameLst>
                                          <p:attrName>ppt_w</p:attrName>
                                        </p:attrNameLst>
                                      </p:cBhvr>
                                      <p:tavLst>
                                        <p:tav tm="0">
                                          <p:val>
                                            <p:fltVal val="0"/>
                                          </p:val>
                                        </p:tav>
                                        <p:tav tm="100000">
                                          <p:val>
                                            <p:strVal val="#ppt_w"/>
                                          </p:val>
                                        </p:tav>
                                      </p:tavLst>
                                    </p:anim>
                                    <p:anim calcmode="lin" valueType="num">
                                      <p:cBhvr>
                                        <p:cTn id="23" dur="500" fill="hold"/>
                                        <p:tgtEl>
                                          <p:spTgt spid="96"/>
                                        </p:tgtEl>
                                        <p:attrNameLst>
                                          <p:attrName>ppt_h</p:attrName>
                                        </p:attrNameLst>
                                      </p:cBhvr>
                                      <p:tavLst>
                                        <p:tav tm="0">
                                          <p:val>
                                            <p:fltVal val="0"/>
                                          </p:val>
                                        </p:tav>
                                        <p:tav tm="100000">
                                          <p:val>
                                            <p:strVal val="#ppt_h"/>
                                          </p:val>
                                        </p:tav>
                                      </p:tavLst>
                                    </p:anim>
                                    <p:animEffect transition="in" filter="fade">
                                      <p:cBhvr>
                                        <p:cTn id="24" dur="500"/>
                                        <p:tgtEl>
                                          <p:spTgt spid="9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mph" presetSubtype="2" fill="hold" nodeType="clickEffect">
                                  <p:stCondLst>
                                    <p:cond delay="0"/>
                                  </p:stCondLst>
                                  <p:childTnLst>
                                    <p:animClr clrSpc="rgb" dir="cw">
                                      <p:cBhvr override="childStyle">
                                        <p:cTn id="28" dur="750" fill="hold"/>
                                        <p:tgtEl>
                                          <p:spTgt spid="8">
                                            <p:txEl>
                                              <p:pRg st="0" end="0"/>
                                            </p:txEl>
                                          </p:spTgt>
                                        </p:tgtEl>
                                        <p:attrNameLst>
                                          <p:attrName>style.color</p:attrName>
                                        </p:attrNameLst>
                                      </p:cBhvr>
                                      <p:to>
                                        <a:srgbClr val="282828"/>
                                      </p:to>
                                    </p:animClr>
                                  </p:childTnLst>
                                </p:cTn>
                              </p:par>
                              <p:par>
                                <p:cTn id="29" presetID="3" presetClass="emph" presetSubtype="2" fill="hold" nodeType="withEffect">
                                  <p:stCondLst>
                                    <p:cond delay="0"/>
                                  </p:stCondLst>
                                  <p:childTnLst>
                                    <p:animClr clrSpc="rgb" dir="cw">
                                      <p:cBhvr override="childStyle">
                                        <p:cTn id="30" dur="750" fill="hold"/>
                                        <p:tgtEl>
                                          <p:spTgt spid="8">
                                            <p:txEl>
                                              <p:pRg st="2" end="2"/>
                                            </p:txEl>
                                          </p:spTgt>
                                        </p:tgtEl>
                                        <p:attrNameLst>
                                          <p:attrName>style.color</p:attrName>
                                        </p:attrNameLst>
                                      </p:cBhvr>
                                      <p:to>
                                        <a:srgbClr val="5558AF"/>
                                      </p:to>
                                    </p:animClr>
                                  </p:childTnLst>
                                </p:cTn>
                              </p:par>
                              <p:par>
                                <p:cTn id="31" presetID="10" presetClass="exit" presetSubtype="0" fill="hold" nodeType="withEffect">
                                  <p:stCondLst>
                                    <p:cond delay="0"/>
                                  </p:stCondLst>
                                  <p:childTnLst>
                                    <p:animEffect transition="out" filter="fade">
                                      <p:cBhvr>
                                        <p:cTn id="32" dur="500"/>
                                        <p:tgtEl>
                                          <p:spTgt spid="46"/>
                                        </p:tgtEl>
                                      </p:cBhvr>
                                    </p:animEffect>
                                    <p:set>
                                      <p:cBhvr>
                                        <p:cTn id="33" dur="1" fill="hold">
                                          <p:stCondLst>
                                            <p:cond delay="499"/>
                                          </p:stCondLst>
                                        </p:cTn>
                                        <p:tgtEl>
                                          <p:spTgt spid="46"/>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75"/>
                                        </p:tgtEl>
                                      </p:cBhvr>
                                    </p:animEffect>
                                    <p:set>
                                      <p:cBhvr>
                                        <p:cTn id="36" dur="1" fill="hold">
                                          <p:stCondLst>
                                            <p:cond delay="499"/>
                                          </p:stCondLst>
                                        </p:cTn>
                                        <p:tgtEl>
                                          <p:spTgt spid="75"/>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97"/>
                                        </p:tgtEl>
                                      </p:cBhvr>
                                    </p:animEffect>
                                    <p:set>
                                      <p:cBhvr>
                                        <p:cTn id="39" dur="1" fill="hold">
                                          <p:stCondLst>
                                            <p:cond delay="499"/>
                                          </p:stCondLst>
                                        </p:cTn>
                                        <p:tgtEl>
                                          <p:spTgt spid="97"/>
                                        </p:tgtEl>
                                        <p:attrNameLst>
                                          <p:attrName>style.visibility</p:attrName>
                                        </p:attrNameLst>
                                      </p:cBhvr>
                                      <p:to>
                                        <p:strVal val="hidden"/>
                                      </p:to>
                                    </p:set>
                                  </p:childTnLst>
                                </p:cTn>
                              </p:par>
                              <p:par>
                                <p:cTn id="40" presetID="10" presetClass="entr" presetSubtype="0" fill="hold" grpId="1" nodeType="withEffect">
                                  <p:stCondLst>
                                    <p:cond delay="0"/>
                                  </p:stCondLst>
                                  <p:childTnLst>
                                    <p:set>
                                      <p:cBhvr>
                                        <p:cTn id="41" dur="1" fill="hold">
                                          <p:stCondLst>
                                            <p:cond delay="0"/>
                                          </p:stCondLst>
                                        </p:cTn>
                                        <p:tgtEl>
                                          <p:spTgt spid="100"/>
                                        </p:tgtEl>
                                        <p:attrNameLst>
                                          <p:attrName>style.visibility</p:attrName>
                                        </p:attrNameLst>
                                      </p:cBhvr>
                                      <p:to>
                                        <p:strVal val="visible"/>
                                      </p:to>
                                    </p:set>
                                    <p:animEffect transition="in" filter="fade">
                                      <p:cBhvr>
                                        <p:cTn id="42" dur="500"/>
                                        <p:tgtEl>
                                          <p:spTgt spid="100"/>
                                        </p:tgtEl>
                                      </p:cBhvr>
                                    </p:animEffect>
                                  </p:childTnLst>
                                </p:cTn>
                              </p:par>
                              <p:par>
                                <p:cTn id="43" presetID="53" presetClass="exit" presetSubtype="32" fill="hold" nodeType="withEffect">
                                  <p:stCondLst>
                                    <p:cond delay="0"/>
                                  </p:stCondLst>
                                  <p:childTnLst>
                                    <p:anim calcmode="lin" valueType="num">
                                      <p:cBhvr>
                                        <p:cTn id="44" dur="500"/>
                                        <p:tgtEl>
                                          <p:spTgt spid="92"/>
                                        </p:tgtEl>
                                        <p:attrNameLst>
                                          <p:attrName>ppt_w</p:attrName>
                                        </p:attrNameLst>
                                      </p:cBhvr>
                                      <p:tavLst>
                                        <p:tav tm="0">
                                          <p:val>
                                            <p:strVal val="ppt_w"/>
                                          </p:val>
                                        </p:tav>
                                        <p:tav tm="100000">
                                          <p:val>
                                            <p:fltVal val="0"/>
                                          </p:val>
                                        </p:tav>
                                      </p:tavLst>
                                    </p:anim>
                                    <p:anim calcmode="lin" valueType="num">
                                      <p:cBhvr>
                                        <p:cTn id="45" dur="500"/>
                                        <p:tgtEl>
                                          <p:spTgt spid="92"/>
                                        </p:tgtEl>
                                        <p:attrNameLst>
                                          <p:attrName>ppt_h</p:attrName>
                                        </p:attrNameLst>
                                      </p:cBhvr>
                                      <p:tavLst>
                                        <p:tav tm="0">
                                          <p:val>
                                            <p:strVal val="ppt_h"/>
                                          </p:val>
                                        </p:tav>
                                        <p:tav tm="100000">
                                          <p:val>
                                            <p:fltVal val="0"/>
                                          </p:val>
                                        </p:tav>
                                      </p:tavLst>
                                    </p:anim>
                                    <p:animEffect transition="out" filter="fade">
                                      <p:cBhvr>
                                        <p:cTn id="46" dur="500"/>
                                        <p:tgtEl>
                                          <p:spTgt spid="92"/>
                                        </p:tgtEl>
                                      </p:cBhvr>
                                    </p:animEffect>
                                    <p:set>
                                      <p:cBhvr>
                                        <p:cTn id="47" dur="1" fill="hold">
                                          <p:stCondLst>
                                            <p:cond delay="499"/>
                                          </p:stCondLst>
                                        </p:cTn>
                                        <p:tgtEl>
                                          <p:spTgt spid="92"/>
                                        </p:tgtEl>
                                        <p:attrNameLst>
                                          <p:attrName>style.visibility</p:attrName>
                                        </p:attrNameLst>
                                      </p:cBhvr>
                                      <p:to>
                                        <p:strVal val="hidden"/>
                                      </p:to>
                                    </p:set>
                                  </p:childTnLst>
                                </p:cTn>
                              </p:par>
                              <p:par>
                                <p:cTn id="48" presetID="53" presetClass="exit" presetSubtype="32" fill="hold" nodeType="withEffect">
                                  <p:stCondLst>
                                    <p:cond delay="0"/>
                                  </p:stCondLst>
                                  <p:childTnLst>
                                    <p:anim calcmode="lin" valueType="num">
                                      <p:cBhvr>
                                        <p:cTn id="49" dur="500"/>
                                        <p:tgtEl>
                                          <p:spTgt spid="93"/>
                                        </p:tgtEl>
                                        <p:attrNameLst>
                                          <p:attrName>ppt_w</p:attrName>
                                        </p:attrNameLst>
                                      </p:cBhvr>
                                      <p:tavLst>
                                        <p:tav tm="0">
                                          <p:val>
                                            <p:strVal val="ppt_w"/>
                                          </p:val>
                                        </p:tav>
                                        <p:tav tm="100000">
                                          <p:val>
                                            <p:fltVal val="0"/>
                                          </p:val>
                                        </p:tav>
                                      </p:tavLst>
                                    </p:anim>
                                    <p:anim calcmode="lin" valueType="num">
                                      <p:cBhvr>
                                        <p:cTn id="50" dur="500"/>
                                        <p:tgtEl>
                                          <p:spTgt spid="93"/>
                                        </p:tgtEl>
                                        <p:attrNameLst>
                                          <p:attrName>ppt_h</p:attrName>
                                        </p:attrNameLst>
                                      </p:cBhvr>
                                      <p:tavLst>
                                        <p:tav tm="0">
                                          <p:val>
                                            <p:strVal val="ppt_h"/>
                                          </p:val>
                                        </p:tav>
                                        <p:tav tm="100000">
                                          <p:val>
                                            <p:fltVal val="0"/>
                                          </p:val>
                                        </p:tav>
                                      </p:tavLst>
                                    </p:anim>
                                    <p:animEffect transition="out" filter="fade">
                                      <p:cBhvr>
                                        <p:cTn id="51" dur="500"/>
                                        <p:tgtEl>
                                          <p:spTgt spid="93"/>
                                        </p:tgtEl>
                                      </p:cBhvr>
                                    </p:animEffect>
                                    <p:set>
                                      <p:cBhvr>
                                        <p:cTn id="52" dur="1" fill="hold">
                                          <p:stCondLst>
                                            <p:cond delay="499"/>
                                          </p:stCondLst>
                                        </p:cTn>
                                        <p:tgtEl>
                                          <p:spTgt spid="93"/>
                                        </p:tgtEl>
                                        <p:attrNameLst>
                                          <p:attrName>style.visibility</p:attrName>
                                        </p:attrNameLst>
                                      </p:cBhvr>
                                      <p:to>
                                        <p:strVal val="hidden"/>
                                      </p:to>
                                    </p:set>
                                  </p:childTnLst>
                                </p:cTn>
                              </p:par>
                              <p:par>
                                <p:cTn id="53" presetID="53" presetClass="exit" presetSubtype="32" fill="hold" nodeType="withEffect">
                                  <p:stCondLst>
                                    <p:cond delay="0"/>
                                  </p:stCondLst>
                                  <p:childTnLst>
                                    <p:anim calcmode="lin" valueType="num">
                                      <p:cBhvr>
                                        <p:cTn id="54" dur="500"/>
                                        <p:tgtEl>
                                          <p:spTgt spid="96"/>
                                        </p:tgtEl>
                                        <p:attrNameLst>
                                          <p:attrName>ppt_w</p:attrName>
                                        </p:attrNameLst>
                                      </p:cBhvr>
                                      <p:tavLst>
                                        <p:tav tm="0">
                                          <p:val>
                                            <p:strVal val="ppt_w"/>
                                          </p:val>
                                        </p:tav>
                                        <p:tav tm="100000">
                                          <p:val>
                                            <p:fltVal val="0"/>
                                          </p:val>
                                        </p:tav>
                                      </p:tavLst>
                                    </p:anim>
                                    <p:anim calcmode="lin" valueType="num">
                                      <p:cBhvr>
                                        <p:cTn id="55" dur="500"/>
                                        <p:tgtEl>
                                          <p:spTgt spid="96"/>
                                        </p:tgtEl>
                                        <p:attrNameLst>
                                          <p:attrName>ppt_h</p:attrName>
                                        </p:attrNameLst>
                                      </p:cBhvr>
                                      <p:tavLst>
                                        <p:tav tm="0">
                                          <p:val>
                                            <p:strVal val="ppt_h"/>
                                          </p:val>
                                        </p:tav>
                                        <p:tav tm="100000">
                                          <p:val>
                                            <p:fltVal val="0"/>
                                          </p:val>
                                        </p:tav>
                                      </p:tavLst>
                                    </p:anim>
                                    <p:animEffect transition="out" filter="fade">
                                      <p:cBhvr>
                                        <p:cTn id="56" dur="500"/>
                                        <p:tgtEl>
                                          <p:spTgt spid="96"/>
                                        </p:tgtEl>
                                      </p:cBhvr>
                                    </p:animEffect>
                                    <p:set>
                                      <p:cBhvr>
                                        <p:cTn id="57" dur="1" fill="hold">
                                          <p:stCondLst>
                                            <p:cond delay="499"/>
                                          </p:stCondLst>
                                        </p:cTn>
                                        <p:tgtEl>
                                          <p:spTgt spid="96"/>
                                        </p:tgtEl>
                                        <p:attrNameLst>
                                          <p:attrName>style.visibility</p:attrName>
                                        </p:attrNameLst>
                                      </p:cBhvr>
                                      <p:to>
                                        <p:strVal val="hidden"/>
                                      </p:to>
                                    </p:set>
                                  </p:childTnLst>
                                </p:cTn>
                              </p:par>
                              <p:par>
                                <p:cTn id="58" presetID="53" presetClass="entr" presetSubtype="16" fill="hold" nodeType="withEffect">
                                  <p:stCondLst>
                                    <p:cond delay="0"/>
                                  </p:stCondLst>
                                  <p:childTnLst>
                                    <p:set>
                                      <p:cBhvr>
                                        <p:cTn id="59" dur="1" fill="hold">
                                          <p:stCondLst>
                                            <p:cond delay="0"/>
                                          </p:stCondLst>
                                        </p:cTn>
                                        <p:tgtEl>
                                          <p:spTgt spid="103"/>
                                        </p:tgtEl>
                                        <p:attrNameLst>
                                          <p:attrName>style.visibility</p:attrName>
                                        </p:attrNameLst>
                                      </p:cBhvr>
                                      <p:to>
                                        <p:strVal val="visible"/>
                                      </p:to>
                                    </p:set>
                                    <p:anim calcmode="lin" valueType="num">
                                      <p:cBhvr>
                                        <p:cTn id="60" dur="500" fill="hold"/>
                                        <p:tgtEl>
                                          <p:spTgt spid="103"/>
                                        </p:tgtEl>
                                        <p:attrNameLst>
                                          <p:attrName>ppt_w</p:attrName>
                                        </p:attrNameLst>
                                      </p:cBhvr>
                                      <p:tavLst>
                                        <p:tav tm="0">
                                          <p:val>
                                            <p:fltVal val="0"/>
                                          </p:val>
                                        </p:tav>
                                        <p:tav tm="100000">
                                          <p:val>
                                            <p:strVal val="#ppt_w"/>
                                          </p:val>
                                        </p:tav>
                                      </p:tavLst>
                                    </p:anim>
                                    <p:anim calcmode="lin" valueType="num">
                                      <p:cBhvr>
                                        <p:cTn id="61" dur="500" fill="hold"/>
                                        <p:tgtEl>
                                          <p:spTgt spid="103"/>
                                        </p:tgtEl>
                                        <p:attrNameLst>
                                          <p:attrName>ppt_h</p:attrName>
                                        </p:attrNameLst>
                                      </p:cBhvr>
                                      <p:tavLst>
                                        <p:tav tm="0">
                                          <p:val>
                                            <p:fltVal val="0"/>
                                          </p:val>
                                        </p:tav>
                                        <p:tav tm="100000">
                                          <p:val>
                                            <p:strVal val="#ppt_h"/>
                                          </p:val>
                                        </p:tav>
                                      </p:tavLst>
                                    </p:anim>
                                    <p:animEffect transition="in" filter="fade">
                                      <p:cBhvr>
                                        <p:cTn id="62" dur="500"/>
                                        <p:tgtEl>
                                          <p:spTgt spid="103"/>
                                        </p:tgtEl>
                                      </p:cBhvr>
                                    </p:animEffect>
                                  </p:childTnLst>
                                </p:cTn>
                              </p:par>
                              <p:par>
                                <p:cTn id="63" presetID="53" presetClass="entr" presetSubtype="16" fill="hold" nodeType="withEffect">
                                  <p:stCondLst>
                                    <p:cond delay="0"/>
                                  </p:stCondLst>
                                  <p:childTnLst>
                                    <p:set>
                                      <p:cBhvr>
                                        <p:cTn id="64" dur="1" fill="hold">
                                          <p:stCondLst>
                                            <p:cond delay="0"/>
                                          </p:stCondLst>
                                        </p:cTn>
                                        <p:tgtEl>
                                          <p:spTgt spid="104"/>
                                        </p:tgtEl>
                                        <p:attrNameLst>
                                          <p:attrName>style.visibility</p:attrName>
                                        </p:attrNameLst>
                                      </p:cBhvr>
                                      <p:to>
                                        <p:strVal val="visible"/>
                                      </p:to>
                                    </p:set>
                                    <p:anim calcmode="lin" valueType="num">
                                      <p:cBhvr>
                                        <p:cTn id="65" dur="500" fill="hold"/>
                                        <p:tgtEl>
                                          <p:spTgt spid="104"/>
                                        </p:tgtEl>
                                        <p:attrNameLst>
                                          <p:attrName>ppt_w</p:attrName>
                                        </p:attrNameLst>
                                      </p:cBhvr>
                                      <p:tavLst>
                                        <p:tav tm="0">
                                          <p:val>
                                            <p:fltVal val="0"/>
                                          </p:val>
                                        </p:tav>
                                        <p:tav tm="100000">
                                          <p:val>
                                            <p:strVal val="#ppt_w"/>
                                          </p:val>
                                        </p:tav>
                                      </p:tavLst>
                                    </p:anim>
                                    <p:anim calcmode="lin" valueType="num">
                                      <p:cBhvr>
                                        <p:cTn id="66" dur="500" fill="hold"/>
                                        <p:tgtEl>
                                          <p:spTgt spid="104"/>
                                        </p:tgtEl>
                                        <p:attrNameLst>
                                          <p:attrName>ppt_h</p:attrName>
                                        </p:attrNameLst>
                                      </p:cBhvr>
                                      <p:tavLst>
                                        <p:tav tm="0">
                                          <p:val>
                                            <p:fltVal val="0"/>
                                          </p:val>
                                        </p:tav>
                                        <p:tav tm="100000">
                                          <p:val>
                                            <p:strVal val="#ppt_h"/>
                                          </p:val>
                                        </p:tav>
                                      </p:tavLst>
                                    </p:anim>
                                    <p:animEffect transition="in" filter="fade">
                                      <p:cBhvr>
                                        <p:cTn id="67" dur="500"/>
                                        <p:tgtEl>
                                          <p:spTgt spid="104"/>
                                        </p:tgtEl>
                                      </p:cBhvr>
                                    </p:animEffect>
                                  </p:childTnLst>
                                </p:cTn>
                              </p:par>
                              <p:par>
                                <p:cTn id="68" presetID="53" presetClass="entr" presetSubtype="16" fill="hold" nodeType="withEffect">
                                  <p:stCondLst>
                                    <p:cond delay="0"/>
                                  </p:stCondLst>
                                  <p:childTnLst>
                                    <p:set>
                                      <p:cBhvr>
                                        <p:cTn id="69" dur="1" fill="hold">
                                          <p:stCondLst>
                                            <p:cond delay="0"/>
                                          </p:stCondLst>
                                        </p:cTn>
                                        <p:tgtEl>
                                          <p:spTgt spid="105"/>
                                        </p:tgtEl>
                                        <p:attrNameLst>
                                          <p:attrName>style.visibility</p:attrName>
                                        </p:attrNameLst>
                                      </p:cBhvr>
                                      <p:to>
                                        <p:strVal val="visible"/>
                                      </p:to>
                                    </p:set>
                                    <p:anim calcmode="lin" valueType="num">
                                      <p:cBhvr>
                                        <p:cTn id="70" dur="500" fill="hold"/>
                                        <p:tgtEl>
                                          <p:spTgt spid="105"/>
                                        </p:tgtEl>
                                        <p:attrNameLst>
                                          <p:attrName>ppt_w</p:attrName>
                                        </p:attrNameLst>
                                      </p:cBhvr>
                                      <p:tavLst>
                                        <p:tav tm="0">
                                          <p:val>
                                            <p:fltVal val="0"/>
                                          </p:val>
                                        </p:tav>
                                        <p:tav tm="100000">
                                          <p:val>
                                            <p:strVal val="#ppt_w"/>
                                          </p:val>
                                        </p:tav>
                                      </p:tavLst>
                                    </p:anim>
                                    <p:anim calcmode="lin" valueType="num">
                                      <p:cBhvr>
                                        <p:cTn id="71" dur="500" fill="hold"/>
                                        <p:tgtEl>
                                          <p:spTgt spid="105"/>
                                        </p:tgtEl>
                                        <p:attrNameLst>
                                          <p:attrName>ppt_h</p:attrName>
                                        </p:attrNameLst>
                                      </p:cBhvr>
                                      <p:tavLst>
                                        <p:tav tm="0">
                                          <p:val>
                                            <p:fltVal val="0"/>
                                          </p:val>
                                        </p:tav>
                                        <p:tav tm="100000">
                                          <p:val>
                                            <p:strVal val="#ppt_h"/>
                                          </p:val>
                                        </p:tav>
                                      </p:tavLst>
                                    </p:anim>
                                    <p:animEffect transition="in" filter="fade">
                                      <p:cBhvr>
                                        <p:cTn id="72" dur="500"/>
                                        <p:tgtEl>
                                          <p:spTgt spid="105"/>
                                        </p:tgtEl>
                                      </p:cBhvr>
                                    </p:animEffect>
                                  </p:childTnLst>
                                </p:cTn>
                              </p:par>
                              <p:par>
                                <p:cTn id="73" presetID="53" presetClass="entr" presetSubtype="16" fill="hold" nodeType="withEffect">
                                  <p:stCondLst>
                                    <p:cond delay="0"/>
                                  </p:stCondLst>
                                  <p:childTnLst>
                                    <p:set>
                                      <p:cBhvr>
                                        <p:cTn id="74" dur="1" fill="hold">
                                          <p:stCondLst>
                                            <p:cond delay="0"/>
                                          </p:stCondLst>
                                        </p:cTn>
                                        <p:tgtEl>
                                          <p:spTgt spid="94"/>
                                        </p:tgtEl>
                                        <p:attrNameLst>
                                          <p:attrName>style.visibility</p:attrName>
                                        </p:attrNameLst>
                                      </p:cBhvr>
                                      <p:to>
                                        <p:strVal val="visible"/>
                                      </p:to>
                                    </p:set>
                                    <p:anim calcmode="lin" valueType="num">
                                      <p:cBhvr>
                                        <p:cTn id="75" dur="500" fill="hold"/>
                                        <p:tgtEl>
                                          <p:spTgt spid="94"/>
                                        </p:tgtEl>
                                        <p:attrNameLst>
                                          <p:attrName>ppt_w</p:attrName>
                                        </p:attrNameLst>
                                      </p:cBhvr>
                                      <p:tavLst>
                                        <p:tav tm="0">
                                          <p:val>
                                            <p:fltVal val="0"/>
                                          </p:val>
                                        </p:tav>
                                        <p:tav tm="100000">
                                          <p:val>
                                            <p:strVal val="#ppt_w"/>
                                          </p:val>
                                        </p:tav>
                                      </p:tavLst>
                                    </p:anim>
                                    <p:anim calcmode="lin" valueType="num">
                                      <p:cBhvr>
                                        <p:cTn id="76" dur="500" fill="hold"/>
                                        <p:tgtEl>
                                          <p:spTgt spid="94"/>
                                        </p:tgtEl>
                                        <p:attrNameLst>
                                          <p:attrName>ppt_h</p:attrName>
                                        </p:attrNameLst>
                                      </p:cBhvr>
                                      <p:tavLst>
                                        <p:tav tm="0">
                                          <p:val>
                                            <p:fltVal val="0"/>
                                          </p:val>
                                        </p:tav>
                                        <p:tav tm="100000">
                                          <p:val>
                                            <p:strVal val="#ppt_h"/>
                                          </p:val>
                                        </p:tav>
                                      </p:tavLst>
                                    </p:anim>
                                    <p:animEffect transition="in" filter="fade">
                                      <p:cBhvr>
                                        <p:cTn id="77" dur="500"/>
                                        <p:tgtEl>
                                          <p:spTgt spid="94"/>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mph" presetSubtype="2" fill="hold" nodeType="clickEffect">
                                  <p:stCondLst>
                                    <p:cond delay="0"/>
                                  </p:stCondLst>
                                  <p:childTnLst>
                                    <p:animClr clrSpc="rgb" dir="cw">
                                      <p:cBhvr override="childStyle">
                                        <p:cTn id="81" dur="750" fill="hold"/>
                                        <p:tgtEl>
                                          <p:spTgt spid="8">
                                            <p:txEl>
                                              <p:pRg st="2" end="2"/>
                                            </p:txEl>
                                          </p:spTgt>
                                        </p:tgtEl>
                                        <p:attrNameLst>
                                          <p:attrName>style.color</p:attrName>
                                        </p:attrNameLst>
                                      </p:cBhvr>
                                      <p:to>
                                        <a:srgbClr val="282828"/>
                                      </p:to>
                                    </p:animClr>
                                  </p:childTnLst>
                                </p:cTn>
                              </p:par>
                              <p:par>
                                <p:cTn id="82" presetID="3" presetClass="emph" presetSubtype="2" fill="hold" nodeType="withEffect">
                                  <p:stCondLst>
                                    <p:cond delay="0"/>
                                  </p:stCondLst>
                                  <p:childTnLst>
                                    <p:animClr clrSpc="rgb" dir="cw">
                                      <p:cBhvr override="childStyle">
                                        <p:cTn id="83" dur="750" fill="hold"/>
                                        <p:tgtEl>
                                          <p:spTgt spid="8">
                                            <p:txEl>
                                              <p:pRg st="4" end="4"/>
                                            </p:txEl>
                                          </p:spTgt>
                                        </p:tgtEl>
                                        <p:attrNameLst>
                                          <p:attrName>style.color</p:attrName>
                                        </p:attrNameLst>
                                      </p:cBhvr>
                                      <p:to>
                                        <a:srgbClr val="5558AF"/>
                                      </p:to>
                                    </p:animClr>
                                  </p:childTnLst>
                                </p:cTn>
                              </p:par>
                              <p:par>
                                <p:cTn id="84" presetID="10" presetClass="exit" presetSubtype="0" fill="hold" nodeType="withEffect">
                                  <p:stCondLst>
                                    <p:cond delay="0"/>
                                  </p:stCondLst>
                                  <p:childTnLst>
                                    <p:animEffect transition="out" filter="fade">
                                      <p:cBhvr>
                                        <p:cTn id="85" dur="500"/>
                                        <p:tgtEl>
                                          <p:spTgt spid="101"/>
                                        </p:tgtEl>
                                      </p:cBhvr>
                                    </p:animEffect>
                                    <p:set>
                                      <p:cBhvr>
                                        <p:cTn id="86" dur="1" fill="hold">
                                          <p:stCondLst>
                                            <p:cond delay="499"/>
                                          </p:stCondLst>
                                        </p:cTn>
                                        <p:tgtEl>
                                          <p:spTgt spid="101"/>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102"/>
                                        </p:tgtEl>
                                      </p:cBhvr>
                                    </p:animEffect>
                                    <p:set>
                                      <p:cBhvr>
                                        <p:cTn id="89" dur="1" fill="hold">
                                          <p:stCondLst>
                                            <p:cond delay="499"/>
                                          </p:stCondLst>
                                        </p:cTn>
                                        <p:tgtEl>
                                          <p:spTgt spid="102"/>
                                        </p:tgtEl>
                                        <p:attrNameLst>
                                          <p:attrName>style.visibility</p:attrName>
                                        </p:attrNameLst>
                                      </p:cBhvr>
                                      <p:to>
                                        <p:strVal val="hidden"/>
                                      </p:to>
                                    </p:set>
                                  </p:childTnLst>
                                </p:cTn>
                              </p:par>
                              <p:par>
                                <p:cTn id="90" presetID="10" presetClass="exit" presetSubtype="0" fill="hold" grpId="0" nodeType="withEffect">
                                  <p:stCondLst>
                                    <p:cond delay="0"/>
                                  </p:stCondLst>
                                  <p:childTnLst>
                                    <p:animEffect transition="out" filter="fade">
                                      <p:cBhvr>
                                        <p:cTn id="91" dur="500"/>
                                        <p:tgtEl>
                                          <p:spTgt spid="98"/>
                                        </p:tgtEl>
                                      </p:cBhvr>
                                    </p:animEffect>
                                    <p:set>
                                      <p:cBhvr>
                                        <p:cTn id="92" dur="1" fill="hold">
                                          <p:stCondLst>
                                            <p:cond delay="499"/>
                                          </p:stCondLst>
                                        </p:cTn>
                                        <p:tgtEl>
                                          <p:spTgt spid="98"/>
                                        </p:tgtEl>
                                        <p:attrNameLst>
                                          <p:attrName>style.visibility</p:attrName>
                                        </p:attrNameLst>
                                      </p:cBhvr>
                                      <p:to>
                                        <p:strVal val="hidden"/>
                                      </p:to>
                                    </p:set>
                                  </p:childTnLst>
                                </p:cTn>
                              </p:par>
                              <p:par>
                                <p:cTn id="93" presetID="53" presetClass="exit" presetSubtype="32" fill="hold" nodeType="withEffect">
                                  <p:stCondLst>
                                    <p:cond delay="0"/>
                                  </p:stCondLst>
                                  <p:childTnLst>
                                    <p:anim calcmode="lin" valueType="num">
                                      <p:cBhvr>
                                        <p:cTn id="94" dur="500"/>
                                        <p:tgtEl>
                                          <p:spTgt spid="104"/>
                                        </p:tgtEl>
                                        <p:attrNameLst>
                                          <p:attrName>ppt_w</p:attrName>
                                        </p:attrNameLst>
                                      </p:cBhvr>
                                      <p:tavLst>
                                        <p:tav tm="0">
                                          <p:val>
                                            <p:strVal val="ppt_w"/>
                                          </p:val>
                                        </p:tav>
                                        <p:tav tm="100000">
                                          <p:val>
                                            <p:fltVal val="0"/>
                                          </p:val>
                                        </p:tav>
                                      </p:tavLst>
                                    </p:anim>
                                    <p:anim calcmode="lin" valueType="num">
                                      <p:cBhvr>
                                        <p:cTn id="95" dur="500"/>
                                        <p:tgtEl>
                                          <p:spTgt spid="104"/>
                                        </p:tgtEl>
                                        <p:attrNameLst>
                                          <p:attrName>ppt_h</p:attrName>
                                        </p:attrNameLst>
                                      </p:cBhvr>
                                      <p:tavLst>
                                        <p:tav tm="0">
                                          <p:val>
                                            <p:strVal val="ppt_h"/>
                                          </p:val>
                                        </p:tav>
                                        <p:tav tm="100000">
                                          <p:val>
                                            <p:fltVal val="0"/>
                                          </p:val>
                                        </p:tav>
                                      </p:tavLst>
                                    </p:anim>
                                    <p:animEffect transition="out" filter="fade">
                                      <p:cBhvr>
                                        <p:cTn id="96" dur="500"/>
                                        <p:tgtEl>
                                          <p:spTgt spid="104"/>
                                        </p:tgtEl>
                                      </p:cBhvr>
                                    </p:animEffect>
                                    <p:set>
                                      <p:cBhvr>
                                        <p:cTn id="97" dur="1" fill="hold">
                                          <p:stCondLst>
                                            <p:cond delay="499"/>
                                          </p:stCondLst>
                                        </p:cTn>
                                        <p:tgtEl>
                                          <p:spTgt spid="104"/>
                                        </p:tgtEl>
                                        <p:attrNameLst>
                                          <p:attrName>style.visibility</p:attrName>
                                        </p:attrNameLst>
                                      </p:cBhvr>
                                      <p:to>
                                        <p:strVal val="hidden"/>
                                      </p:to>
                                    </p:set>
                                  </p:childTnLst>
                                </p:cTn>
                              </p:par>
                              <p:par>
                                <p:cTn id="98" presetID="53" presetClass="exit" presetSubtype="32" fill="hold" nodeType="withEffect">
                                  <p:stCondLst>
                                    <p:cond delay="0"/>
                                  </p:stCondLst>
                                  <p:childTnLst>
                                    <p:anim calcmode="lin" valueType="num">
                                      <p:cBhvr>
                                        <p:cTn id="99" dur="500"/>
                                        <p:tgtEl>
                                          <p:spTgt spid="105"/>
                                        </p:tgtEl>
                                        <p:attrNameLst>
                                          <p:attrName>ppt_w</p:attrName>
                                        </p:attrNameLst>
                                      </p:cBhvr>
                                      <p:tavLst>
                                        <p:tav tm="0">
                                          <p:val>
                                            <p:strVal val="ppt_w"/>
                                          </p:val>
                                        </p:tav>
                                        <p:tav tm="100000">
                                          <p:val>
                                            <p:fltVal val="0"/>
                                          </p:val>
                                        </p:tav>
                                      </p:tavLst>
                                    </p:anim>
                                    <p:anim calcmode="lin" valueType="num">
                                      <p:cBhvr>
                                        <p:cTn id="100" dur="500"/>
                                        <p:tgtEl>
                                          <p:spTgt spid="105"/>
                                        </p:tgtEl>
                                        <p:attrNameLst>
                                          <p:attrName>ppt_h</p:attrName>
                                        </p:attrNameLst>
                                      </p:cBhvr>
                                      <p:tavLst>
                                        <p:tav tm="0">
                                          <p:val>
                                            <p:strVal val="ppt_h"/>
                                          </p:val>
                                        </p:tav>
                                        <p:tav tm="100000">
                                          <p:val>
                                            <p:fltVal val="0"/>
                                          </p:val>
                                        </p:tav>
                                      </p:tavLst>
                                    </p:anim>
                                    <p:animEffect transition="out" filter="fade">
                                      <p:cBhvr>
                                        <p:cTn id="101" dur="500"/>
                                        <p:tgtEl>
                                          <p:spTgt spid="105"/>
                                        </p:tgtEl>
                                      </p:cBhvr>
                                    </p:animEffect>
                                    <p:set>
                                      <p:cBhvr>
                                        <p:cTn id="102" dur="1" fill="hold">
                                          <p:stCondLst>
                                            <p:cond delay="499"/>
                                          </p:stCondLst>
                                        </p:cTn>
                                        <p:tgtEl>
                                          <p:spTgt spid="105"/>
                                        </p:tgtEl>
                                        <p:attrNameLst>
                                          <p:attrName>style.visibility</p:attrName>
                                        </p:attrNameLst>
                                      </p:cBhvr>
                                      <p:to>
                                        <p:strVal val="hidden"/>
                                      </p:to>
                                    </p:set>
                                  </p:childTnLst>
                                </p:cTn>
                              </p:par>
                              <p:par>
                                <p:cTn id="103" presetID="53" presetClass="exit" presetSubtype="32" fill="hold" nodeType="withEffect">
                                  <p:stCondLst>
                                    <p:cond delay="0"/>
                                  </p:stCondLst>
                                  <p:childTnLst>
                                    <p:anim calcmode="lin" valueType="num">
                                      <p:cBhvr>
                                        <p:cTn id="104" dur="500"/>
                                        <p:tgtEl>
                                          <p:spTgt spid="103"/>
                                        </p:tgtEl>
                                        <p:attrNameLst>
                                          <p:attrName>ppt_w</p:attrName>
                                        </p:attrNameLst>
                                      </p:cBhvr>
                                      <p:tavLst>
                                        <p:tav tm="0">
                                          <p:val>
                                            <p:strVal val="ppt_w"/>
                                          </p:val>
                                        </p:tav>
                                        <p:tav tm="100000">
                                          <p:val>
                                            <p:fltVal val="0"/>
                                          </p:val>
                                        </p:tav>
                                      </p:tavLst>
                                    </p:anim>
                                    <p:anim calcmode="lin" valueType="num">
                                      <p:cBhvr>
                                        <p:cTn id="105" dur="500"/>
                                        <p:tgtEl>
                                          <p:spTgt spid="103"/>
                                        </p:tgtEl>
                                        <p:attrNameLst>
                                          <p:attrName>ppt_h</p:attrName>
                                        </p:attrNameLst>
                                      </p:cBhvr>
                                      <p:tavLst>
                                        <p:tav tm="0">
                                          <p:val>
                                            <p:strVal val="ppt_h"/>
                                          </p:val>
                                        </p:tav>
                                        <p:tav tm="100000">
                                          <p:val>
                                            <p:fltVal val="0"/>
                                          </p:val>
                                        </p:tav>
                                      </p:tavLst>
                                    </p:anim>
                                    <p:animEffect transition="out" filter="fade">
                                      <p:cBhvr>
                                        <p:cTn id="106" dur="500"/>
                                        <p:tgtEl>
                                          <p:spTgt spid="103"/>
                                        </p:tgtEl>
                                      </p:cBhvr>
                                    </p:animEffect>
                                    <p:set>
                                      <p:cBhvr>
                                        <p:cTn id="107" dur="1" fill="hold">
                                          <p:stCondLst>
                                            <p:cond delay="499"/>
                                          </p:stCondLst>
                                        </p:cTn>
                                        <p:tgtEl>
                                          <p:spTgt spid="103"/>
                                        </p:tgtEl>
                                        <p:attrNameLst>
                                          <p:attrName>style.visibility</p:attrName>
                                        </p:attrNameLst>
                                      </p:cBhvr>
                                      <p:to>
                                        <p:strVal val="hidden"/>
                                      </p:to>
                                    </p:set>
                                  </p:childTnLst>
                                </p:cTn>
                              </p:par>
                              <p:par>
                                <p:cTn id="108" presetID="53" presetClass="exit" presetSubtype="32" fill="hold" nodeType="withEffect">
                                  <p:stCondLst>
                                    <p:cond delay="0"/>
                                  </p:stCondLst>
                                  <p:childTnLst>
                                    <p:anim calcmode="lin" valueType="num">
                                      <p:cBhvr>
                                        <p:cTn id="109" dur="500"/>
                                        <p:tgtEl>
                                          <p:spTgt spid="94"/>
                                        </p:tgtEl>
                                        <p:attrNameLst>
                                          <p:attrName>ppt_w</p:attrName>
                                        </p:attrNameLst>
                                      </p:cBhvr>
                                      <p:tavLst>
                                        <p:tav tm="0">
                                          <p:val>
                                            <p:strVal val="ppt_w"/>
                                          </p:val>
                                        </p:tav>
                                        <p:tav tm="100000">
                                          <p:val>
                                            <p:fltVal val="0"/>
                                          </p:val>
                                        </p:tav>
                                      </p:tavLst>
                                    </p:anim>
                                    <p:anim calcmode="lin" valueType="num">
                                      <p:cBhvr>
                                        <p:cTn id="110" dur="500"/>
                                        <p:tgtEl>
                                          <p:spTgt spid="94"/>
                                        </p:tgtEl>
                                        <p:attrNameLst>
                                          <p:attrName>ppt_h</p:attrName>
                                        </p:attrNameLst>
                                      </p:cBhvr>
                                      <p:tavLst>
                                        <p:tav tm="0">
                                          <p:val>
                                            <p:strVal val="ppt_h"/>
                                          </p:val>
                                        </p:tav>
                                        <p:tav tm="100000">
                                          <p:val>
                                            <p:fltVal val="0"/>
                                          </p:val>
                                        </p:tav>
                                      </p:tavLst>
                                    </p:anim>
                                    <p:animEffect transition="out" filter="fade">
                                      <p:cBhvr>
                                        <p:cTn id="111" dur="500"/>
                                        <p:tgtEl>
                                          <p:spTgt spid="94"/>
                                        </p:tgtEl>
                                      </p:cBhvr>
                                    </p:animEffect>
                                    <p:set>
                                      <p:cBhvr>
                                        <p:cTn id="112" dur="1" fill="hold">
                                          <p:stCondLst>
                                            <p:cond delay="499"/>
                                          </p:stCondLst>
                                        </p:cTn>
                                        <p:tgtEl>
                                          <p:spTgt spid="94"/>
                                        </p:tgtEl>
                                        <p:attrNameLst>
                                          <p:attrName>style.visibility</p:attrName>
                                        </p:attrNameLst>
                                      </p:cBhvr>
                                      <p:to>
                                        <p:strVal val="hidden"/>
                                      </p:to>
                                    </p:set>
                                  </p:childTnLst>
                                </p:cTn>
                              </p:par>
                              <p:par>
                                <p:cTn id="113" presetID="10" presetClass="entr" presetSubtype="0" fill="hold" grpId="1" nodeType="withEffect">
                                  <p:stCondLst>
                                    <p:cond delay="0"/>
                                  </p:stCondLst>
                                  <p:childTnLst>
                                    <p:set>
                                      <p:cBhvr>
                                        <p:cTn id="114" dur="1" fill="hold">
                                          <p:stCondLst>
                                            <p:cond delay="0"/>
                                          </p:stCondLst>
                                        </p:cTn>
                                        <p:tgtEl>
                                          <p:spTgt spid="97"/>
                                        </p:tgtEl>
                                        <p:attrNameLst>
                                          <p:attrName>style.visibility</p:attrName>
                                        </p:attrNameLst>
                                      </p:cBhvr>
                                      <p:to>
                                        <p:strVal val="visible"/>
                                      </p:to>
                                    </p:set>
                                    <p:animEffect transition="in" filter="fade">
                                      <p:cBhvr>
                                        <p:cTn id="115" dur="500"/>
                                        <p:tgtEl>
                                          <p:spTgt spid="97"/>
                                        </p:tgtEl>
                                      </p:cBhvr>
                                    </p:animEffect>
                                  </p:childTnLst>
                                </p:cTn>
                              </p:par>
                              <p:par>
                                <p:cTn id="116" presetID="53" presetClass="entr" presetSubtype="16" fill="hold" nodeType="withEffect">
                                  <p:stCondLst>
                                    <p:cond delay="0"/>
                                  </p:stCondLst>
                                  <p:childTnLst>
                                    <p:set>
                                      <p:cBhvr>
                                        <p:cTn id="117" dur="1" fill="hold">
                                          <p:stCondLst>
                                            <p:cond delay="0"/>
                                          </p:stCondLst>
                                        </p:cTn>
                                        <p:tgtEl>
                                          <p:spTgt spid="95"/>
                                        </p:tgtEl>
                                        <p:attrNameLst>
                                          <p:attrName>style.visibility</p:attrName>
                                        </p:attrNameLst>
                                      </p:cBhvr>
                                      <p:to>
                                        <p:strVal val="visible"/>
                                      </p:to>
                                    </p:set>
                                    <p:anim calcmode="lin" valueType="num">
                                      <p:cBhvr>
                                        <p:cTn id="118" dur="500" fill="hold"/>
                                        <p:tgtEl>
                                          <p:spTgt spid="95"/>
                                        </p:tgtEl>
                                        <p:attrNameLst>
                                          <p:attrName>ppt_w</p:attrName>
                                        </p:attrNameLst>
                                      </p:cBhvr>
                                      <p:tavLst>
                                        <p:tav tm="0">
                                          <p:val>
                                            <p:fltVal val="0"/>
                                          </p:val>
                                        </p:tav>
                                        <p:tav tm="100000">
                                          <p:val>
                                            <p:strVal val="#ppt_w"/>
                                          </p:val>
                                        </p:tav>
                                      </p:tavLst>
                                    </p:anim>
                                    <p:anim calcmode="lin" valueType="num">
                                      <p:cBhvr>
                                        <p:cTn id="119" dur="500" fill="hold"/>
                                        <p:tgtEl>
                                          <p:spTgt spid="95"/>
                                        </p:tgtEl>
                                        <p:attrNameLst>
                                          <p:attrName>ppt_h</p:attrName>
                                        </p:attrNameLst>
                                      </p:cBhvr>
                                      <p:tavLst>
                                        <p:tav tm="0">
                                          <p:val>
                                            <p:fltVal val="0"/>
                                          </p:val>
                                        </p:tav>
                                        <p:tav tm="100000">
                                          <p:val>
                                            <p:strVal val="#ppt_h"/>
                                          </p:val>
                                        </p:tav>
                                      </p:tavLst>
                                    </p:anim>
                                    <p:animEffect transition="in" filter="fade">
                                      <p:cBhvr>
                                        <p:cTn id="120" dur="500"/>
                                        <p:tgtEl>
                                          <p:spTgt spid="95"/>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mph" presetSubtype="2" fill="hold" nodeType="clickEffect">
                                  <p:stCondLst>
                                    <p:cond delay="0"/>
                                  </p:stCondLst>
                                  <p:childTnLst>
                                    <p:animClr clrSpc="rgb" dir="cw">
                                      <p:cBhvr override="childStyle">
                                        <p:cTn id="124" dur="750" fill="hold"/>
                                        <p:tgtEl>
                                          <p:spTgt spid="8">
                                            <p:txEl>
                                              <p:pRg st="4" end="4"/>
                                            </p:txEl>
                                          </p:spTgt>
                                        </p:tgtEl>
                                        <p:attrNameLst>
                                          <p:attrName>style.color</p:attrName>
                                        </p:attrNameLst>
                                      </p:cBhvr>
                                      <p:to>
                                        <a:srgbClr val="282828"/>
                                      </p:to>
                                    </p:animClr>
                                  </p:childTnLst>
                                </p:cTn>
                              </p:par>
                              <p:par>
                                <p:cTn id="125" presetID="3" presetClass="emph" presetSubtype="2" fill="hold" nodeType="withEffect">
                                  <p:stCondLst>
                                    <p:cond delay="0"/>
                                  </p:stCondLst>
                                  <p:childTnLst>
                                    <p:animClr clrSpc="rgb" dir="cw">
                                      <p:cBhvr override="childStyle">
                                        <p:cTn id="126" dur="750" fill="hold"/>
                                        <p:tgtEl>
                                          <p:spTgt spid="8">
                                            <p:txEl>
                                              <p:pRg st="6" end="6"/>
                                            </p:txEl>
                                          </p:spTgt>
                                        </p:tgtEl>
                                        <p:attrNameLst>
                                          <p:attrName>style.color</p:attrName>
                                        </p:attrNameLst>
                                      </p:cBhvr>
                                      <p:to>
                                        <a:srgbClr val="5558AF"/>
                                      </p:to>
                                    </p:animClr>
                                  </p:childTnLst>
                                </p:cTn>
                              </p:par>
                              <p:par>
                                <p:cTn id="127" presetID="10" presetClass="exit" presetSubtype="0" fill="hold" nodeType="withEffect">
                                  <p:stCondLst>
                                    <p:cond delay="0"/>
                                  </p:stCondLst>
                                  <p:childTnLst>
                                    <p:animEffect transition="out" filter="fade">
                                      <p:cBhvr>
                                        <p:cTn id="128" dur="500"/>
                                        <p:tgtEl>
                                          <p:spTgt spid="106"/>
                                        </p:tgtEl>
                                      </p:cBhvr>
                                    </p:animEffect>
                                    <p:set>
                                      <p:cBhvr>
                                        <p:cTn id="129" dur="1" fill="hold">
                                          <p:stCondLst>
                                            <p:cond delay="499"/>
                                          </p:stCondLst>
                                        </p:cTn>
                                        <p:tgtEl>
                                          <p:spTgt spid="106"/>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107"/>
                                        </p:tgtEl>
                                      </p:cBhvr>
                                    </p:animEffect>
                                    <p:set>
                                      <p:cBhvr>
                                        <p:cTn id="132" dur="1" fill="hold">
                                          <p:stCondLst>
                                            <p:cond delay="499"/>
                                          </p:stCondLst>
                                        </p:cTn>
                                        <p:tgtEl>
                                          <p:spTgt spid="107"/>
                                        </p:tgtEl>
                                        <p:attrNameLst>
                                          <p:attrName>style.visibility</p:attrName>
                                        </p:attrNameLst>
                                      </p:cBhvr>
                                      <p:to>
                                        <p:strVal val="hidden"/>
                                      </p:to>
                                    </p:set>
                                  </p:childTnLst>
                                </p:cTn>
                              </p:par>
                              <p:par>
                                <p:cTn id="133" presetID="10" presetClass="exit" presetSubtype="0" fill="hold" grpId="0" nodeType="withEffect">
                                  <p:stCondLst>
                                    <p:cond delay="0"/>
                                  </p:stCondLst>
                                  <p:childTnLst>
                                    <p:animEffect transition="out" filter="fade">
                                      <p:cBhvr>
                                        <p:cTn id="134" dur="500"/>
                                        <p:tgtEl>
                                          <p:spTgt spid="99"/>
                                        </p:tgtEl>
                                      </p:cBhvr>
                                    </p:animEffect>
                                    <p:set>
                                      <p:cBhvr>
                                        <p:cTn id="135" dur="1" fill="hold">
                                          <p:stCondLst>
                                            <p:cond delay="499"/>
                                          </p:stCondLst>
                                        </p:cTn>
                                        <p:tgtEl>
                                          <p:spTgt spid="99"/>
                                        </p:tgtEl>
                                        <p:attrNameLst>
                                          <p:attrName>style.visibility</p:attrName>
                                        </p:attrNameLst>
                                      </p:cBhvr>
                                      <p:to>
                                        <p:strVal val="hidden"/>
                                      </p:to>
                                    </p:set>
                                  </p:childTnLst>
                                </p:cTn>
                              </p:par>
                              <p:par>
                                <p:cTn id="136" presetID="53" presetClass="exit" presetSubtype="32" fill="hold" nodeType="withEffect">
                                  <p:stCondLst>
                                    <p:cond delay="0"/>
                                  </p:stCondLst>
                                  <p:childTnLst>
                                    <p:anim calcmode="lin" valueType="num">
                                      <p:cBhvr>
                                        <p:cTn id="137" dur="500"/>
                                        <p:tgtEl>
                                          <p:spTgt spid="95"/>
                                        </p:tgtEl>
                                        <p:attrNameLst>
                                          <p:attrName>ppt_w</p:attrName>
                                        </p:attrNameLst>
                                      </p:cBhvr>
                                      <p:tavLst>
                                        <p:tav tm="0">
                                          <p:val>
                                            <p:strVal val="ppt_w"/>
                                          </p:val>
                                        </p:tav>
                                        <p:tav tm="100000">
                                          <p:val>
                                            <p:fltVal val="0"/>
                                          </p:val>
                                        </p:tav>
                                      </p:tavLst>
                                    </p:anim>
                                    <p:anim calcmode="lin" valueType="num">
                                      <p:cBhvr>
                                        <p:cTn id="138" dur="500"/>
                                        <p:tgtEl>
                                          <p:spTgt spid="95"/>
                                        </p:tgtEl>
                                        <p:attrNameLst>
                                          <p:attrName>ppt_h</p:attrName>
                                        </p:attrNameLst>
                                      </p:cBhvr>
                                      <p:tavLst>
                                        <p:tav tm="0">
                                          <p:val>
                                            <p:strVal val="ppt_h"/>
                                          </p:val>
                                        </p:tav>
                                        <p:tav tm="100000">
                                          <p:val>
                                            <p:fltVal val="0"/>
                                          </p:val>
                                        </p:tav>
                                      </p:tavLst>
                                    </p:anim>
                                    <p:animEffect transition="out" filter="fade">
                                      <p:cBhvr>
                                        <p:cTn id="139" dur="500"/>
                                        <p:tgtEl>
                                          <p:spTgt spid="95"/>
                                        </p:tgtEl>
                                      </p:cBhvr>
                                    </p:animEffect>
                                    <p:set>
                                      <p:cBhvr>
                                        <p:cTn id="140" dur="1" fill="hold">
                                          <p:stCondLst>
                                            <p:cond delay="499"/>
                                          </p:stCondLst>
                                        </p:cTn>
                                        <p:tgtEl>
                                          <p:spTgt spid="95"/>
                                        </p:tgtEl>
                                        <p:attrNameLst>
                                          <p:attrName>style.visibility</p:attrName>
                                        </p:attrNameLst>
                                      </p:cBhvr>
                                      <p:to>
                                        <p:strVal val="hidden"/>
                                      </p:to>
                                    </p:set>
                                  </p:childTnLst>
                                </p:cTn>
                              </p:par>
                              <p:par>
                                <p:cTn id="141" presetID="10" presetClass="entr" presetSubtype="0" fill="hold" grpId="1" nodeType="withEffect">
                                  <p:stCondLst>
                                    <p:cond delay="0"/>
                                  </p:stCondLst>
                                  <p:childTnLst>
                                    <p:set>
                                      <p:cBhvr>
                                        <p:cTn id="142" dur="1" fill="hold">
                                          <p:stCondLst>
                                            <p:cond delay="0"/>
                                          </p:stCondLst>
                                        </p:cTn>
                                        <p:tgtEl>
                                          <p:spTgt spid="98"/>
                                        </p:tgtEl>
                                        <p:attrNameLst>
                                          <p:attrName>style.visibility</p:attrName>
                                        </p:attrNameLst>
                                      </p:cBhvr>
                                      <p:to>
                                        <p:strVal val="visible"/>
                                      </p:to>
                                    </p:set>
                                    <p:animEffect transition="in" filter="fade">
                                      <p:cBhvr>
                                        <p:cTn id="143" dur="500"/>
                                        <p:tgtEl>
                                          <p:spTgt spid="98"/>
                                        </p:tgtEl>
                                      </p:cBhvr>
                                    </p:animEffect>
                                  </p:childTnLst>
                                </p:cTn>
                              </p:par>
                              <p:par>
                                <p:cTn id="144" presetID="53" presetClass="entr" presetSubtype="16" fill="hold" nodeType="withEffect">
                                  <p:stCondLst>
                                    <p:cond delay="0"/>
                                  </p:stCondLst>
                                  <p:childTnLst>
                                    <p:set>
                                      <p:cBhvr>
                                        <p:cTn id="145" dur="1" fill="hold">
                                          <p:stCondLst>
                                            <p:cond delay="0"/>
                                          </p:stCondLst>
                                        </p:cTn>
                                        <p:tgtEl>
                                          <p:spTgt spid="109"/>
                                        </p:tgtEl>
                                        <p:attrNameLst>
                                          <p:attrName>style.visibility</p:attrName>
                                        </p:attrNameLst>
                                      </p:cBhvr>
                                      <p:to>
                                        <p:strVal val="visible"/>
                                      </p:to>
                                    </p:set>
                                    <p:anim calcmode="lin" valueType="num">
                                      <p:cBhvr>
                                        <p:cTn id="146" dur="500" fill="hold"/>
                                        <p:tgtEl>
                                          <p:spTgt spid="109"/>
                                        </p:tgtEl>
                                        <p:attrNameLst>
                                          <p:attrName>ppt_w</p:attrName>
                                        </p:attrNameLst>
                                      </p:cBhvr>
                                      <p:tavLst>
                                        <p:tav tm="0">
                                          <p:val>
                                            <p:fltVal val="0"/>
                                          </p:val>
                                        </p:tav>
                                        <p:tav tm="100000">
                                          <p:val>
                                            <p:strVal val="#ppt_w"/>
                                          </p:val>
                                        </p:tav>
                                      </p:tavLst>
                                    </p:anim>
                                    <p:anim calcmode="lin" valueType="num">
                                      <p:cBhvr>
                                        <p:cTn id="147" dur="500" fill="hold"/>
                                        <p:tgtEl>
                                          <p:spTgt spid="109"/>
                                        </p:tgtEl>
                                        <p:attrNameLst>
                                          <p:attrName>ppt_h</p:attrName>
                                        </p:attrNameLst>
                                      </p:cBhvr>
                                      <p:tavLst>
                                        <p:tav tm="0">
                                          <p:val>
                                            <p:fltVal val="0"/>
                                          </p:val>
                                        </p:tav>
                                        <p:tav tm="100000">
                                          <p:val>
                                            <p:strVal val="#ppt_h"/>
                                          </p:val>
                                        </p:tav>
                                      </p:tavLst>
                                    </p:anim>
                                    <p:animEffect transition="in" filter="fade">
                                      <p:cBhvr>
                                        <p:cTn id="148" dur="500"/>
                                        <p:tgtEl>
                                          <p:spTgt spid="109"/>
                                        </p:tgtEl>
                                      </p:cBhvr>
                                    </p:animEffect>
                                  </p:childTnLst>
                                </p:cTn>
                              </p:par>
                              <p:par>
                                <p:cTn id="149" presetID="10" presetClass="entr" presetSubtype="0" fill="hold" nodeType="withEffect">
                                  <p:stCondLst>
                                    <p:cond delay="0"/>
                                  </p:stCondLst>
                                  <p:childTnLst>
                                    <p:set>
                                      <p:cBhvr>
                                        <p:cTn id="150" dur="1" fill="hold">
                                          <p:stCondLst>
                                            <p:cond delay="0"/>
                                          </p:stCondLst>
                                        </p:cTn>
                                        <p:tgtEl>
                                          <p:spTgt spid="67"/>
                                        </p:tgtEl>
                                        <p:attrNameLst>
                                          <p:attrName>style.visibility</p:attrName>
                                        </p:attrNameLst>
                                      </p:cBhvr>
                                      <p:to>
                                        <p:strVal val="visible"/>
                                      </p:to>
                                    </p:set>
                                    <p:animEffect transition="in" filter="fade">
                                      <p:cBhvr>
                                        <p:cTn id="151" dur="500"/>
                                        <p:tgtEl>
                                          <p:spTgt spid="67"/>
                                        </p:tgtEl>
                                      </p:cBhvr>
                                    </p:animEffect>
                                  </p:childTnLst>
                                </p:cTn>
                              </p:par>
                              <p:par>
                                <p:cTn id="152" presetID="10" presetClass="exit" presetSubtype="0" fill="hold" nodeType="withEffect">
                                  <p:stCondLst>
                                    <p:cond delay="0"/>
                                  </p:stCondLst>
                                  <p:childTnLst>
                                    <p:animEffect transition="out" filter="fade">
                                      <p:cBhvr>
                                        <p:cTn id="153" dur="500"/>
                                        <p:tgtEl>
                                          <p:spTgt spid="83"/>
                                        </p:tgtEl>
                                      </p:cBhvr>
                                    </p:animEffect>
                                    <p:set>
                                      <p:cBhvr>
                                        <p:cTn id="154" dur="1" fill="hold">
                                          <p:stCondLst>
                                            <p:cond delay="499"/>
                                          </p:stCondLst>
                                        </p:cTn>
                                        <p:tgtEl>
                                          <p:spTgt spid="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animBg="1"/>
      <p:bldP spid="100" grpId="0" animBg="1"/>
      <p:bldP spid="100" grpId="1" animBg="1"/>
      <p:bldP spid="98" grpId="0" animBg="1"/>
      <p:bldP spid="9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0" y="1701880"/>
            <a:ext cx="4883208" cy="775597"/>
          </a:xfrm>
        </p:spPr>
        <p:txBody>
          <a:bodyPr/>
          <a:lstStyle/>
          <a:p>
            <a:r>
              <a:rPr lang="es-ES" dirty="0"/>
              <a:t>Microsoft Team Private Channel Architecture</a:t>
            </a:r>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a:xfrm>
            <a:off x="762991" y="2877195"/>
            <a:ext cx="4075714" cy="221599"/>
          </a:xfrm>
        </p:spPr>
        <p:txBody>
          <a:bodyPr/>
          <a:lstStyle/>
          <a:p>
            <a:r>
              <a:rPr lang="es-ES" dirty="0"/>
              <a:t>Gayathri Nagamanickam</a:t>
            </a:r>
          </a:p>
        </p:txBody>
      </p:sp>
      <p:grpSp>
        <p:nvGrpSpPr>
          <p:cNvPr id="4" name="Group 3">
            <a:extLst>
              <a:ext uri="{FF2B5EF4-FFF2-40B4-BE49-F238E27FC236}">
                <a16:creationId xmlns:a16="http://schemas.microsoft.com/office/drawing/2014/main" id="{8F14A71B-0209-46BB-9DAF-DECE1B0F333E}"/>
              </a:ext>
            </a:extLst>
          </p:cNvPr>
          <p:cNvGrpSpPr/>
          <p:nvPr/>
        </p:nvGrpSpPr>
        <p:grpSpPr>
          <a:xfrm>
            <a:off x="2247864" y="5038477"/>
            <a:ext cx="7696273" cy="1208868"/>
            <a:chOff x="3067434" y="5038477"/>
            <a:chExt cx="7696273" cy="1208868"/>
          </a:xfrm>
        </p:grpSpPr>
        <p:pic>
          <p:nvPicPr>
            <p:cNvPr id="20" name="Imagen 3">
              <a:extLst>
                <a:ext uri="{FF2B5EF4-FFF2-40B4-BE49-F238E27FC236}">
                  <a16:creationId xmlns:a16="http://schemas.microsoft.com/office/drawing/2014/main" id="{C5C52842-2409-4B59-ACA1-7C515658C6E5}"/>
                </a:ext>
              </a:extLst>
            </p:cNvPr>
            <p:cNvPicPr>
              <a:picLocks noChangeAspect="1"/>
            </p:cNvPicPr>
            <p:nvPr/>
          </p:nvPicPr>
          <p:blipFill>
            <a:blip r:embed="rId2"/>
            <a:stretch>
              <a:fillRect/>
            </a:stretch>
          </p:blipFill>
          <p:spPr>
            <a:xfrm>
              <a:off x="3067434" y="5450827"/>
              <a:ext cx="2588686" cy="796518"/>
            </a:xfrm>
            <a:prstGeom prst="rect">
              <a:avLst/>
            </a:prstGeom>
          </p:spPr>
        </p:pic>
        <p:pic>
          <p:nvPicPr>
            <p:cNvPr id="13" name="Picture 12" descr="A close up of a sign&#10;&#10;Description automatically generated">
              <a:extLst>
                <a:ext uri="{FF2B5EF4-FFF2-40B4-BE49-F238E27FC236}">
                  <a16:creationId xmlns:a16="http://schemas.microsoft.com/office/drawing/2014/main" id="{00985F74-F919-4476-BFC8-22C7EFD2E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1947" y="5038477"/>
              <a:ext cx="4561760" cy="1208868"/>
            </a:xfrm>
            <a:prstGeom prst="rect">
              <a:avLst/>
            </a:prstGeom>
          </p:spPr>
        </p:pic>
      </p:grpSp>
    </p:spTree>
    <p:extLst>
      <p:ext uri="{BB962C8B-B14F-4D97-AF65-F5344CB8AC3E}">
        <p14:creationId xmlns:p14="http://schemas.microsoft.com/office/powerpoint/2010/main" val="409521686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77FE1346-F841-45E7-A772-8CE9F3E1EDF2}"/>
              </a:ext>
            </a:extLst>
          </p:cNvPr>
          <p:cNvSpPr>
            <a:spLocks noGrp="1"/>
          </p:cNvSpPr>
          <p:nvPr>
            <p:ph type="title"/>
          </p:nvPr>
        </p:nvSpPr>
        <p:spPr>
          <a:xfrm>
            <a:off x="588263" y="457200"/>
            <a:ext cx="11018520" cy="923330"/>
          </a:xfrm>
        </p:spPr>
        <p:txBody>
          <a:bodyPr>
            <a:normAutofit fontScale="90000"/>
          </a:bodyPr>
          <a:lstStyle/>
          <a:p>
            <a:r>
              <a:rPr lang="en-US" b="1" dirty="0"/>
              <a:t>Private channels</a:t>
            </a:r>
            <a:br>
              <a:rPr lang="en-US" dirty="0"/>
            </a:br>
            <a:r>
              <a:rPr lang="en-US" sz="2400" b="1" dirty="0"/>
              <a:t>Focused private collaboration within a team </a:t>
            </a:r>
          </a:p>
        </p:txBody>
      </p:sp>
      <p:grpSp>
        <p:nvGrpSpPr>
          <p:cNvPr id="5" name="Group 4">
            <a:extLst>
              <a:ext uri="{FF2B5EF4-FFF2-40B4-BE49-F238E27FC236}">
                <a16:creationId xmlns:a16="http://schemas.microsoft.com/office/drawing/2014/main" id="{EEE3D766-4037-46FA-B28D-372F30398D78}"/>
              </a:ext>
            </a:extLst>
          </p:cNvPr>
          <p:cNvGrpSpPr/>
          <p:nvPr/>
        </p:nvGrpSpPr>
        <p:grpSpPr>
          <a:xfrm>
            <a:off x="647457" y="1857784"/>
            <a:ext cx="3483421" cy="4250216"/>
            <a:chOff x="584199" y="2018811"/>
            <a:chExt cx="3483421" cy="4250216"/>
          </a:xfrm>
        </p:grpSpPr>
        <p:sp>
          <p:nvSpPr>
            <p:cNvPr id="6" name="TextBox 5">
              <a:extLst>
                <a:ext uri="{FF2B5EF4-FFF2-40B4-BE49-F238E27FC236}">
                  <a16:creationId xmlns:a16="http://schemas.microsoft.com/office/drawing/2014/main" id="{76A5F4FE-2942-4EB6-83B7-C17D2860CC88}"/>
                </a:ext>
              </a:extLst>
            </p:cNvPr>
            <p:cNvSpPr txBox="1"/>
            <p:nvPr/>
          </p:nvSpPr>
          <p:spPr>
            <a:xfrm>
              <a:off x="897451" y="2018811"/>
              <a:ext cx="837089" cy="369332"/>
            </a:xfrm>
            <a:prstGeom prst="rect">
              <a:avLst/>
            </a:prstGeom>
            <a:noFill/>
          </p:spPr>
          <p:txBody>
            <a:bodyPr wrap="none" rtlCol="0">
              <a:spAutoFit/>
            </a:bodyPr>
            <a:lstStyle/>
            <a:p>
              <a:r>
                <a:rPr lang="en-US" sz="1800" dirty="0">
                  <a:latin typeface="+mj-lt"/>
                </a:rPr>
                <a:t>Teams</a:t>
              </a:r>
            </a:p>
          </p:txBody>
        </p:sp>
        <p:pic>
          <p:nvPicPr>
            <p:cNvPr id="7" name="Picture 6">
              <a:extLst>
                <a:ext uri="{FF2B5EF4-FFF2-40B4-BE49-F238E27FC236}">
                  <a16:creationId xmlns:a16="http://schemas.microsoft.com/office/drawing/2014/main" id="{E8C2EC0A-6374-49DB-A189-6AA867006A05}"/>
                </a:ext>
              </a:extLst>
            </p:cNvPr>
            <p:cNvPicPr>
              <a:picLocks noChangeAspect="1"/>
            </p:cNvPicPr>
            <p:nvPr/>
          </p:nvPicPr>
          <p:blipFill>
            <a:blip r:embed="rId2"/>
            <a:stretch>
              <a:fillRect/>
            </a:stretch>
          </p:blipFill>
          <p:spPr>
            <a:xfrm>
              <a:off x="588885" y="2032003"/>
              <a:ext cx="376290" cy="342948"/>
            </a:xfrm>
            <a:prstGeom prst="rect">
              <a:avLst/>
            </a:prstGeom>
          </p:spPr>
        </p:pic>
        <p:cxnSp>
          <p:nvCxnSpPr>
            <p:cNvPr id="8" name="Straight Connector 7">
              <a:extLst>
                <a:ext uri="{FF2B5EF4-FFF2-40B4-BE49-F238E27FC236}">
                  <a16:creationId xmlns:a16="http://schemas.microsoft.com/office/drawing/2014/main" id="{E0B8CBBC-717A-4E14-8412-54750A0DE27F}"/>
                </a:ext>
              </a:extLst>
            </p:cNvPr>
            <p:cNvCxnSpPr>
              <a:cxnSpLocks/>
            </p:cNvCxnSpPr>
            <p:nvPr/>
          </p:nvCxnSpPr>
          <p:spPr>
            <a:xfrm>
              <a:off x="588263" y="2507546"/>
              <a:ext cx="3479357"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Rounded Rectangle 12">
              <a:extLst>
                <a:ext uri="{FF2B5EF4-FFF2-40B4-BE49-F238E27FC236}">
                  <a16:creationId xmlns:a16="http://schemas.microsoft.com/office/drawing/2014/main" id="{EBB0D631-AAF4-4806-ADB0-1B702D92523C}"/>
                </a:ext>
              </a:extLst>
            </p:cNvPr>
            <p:cNvSpPr/>
            <p:nvPr/>
          </p:nvSpPr>
          <p:spPr>
            <a:xfrm>
              <a:off x="584199" y="2640142"/>
              <a:ext cx="1595439" cy="700462"/>
            </a:xfrm>
            <a:prstGeom prst="rect">
              <a:avLst/>
            </a:prstGeom>
            <a:solidFill>
              <a:srgbClr val="3F4185"/>
            </a:solidFill>
            <a:ln>
              <a:noFill/>
            </a:ln>
          </p:spPr>
          <p:style>
            <a:lnRef idx="0">
              <a:scrgbClr r="0" g="0" b="0"/>
            </a:lnRef>
            <a:fillRef idx="0">
              <a:scrgbClr r="0" g="0" b="0"/>
            </a:fillRef>
            <a:effectRef idx="0">
              <a:scrgbClr r="0" g="0" b="0"/>
            </a:effectRef>
            <a:fontRef idx="minor">
              <a:schemeClr val="lt1"/>
            </a:fontRef>
          </p:style>
          <p:txBody>
            <a:bodyPr rtlCol="0" anchor="ctr"/>
            <a:lstStyle/>
            <a:p>
              <a:pPr lvl="0" defTabSz="914400">
                <a:defRPr/>
              </a:pPr>
              <a:r>
                <a:rPr lang="en-US" sz="1400" dirty="0">
                  <a:solidFill>
                    <a:schemeClr val="bg1"/>
                  </a:solidFill>
                  <a:latin typeface="+mj-lt"/>
                </a:rPr>
                <a:t>Standard</a:t>
              </a:r>
            </a:p>
            <a:p>
              <a:pPr lvl="0" defTabSz="914400">
                <a:defRPr/>
              </a:pPr>
              <a:r>
                <a:rPr lang="en-US" sz="1400" dirty="0">
                  <a:solidFill>
                    <a:schemeClr val="bg1"/>
                  </a:solidFill>
                  <a:latin typeface="+mj-lt"/>
                </a:rPr>
                <a:t>Channel</a:t>
              </a:r>
            </a:p>
          </p:txBody>
        </p:sp>
        <p:sp>
          <p:nvSpPr>
            <p:cNvPr id="10" name="Rounded Rectangle 12">
              <a:extLst>
                <a:ext uri="{FF2B5EF4-FFF2-40B4-BE49-F238E27FC236}">
                  <a16:creationId xmlns:a16="http://schemas.microsoft.com/office/drawing/2014/main" id="{5A4A1921-7445-4024-AB27-196D58822D09}"/>
                </a:ext>
              </a:extLst>
            </p:cNvPr>
            <p:cNvSpPr/>
            <p:nvPr/>
          </p:nvSpPr>
          <p:spPr>
            <a:xfrm>
              <a:off x="584201" y="3767158"/>
              <a:ext cx="1595438" cy="2501869"/>
            </a:xfrm>
            <a:prstGeom prst="rect">
              <a:avLst/>
            </a:prstGeom>
            <a:solidFill>
              <a:schemeClr val="bg1">
                <a:lumMod val="95000"/>
              </a:schemeClr>
            </a:solidFill>
            <a:ln w="12700" cap="flat" cmpd="sng" algn="ctr">
              <a:noFill/>
              <a:prstDash val="solid"/>
              <a:miter lim="800000"/>
            </a:ln>
            <a:effectLst/>
          </p:spPr>
          <p:txBody>
            <a:bodyPr rtlCol="0" anchor="t" anchorCtr="0"/>
            <a:lstStyle/>
            <a:p>
              <a:pPr lvl="0" defTabSz="896386">
                <a:defRPr/>
              </a:pPr>
              <a:r>
                <a:rPr lang="en-US" sz="1400" kern="0" dirty="0">
                  <a:latin typeface="+mj-lt"/>
                  <a:cs typeface="Segoe UI Light" panose="020B0502040204020203" pitchFamily="34" charset="0"/>
                </a:rPr>
                <a:t>Open collaboration within the team</a:t>
              </a:r>
            </a:p>
            <a:p>
              <a:pPr lvl="0" defTabSz="896386">
                <a:spcBef>
                  <a:spcPts val="600"/>
                </a:spcBef>
                <a:defRPr/>
              </a:pPr>
              <a:r>
                <a:rPr lang="en-US" sz="1200" kern="0" dirty="0">
                  <a:cs typeface="Segoe UI Light" panose="020B0502040204020203" pitchFamily="34" charset="0"/>
                </a:rPr>
                <a:t>Inherits full membership list from the team</a:t>
              </a:r>
            </a:p>
          </p:txBody>
        </p:sp>
        <p:sp>
          <p:nvSpPr>
            <p:cNvPr id="11" name="Rounded Rectangle 12">
              <a:extLst>
                <a:ext uri="{FF2B5EF4-FFF2-40B4-BE49-F238E27FC236}">
                  <a16:creationId xmlns:a16="http://schemas.microsoft.com/office/drawing/2014/main" id="{130F5DD9-8B50-4D48-BB8A-6202DEDE6391}"/>
                </a:ext>
              </a:extLst>
            </p:cNvPr>
            <p:cNvSpPr/>
            <p:nvPr/>
          </p:nvSpPr>
          <p:spPr>
            <a:xfrm>
              <a:off x="2472181" y="2640142"/>
              <a:ext cx="1595439" cy="700462"/>
            </a:xfrm>
            <a:prstGeom prst="rect">
              <a:avLst/>
            </a:prstGeom>
            <a:solidFill>
              <a:srgbClr val="3F4185"/>
            </a:solidFill>
            <a:ln>
              <a:noFill/>
            </a:ln>
          </p:spPr>
          <p:style>
            <a:lnRef idx="0">
              <a:scrgbClr r="0" g="0" b="0"/>
            </a:lnRef>
            <a:fillRef idx="0">
              <a:scrgbClr r="0" g="0" b="0"/>
            </a:fillRef>
            <a:effectRef idx="0">
              <a:scrgbClr r="0" g="0" b="0"/>
            </a:effectRef>
            <a:fontRef idx="minor">
              <a:schemeClr val="lt1"/>
            </a:fontRef>
          </p:style>
          <p:txBody>
            <a:bodyPr rtlCol="0" anchor="ctr"/>
            <a:lstStyle/>
            <a:p>
              <a:pPr lvl="0" defTabSz="914400">
                <a:defRPr/>
              </a:pPr>
              <a:r>
                <a:rPr lang="en-US" sz="1400" dirty="0">
                  <a:solidFill>
                    <a:schemeClr val="bg1"/>
                  </a:solidFill>
                  <a:latin typeface="+mj-lt"/>
                </a:rPr>
                <a:t>Private</a:t>
              </a:r>
            </a:p>
            <a:p>
              <a:pPr lvl="0" defTabSz="914400">
                <a:defRPr/>
              </a:pPr>
              <a:r>
                <a:rPr lang="en-US" sz="1400" dirty="0">
                  <a:solidFill>
                    <a:schemeClr val="bg1"/>
                  </a:solidFill>
                  <a:latin typeface="+mj-lt"/>
                </a:rPr>
                <a:t>Channel</a:t>
              </a:r>
            </a:p>
          </p:txBody>
        </p:sp>
        <p:sp>
          <p:nvSpPr>
            <p:cNvPr id="12" name="Rounded Rectangle 12">
              <a:extLst>
                <a:ext uri="{FF2B5EF4-FFF2-40B4-BE49-F238E27FC236}">
                  <a16:creationId xmlns:a16="http://schemas.microsoft.com/office/drawing/2014/main" id="{A4C2C293-0F02-41A0-864D-6A37D235BA00}"/>
                </a:ext>
              </a:extLst>
            </p:cNvPr>
            <p:cNvSpPr/>
            <p:nvPr/>
          </p:nvSpPr>
          <p:spPr>
            <a:xfrm>
              <a:off x="2470149" y="3767158"/>
              <a:ext cx="1593407" cy="2501869"/>
            </a:xfrm>
            <a:prstGeom prst="rect">
              <a:avLst/>
            </a:prstGeom>
            <a:solidFill>
              <a:schemeClr val="bg1">
                <a:lumMod val="95000"/>
              </a:schemeClr>
            </a:solidFill>
            <a:ln w="12700" cap="flat" cmpd="sng" algn="ctr">
              <a:noFill/>
              <a:prstDash val="solid"/>
              <a:miter lim="800000"/>
            </a:ln>
            <a:effectLst/>
          </p:spPr>
          <p:txBody>
            <a:bodyPr rtlCol="0" anchor="t" anchorCtr="0"/>
            <a:lstStyle/>
            <a:p>
              <a:pPr lvl="0" defTabSz="896386">
                <a:defRPr/>
              </a:pPr>
              <a:r>
                <a:rPr lang="en-US" sz="1400" kern="0" dirty="0">
                  <a:latin typeface="+mj-lt"/>
                  <a:cs typeface="Segoe UI Light" panose="020B0502040204020203" pitchFamily="34" charset="0"/>
                </a:rPr>
                <a:t>Focused private collaboration within the team</a:t>
              </a:r>
            </a:p>
            <a:p>
              <a:pPr defTabSz="896386">
                <a:spcBef>
                  <a:spcPts val="600"/>
                </a:spcBef>
                <a:defRPr/>
              </a:pPr>
              <a:r>
                <a:rPr lang="en-US" sz="1200" kern="0" dirty="0">
                  <a:cs typeface="Segoe UI Light" panose="020B0502040204020203" pitchFamily="34" charset="0"/>
                </a:rPr>
                <a:t>Managed subset of members from team</a:t>
              </a:r>
            </a:p>
          </p:txBody>
        </p:sp>
        <p:cxnSp>
          <p:nvCxnSpPr>
            <p:cNvPr id="13" name="Straight Arrow Connector 12">
              <a:extLst>
                <a:ext uri="{FF2B5EF4-FFF2-40B4-BE49-F238E27FC236}">
                  <a16:creationId xmlns:a16="http://schemas.microsoft.com/office/drawing/2014/main" id="{84F2F681-4ED2-48A3-A417-EB769C69DF2D}"/>
                </a:ext>
              </a:extLst>
            </p:cNvPr>
            <p:cNvCxnSpPr>
              <a:cxnSpLocks/>
            </p:cNvCxnSpPr>
            <p:nvPr/>
          </p:nvCxnSpPr>
          <p:spPr>
            <a:xfrm flipV="1">
              <a:off x="3266852" y="3381831"/>
              <a:ext cx="0" cy="385327"/>
            </a:xfrm>
            <a:prstGeom prst="straightConnector1">
              <a:avLst/>
            </a:prstGeom>
            <a:ln w="19050">
              <a:solidFill>
                <a:srgbClr val="3F4185"/>
              </a:solidFill>
              <a:headEnd type="none" w="lg" len="med"/>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C673C02-61DD-4207-9170-D408A6EC6AC1}"/>
                </a:ext>
              </a:extLst>
            </p:cNvPr>
            <p:cNvCxnSpPr>
              <a:cxnSpLocks/>
            </p:cNvCxnSpPr>
            <p:nvPr/>
          </p:nvCxnSpPr>
          <p:spPr>
            <a:xfrm flipV="1">
              <a:off x="1381920" y="3381831"/>
              <a:ext cx="0" cy="385327"/>
            </a:xfrm>
            <a:prstGeom prst="straightConnector1">
              <a:avLst/>
            </a:prstGeom>
            <a:ln w="19050">
              <a:solidFill>
                <a:srgbClr val="3F4185"/>
              </a:solidFill>
              <a:headEnd type="none" w="lg" len="med"/>
              <a:tailEnd type="arrow"/>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3EDCFCA6-61F4-4630-8DBA-0D11AC089B92}"/>
              </a:ext>
            </a:extLst>
          </p:cNvPr>
          <p:cNvSpPr txBox="1">
            <a:spLocks/>
          </p:cNvSpPr>
          <p:nvPr/>
        </p:nvSpPr>
        <p:spPr>
          <a:xfrm>
            <a:off x="4866011" y="2083761"/>
            <a:ext cx="6923424" cy="4154984"/>
          </a:xfrm>
          <a:prstGeom prst="rect">
            <a:avLst/>
          </a:prstGeom>
        </p:spPr>
        <p:txBody>
          <a:bodyPr wrap="square" lIns="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2000" b="0" i="0" u="none" strike="noStrike" kern="1200" cap="none" spc="0" normalizeH="0" baseline="0" noProof="0" dirty="0">
                <a:ln>
                  <a:noFill/>
                </a:ln>
                <a:solidFill>
                  <a:srgbClr val="3F4185"/>
                </a:solidFill>
                <a:effectLst/>
                <a:uLnTx/>
                <a:uFillTx/>
                <a:latin typeface="Segoe UI Semibold"/>
                <a:ea typeface="+mn-ea"/>
                <a:cs typeface="+mn-cs"/>
              </a:rPr>
              <a:t>Creation</a:t>
            </a:r>
          </a:p>
          <a:p>
            <a:pPr>
              <a:spcBef>
                <a:spcPts val="600"/>
              </a:spcBef>
              <a:buFont typeface="Wingdings" panose="05000000000000000000" pitchFamily="2" charset="2"/>
              <a:buChar char="§"/>
              <a:defRPr/>
            </a:pPr>
            <a:r>
              <a:rPr kumimoji="0" lang="en-US" sz="1600" b="0" i="0" u="none" strike="noStrike" kern="1200" cap="none" spc="0" normalizeH="0" baseline="0" noProof="0" dirty="0">
                <a:ln>
                  <a:noFill/>
                </a:ln>
                <a:solidFill>
                  <a:srgbClr val="282828"/>
                </a:solidFill>
                <a:effectLst/>
                <a:uLnTx/>
                <a:uFillTx/>
                <a:latin typeface="Segoe UI"/>
                <a:ea typeface="+mn-ea"/>
                <a:cs typeface="+mn-cs"/>
              </a:rPr>
              <a:t>Admins can control via </a:t>
            </a:r>
            <a:r>
              <a:rPr lang="en-US" sz="1600" dirty="0">
                <a:solidFill>
                  <a:schemeClr val="tx1"/>
                </a:solidFill>
                <a:cs typeface="+mn-cs"/>
              </a:rPr>
              <a:t>policies who can create private channels in tenant</a:t>
            </a:r>
          </a:p>
          <a:p>
            <a:pPr>
              <a:spcBef>
                <a:spcPts val="600"/>
              </a:spcBef>
              <a:buFont typeface="Wingdings" panose="05000000000000000000" pitchFamily="2" charset="2"/>
              <a:buChar char="§"/>
              <a:defRPr/>
            </a:pPr>
            <a:r>
              <a:rPr lang="en-US" sz="1600" dirty="0">
                <a:solidFill>
                  <a:schemeClr val="tx1"/>
                </a:solidFill>
                <a:cs typeface="+mn-cs"/>
              </a:rPr>
              <a:t>Team owners can control via setting if members can create </a:t>
            </a:r>
            <a:br>
              <a:rPr lang="en-US" sz="1600" dirty="0">
                <a:solidFill>
                  <a:schemeClr val="tx1"/>
                </a:solidFill>
                <a:cs typeface="+mn-cs"/>
              </a:rPr>
            </a:br>
            <a:r>
              <a:rPr kumimoji="0" lang="en-US" sz="1600" b="0" i="0" u="none" strike="noStrike" kern="1200" cap="none" spc="0" normalizeH="0" baseline="0" noProof="0" dirty="0">
                <a:ln>
                  <a:noFill/>
                </a:ln>
                <a:solidFill>
                  <a:srgbClr val="282828"/>
                </a:solidFill>
                <a:effectLst/>
                <a:uLnTx/>
                <a:uFillTx/>
                <a:latin typeface="Segoe UI"/>
                <a:ea typeface="+mn-ea"/>
                <a:cs typeface="+mn-cs"/>
              </a:rPr>
              <a:t>private channels</a:t>
            </a:r>
          </a:p>
          <a:p>
            <a:pPr>
              <a:spcBef>
                <a:spcPts val="600"/>
              </a:spcBef>
              <a:buFont typeface="Wingdings" panose="05000000000000000000" pitchFamily="2" charset="2"/>
              <a:buChar char="§"/>
              <a:defRPr/>
            </a:pPr>
            <a:r>
              <a:rPr lang="en-US" sz="1600" dirty="0">
                <a:solidFill>
                  <a:srgbClr val="282828"/>
                </a:solidFill>
                <a:latin typeface="Segoe UI"/>
                <a:cs typeface="+mn-cs"/>
              </a:rPr>
              <a:t>Limited to 30 private channels per team (in addition to 200 standard channels)</a:t>
            </a:r>
          </a:p>
          <a:p>
            <a:pPr marL="0" indent="0">
              <a:spcBef>
                <a:spcPts val="600"/>
              </a:spcBef>
              <a:buNone/>
              <a:defRPr/>
            </a:pPr>
            <a:endParaRPr kumimoji="0" lang="en-US" sz="1400" b="0" i="0" u="none" strike="noStrike" kern="1200" cap="none" spc="0" normalizeH="0" baseline="0" noProof="0" dirty="0">
              <a:ln>
                <a:noFill/>
              </a:ln>
              <a:solidFill>
                <a:srgbClr val="282828"/>
              </a:solidFill>
              <a:effectLst/>
              <a:uLnTx/>
              <a:uFillTx/>
              <a:latin typeface="Segoe UI"/>
              <a:ea typeface="+mn-ea"/>
              <a:cs typeface="+mn-cs"/>
            </a:endParaRPr>
          </a:p>
          <a:p>
            <a:pPr marL="0" indent="0">
              <a:spcBef>
                <a:spcPts val="1200"/>
              </a:spcBef>
              <a:buNone/>
            </a:pPr>
            <a:r>
              <a:rPr lang="en-US" sz="2000" dirty="0">
                <a:solidFill>
                  <a:srgbClr val="3F4185"/>
                </a:solidFill>
                <a:latin typeface="Segoe UI Semibold"/>
                <a:cs typeface="+mn-cs"/>
              </a:rPr>
              <a:t>Membership</a:t>
            </a:r>
          </a:p>
          <a:p>
            <a:pPr>
              <a:spcBef>
                <a:spcPts val="600"/>
              </a:spcBef>
              <a:buFont typeface="Wingdings" panose="05000000000000000000" pitchFamily="2" charset="2"/>
              <a:buChar char="§"/>
            </a:pPr>
            <a:r>
              <a:rPr lang="en-US" sz="1600" dirty="0">
                <a:solidFill>
                  <a:schemeClr val="tx1"/>
                </a:solidFill>
                <a:cs typeface="+mn-cs"/>
              </a:rPr>
              <a:t>Private channel owners can add members and guests to a private channel</a:t>
            </a:r>
          </a:p>
          <a:p>
            <a:pPr>
              <a:spcBef>
                <a:spcPts val="600"/>
              </a:spcBef>
              <a:buFont typeface="Wingdings" panose="05000000000000000000" pitchFamily="2" charset="2"/>
              <a:buChar char="§"/>
            </a:pPr>
            <a:r>
              <a:rPr lang="en-US" sz="1600" dirty="0">
                <a:solidFill>
                  <a:schemeClr val="tx1"/>
                </a:solidFill>
                <a:cs typeface="+mn-cs"/>
              </a:rPr>
              <a:t>Only existing members and guests in the team can be added to a </a:t>
            </a:r>
            <a:br>
              <a:rPr lang="en-US" sz="1600" dirty="0">
                <a:solidFill>
                  <a:schemeClr val="tx1"/>
                </a:solidFill>
                <a:cs typeface="+mn-cs"/>
              </a:rPr>
            </a:br>
            <a:r>
              <a:rPr lang="en-US" sz="1600" dirty="0">
                <a:solidFill>
                  <a:schemeClr val="tx1"/>
                </a:solidFill>
                <a:cs typeface="+mn-cs"/>
              </a:rPr>
              <a:t>private channel</a:t>
            </a:r>
          </a:p>
          <a:p>
            <a:pPr>
              <a:spcBef>
                <a:spcPts val="600"/>
              </a:spcBef>
              <a:buFont typeface="Wingdings" panose="05000000000000000000" pitchFamily="2" charset="2"/>
              <a:buChar char="§"/>
            </a:pPr>
            <a:r>
              <a:rPr lang="en-US" sz="1600" dirty="0">
                <a:solidFill>
                  <a:schemeClr val="tx1"/>
                </a:solidFill>
                <a:cs typeface="+mn-cs"/>
              </a:rPr>
              <a:t>Only members of the private channel can view private channel content</a:t>
            </a:r>
          </a:p>
          <a:p>
            <a:pPr>
              <a:spcBef>
                <a:spcPts val="600"/>
              </a:spcBef>
              <a:buFont typeface="Wingdings" panose="05000000000000000000" pitchFamily="2" charset="2"/>
              <a:buChar char="§"/>
            </a:pPr>
            <a:r>
              <a:rPr lang="en-US" sz="1600" dirty="0">
                <a:solidFill>
                  <a:schemeClr val="tx1"/>
                </a:solidFill>
                <a:cs typeface="+mn-cs"/>
              </a:rPr>
              <a:t>Limited to 250 members per private channel </a:t>
            </a:r>
          </a:p>
        </p:txBody>
      </p:sp>
    </p:spTree>
    <p:extLst>
      <p:ext uri="{BB962C8B-B14F-4D97-AF65-F5344CB8AC3E}">
        <p14:creationId xmlns:p14="http://schemas.microsoft.com/office/powerpoint/2010/main" val="7837988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2F468653-E585-47EE-A747-2C6CA997FB2C}"/>
              </a:ext>
            </a:extLst>
          </p:cNvPr>
          <p:cNvSpPr>
            <a:spLocks noGrp="1"/>
          </p:cNvSpPr>
          <p:nvPr>
            <p:ph type="title"/>
          </p:nvPr>
        </p:nvSpPr>
        <p:spPr>
          <a:xfrm>
            <a:off x="552753" y="268676"/>
            <a:ext cx="11018520" cy="1316194"/>
          </a:xfrm>
        </p:spPr>
        <p:txBody>
          <a:bodyPr>
            <a:normAutofit fontScale="90000"/>
          </a:bodyPr>
          <a:lstStyle/>
          <a:p>
            <a:pPr>
              <a:lnSpc>
                <a:spcPct val="150000"/>
              </a:lnSpc>
            </a:pPr>
            <a:r>
              <a:rPr lang="en-US" b="1" dirty="0"/>
              <a:t>Private channels</a:t>
            </a:r>
            <a:br>
              <a:rPr lang="en-US" dirty="0"/>
            </a:br>
            <a:r>
              <a:rPr lang="en-US" sz="2400" b="1" dirty="0"/>
              <a:t>Focused private collaboration within a team </a:t>
            </a:r>
          </a:p>
        </p:txBody>
      </p:sp>
      <p:pic>
        <p:nvPicPr>
          <p:cNvPr id="5" name="Content Placeholder 7">
            <a:extLst>
              <a:ext uri="{FF2B5EF4-FFF2-40B4-BE49-F238E27FC236}">
                <a16:creationId xmlns:a16="http://schemas.microsoft.com/office/drawing/2014/main" id="{26D3A66F-5FAF-44C9-A1A1-B16C819A6B01}"/>
              </a:ext>
            </a:extLst>
          </p:cNvPr>
          <p:cNvPicPr>
            <a:picLocks noChangeAspect="1"/>
          </p:cNvPicPr>
          <p:nvPr/>
        </p:nvPicPr>
        <p:blipFill>
          <a:blip r:embed="rId2"/>
          <a:stretch>
            <a:fillRect/>
          </a:stretch>
        </p:blipFill>
        <p:spPr>
          <a:xfrm>
            <a:off x="661190" y="3499924"/>
            <a:ext cx="4373968" cy="2376040"/>
          </a:xfrm>
          <a:prstGeom prst="rect">
            <a:avLst/>
          </a:prstGeom>
        </p:spPr>
      </p:pic>
      <p:pic>
        <p:nvPicPr>
          <p:cNvPr id="6" name="Picture 5">
            <a:extLst>
              <a:ext uri="{FF2B5EF4-FFF2-40B4-BE49-F238E27FC236}">
                <a16:creationId xmlns:a16="http://schemas.microsoft.com/office/drawing/2014/main" id="{FDA1E3FB-8AD9-4418-A89F-C45CD81AD481}"/>
              </a:ext>
            </a:extLst>
          </p:cNvPr>
          <p:cNvPicPr>
            <a:picLocks noChangeAspect="1"/>
          </p:cNvPicPr>
          <p:nvPr/>
        </p:nvPicPr>
        <p:blipFill>
          <a:blip r:embed="rId3"/>
          <a:stretch>
            <a:fillRect/>
          </a:stretch>
        </p:blipFill>
        <p:spPr>
          <a:xfrm>
            <a:off x="5526304" y="3119455"/>
            <a:ext cx="6227620" cy="3136978"/>
          </a:xfrm>
          <a:prstGeom prst="rect">
            <a:avLst/>
          </a:prstGeom>
        </p:spPr>
      </p:pic>
      <p:sp>
        <p:nvSpPr>
          <p:cNvPr id="7" name="Text Placeholder 2">
            <a:extLst>
              <a:ext uri="{FF2B5EF4-FFF2-40B4-BE49-F238E27FC236}">
                <a16:creationId xmlns:a16="http://schemas.microsoft.com/office/drawing/2014/main" id="{1322220B-AB42-4B6E-B19B-FEA26C1D81D5}"/>
              </a:ext>
            </a:extLst>
          </p:cNvPr>
          <p:cNvSpPr txBox="1">
            <a:spLocks/>
          </p:cNvSpPr>
          <p:nvPr/>
        </p:nvSpPr>
        <p:spPr>
          <a:xfrm>
            <a:off x="5526304" y="1828921"/>
            <a:ext cx="6380020" cy="785151"/>
          </a:xfrm>
          <a:prstGeom prst="rect">
            <a:avLst/>
          </a:prstGeom>
        </p:spPr>
        <p:txBody>
          <a:bodyPr wrap="square" lIns="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q"/>
            </a:pPr>
            <a:r>
              <a:rPr lang="en-US" sz="1600" dirty="0">
                <a:solidFill>
                  <a:srgbClr val="282828"/>
                </a:solidFill>
                <a:cs typeface="+mn-cs"/>
              </a:rPr>
              <a:t>Manage teams policies by going to Teams &gt; Teams policies in the Microsoft Teams admin center. </a:t>
            </a:r>
            <a:endParaRPr lang="en-US" sz="1800" dirty="0">
              <a:solidFill>
                <a:schemeClr val="tx1"/>
              </a:solidFill>
              <a:cs typeface="+mn-cs"/>
            </a:endParaRPr>
          </a:p>
        </p:txBody>
      </p:sp>
      <p:sp>
        <p:nvSpPr>
          <p:cNvPr id="8" name="Rectangle 7">
            <a:extLst>
              <a:ext uri="{FF2B5EF4-FFF2-40B4-BE49-F238E27FC236}">
                <a16:creationId xmlns:a16="http://schemas.microsoft.com/office/drawing/2014/main" id="{2B00CDF0-F4AE-4AED-85B2-58018272D6FC}"/>
              </a:ext>
            </a:extLst>
          </p:cNvPr>
          <p:cNvSpPr/>
          <p:nvPr/>
        </p:nvSpPr>
        <p:spPr>
          <a:xfrm>
            <a:off x="552753" y="1828921"/>
            <a:ext cx="4373969" cy="1800493"/>
          </a:xfrm>
          <a:prstGeom prst="rect">
            <a:avLst/>
          </a:prstGeom>
        </p:spPr>
        <p:txBody>
          <a:bodyPr wrap="square">
            <a:spAutoFit/>
          </a:bodyPr>
          <a:lstStyle/>
          <a:p>
            <a:pPr>
              <a:lnSpc>
                <a:spcPct val="150000"/>
              </a:lnSpc>
              <a:buFont typeface="Wingdings" panose="05000000000000000000" pitchFamily="2" charset="2"/>
              <a:buChar char="q"/>
            </a:pPr>
            <a:r>
              <a:rPr lang="en-US" sz="1800" dirty="0">
                <a:solidFill>
                  <a:srgbClr val="282828"/>
                </a:solidFill>
              </a:rPr>
              <a:t>On the Settings tab for a team, team owners can turn off or turn on the ability for members to create private channels.</a:t>
            </a:r>
          </a:p>
          <a:p>
            <a:pPr>
              <a:spcBef>
                <a:spcPts val="1200"/>
              </a:spcBef>
            </a:pPr>
            <a:endParaRPr lang="en-US" sz="2000" dirty="0"/>
          </a:p>
        </p:txBody>
      </p:sp>
    </p:spTree>
    <p:extLst>
      <p:ext uri="{BB962C8B-B14F-4D97-AF65-F5344CB8AC3E}">
        <p14:creationId xmlns:p14="http://schemas.microsoft.com/office/powerpoint/2010/main" val="288862777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49FEBB0-87D8-406D-9180-D7D663049D5F}"/>
              </a:ext>
            </a:extLst>
          </p:cNvPr>
          <p:cNvSpPr>
            <a:spLocks noGrp="1"/>
          </p:cNvSpPr>
          <p:nvPr>
            <p:ph type="title"/>
          </p:nvPr>
        </p:nvSpPr>
        <p:spPr>
          <a:xfrm>
            <a:off x="586740" y="330591"/>
            <a:ext cx="11018520" cy="1316194"/>
          </a:xfrm>
        </p:spPr>
        <p:txBody>
          <a:bodyPr>
            <a:normAutofit fontScale="90000"/>
          </a:bodyPr>
          <a:lstStyle/>
          <a:p>
            <a:pPr>
              <a:lnSpc>
                <a:spcPct val="150000"/>
              </a:lnSpc>
            </a:pPr>
            <a:r>
              <a:rPr lang="en-US" b="1" dirty="0"/>
              <a:t>Private channels</a:t>
            </a:r>
            <a:br>
              <a:rPr lang="en-US" dirty="0"/>
            </a:br>
            <a:r>
              <a:rPr lang="en-US" sz="2400" b="1" dirty="0"/>
              <a:t>Focused private collaboration within a team </a:t>
            </a:r>
          </a:p>
        </p:txBody>
      </p:sp>
      <p:sp>
        <p:nvSpPr>
          <p:cNvPr id="5" name="Text Placeholder 2">
            <a:extLst>
              <a:ext uri="{FF2B5EF4-FFF2-40B4-BE49-F238E27FC236}">
                <a16:creationId xmlns:a16="http://schemas.microsoft.com/office/drawing/2014/main" id="{69A7AB58-C890-49A2-99D9-A6307D7DBC26}"/>
              </a:ext>
            </a:extLst>
          </p:cNvPr>
          <p:cNvSpPr txBox="1">
            <a:spLocks/>
          </p:cNvSpPr>
          <p:nvPr/>
        </p:nvSpPr>
        <p:spPr>
          <a:xfrm>
            <a:off x="725865" y="2581401"/>
            <a:ext cx="4793605" cy="2757678"/>
          </a:xfrm>
          <a:prstGeom prst="rect">
            <a:avLst/>
          </a:prstGeom>
        </p:spPr>
        <p:txBody>
          <a:bodyPr wrap="square" lIns="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q"/>
            </a:pPr>
            <a:r>
              <a:rPr lang="en-US" sz="2000" dirty="0">
                <a:solidFill>
                  <a:srgbClr val="282828"/>
                </a:solidFill>
                <a:latin typeface="Segoe UI"/>
                <a:cs typeface="+mn-cs"/>
              </a:rPr>
              <a:t>Use the global (Org-wide default) policy or create custom policies and assign them to users. </a:t>
            </a:r>
          </a:p>
          <a:p>
            <a:pPr marL="342900" indent="-342900">
              <a:lnSpc>
                <a:spcPct val="150000"/>
              </a:lnSpc>
              <a:buFont typeface="Wingdings" panose="05000000000000000000" pitchFamily="2" charset="2"/>
              <a:buChar char="q"/>
            </a:pPr>
            <a:r>
              <a:rPr lang="en-US" sz="2000" dirty="0">
                <a:solidFill>
                  <a:srgbClr val="282828"/>
                </a:solidFill>
                <a:latin typeface="Segoe UI"/>
                <a:cs typeface="+mn-cs"/>
              </a:rPr>
              <a:t>If a user is assigned a custom policy, that policy applies to the user. </a:t>
            </a:r>
          </a:p>
          <a:p>
            <a:pPr marL="0" indent="0">
              <a:buNone/>
            </a:pPr>
            <a:r>
              <a:rPr lang="en-US" sz="1600" dirty="0">
                <a:solidFill>
                  <a:srgbClr val="282828"/>
                </a:solidFill>
                <a:latin typeface="Segoe UI"/>
                <a:cs typeface="+mn-cs"/>
              </a:rPr>
              <a:t> </a:t>
            </a:r>
          </a:p>
        </p:txBody>
      </p:sp>
      <p:pic>
        <p:nvPicPr>
          <p:cNvPr id="6" name="Content Placeholder 2">
            <a:extLst>
              <a:ext uri="{FF2B5EF4-FFF2-40B4-BE49-F238E27FC236}">
                <a16:creationId xmlns:a16="http://schemas.microsoft.com/office/drawing/2014/main" id="{363C8B88-C75A-43AF-B95B-90B3C3B5C584}"/>
              </a:ext>
            </a:extLst>
          </p:cNvPr>
          <p:cNvPicPr>
            <a:picLocks noChangeAspect="1"/>
          </p:cNvPicPr>
          <p:nvPr/>
        </p:nvPicPr>
        <p:blipFill>
          <a:blip r:embed="rId2"/>
          <a:stretch>
            <a:fillRect/>
          </a:stretch>
        </p:blipFill>
        <p:spPr>
          <a:xfrm>
            <a:off x="5810333" y="1747265"/>
            <a:ext cx="5655802" cy="4425950"/>
          </a:xfrm>
          <a:prstGeom prst="rect">
            <a:avLst/>
          </a:prstGeom>
        </p:spPr>
      </p:pic>
    </p:spTree>
    <p:extLst>
      <p:ext uri="{BB962C8B-B14F-4D97-AF65-F5344CB8AC3E}">
        <p14:creationId xmlns:p14="http://schemas.microsoft.com/office/powerpoint/2010/main" val="12533453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AD0FAD2E-1D2D-4880-B44D-554298473AB8}"/>
              </a:ext>
            </a:extLst>
          </p:cNvPr>
          <p:cNvSpPr>
            <a:spLocks noGrp="1"/>
          </p:cNvSpPr>
          <p:nvPr>
            <p:ph type="title"/>
          </p:nvPr>
        </p:nvSpPr>
        <p:spPr>
          <a:xfrm>
            <a:off x="588263" y="457200"/>
            <a:ext cx="11018520" cy="923330"/>
          </a:xfrm>
        </p:spPr>
        <p:txBody>
          <a:bodyPr>
            <a:normAutofit fontScale="90000"/>
          </a:bodyPr>
          <a:lstStyle/>
          <a:p>
            <a:r>
              <a:rPr lang="en-US" b="1" dirty="0"/>
              <a:t>Private channel Architecture</a:t>
            </a:r>
            <a:br>
              <a:rPr lang="en-US" dirty="0"/>
            </a:br>
            <a:endParaRPr lang="en-US" sz="2400" dirty="0"/>
          </a:p>
        </p:txBody>
      </p:sp>
      <p:pic>
        <p:nvPicPr>
          <p:cNvPr id="5" name="Picture 4">
            <a:extLst>
              <a:ext uri="{FF2B5EF4-FFF2-40B4-BE49-F238E27FC236}">
                <a16:creationId xmlns:a16="http://schemas.microsoft.com/office/drawing/2014/main" id="{7420F6D6-B1BE-4921-9CCF-D061A8F02478}"/>
              </a:ext>
            </a:extLst>
          </p:cNvPr>
          <p:cNvPicPr>
            <a:picLocks noChangeAspect="1"/>
          </p:cNvPicPr>
          <p:nvPr/>
        </p:nvPicPr>
        <p:blipFill>
          <a:blip r:embed="rId2"/>
          <a:stretch>
            <a:fillRect/>
          </a:stretch>
        </p:blipFill>
        <p:spPr>
          <a:xfrm>
            <a:off x="585218" y="1781666"/>
            <a:ext cx="5262415" cy="4095259"/>
          </a:xfrm>
          <a:prstGeom prst="rect">
            <a:avLst/>
          </a:prstGeom>
        </p:spPr>
      </p:pic>
      <p:sp>
        <p:nvSpPr>
          <p:cNvPr id="6" name="Text Placeholder 2">
            <a:extLst>
              <a:ext uri="{FF2B5EF4-FFF2-40B4-BE49-F238E27FC236}">
                <a16:creationId xmlns:a16="http://schemas.microsoft.com/office/drawing/2014/main" id="{281E2A85-8A1E-41BD-99BC-41DBCE5D86E3}"/>
              </a:ext>
            </a:extLst>
          </p:cNvPr>
          <p:cNvSpPr txBox="1">
            <a:spLocks/>
          </p:cNvSpPr>
          <p:nvPr/>
        </p:nvSpPr>
        <p:spPr>
          <a:xfrm>
            <a:off x="6096000" y="1781666"/>
            <a:ext cx="5426341" cy="4047262"/>
          </a:xfrm>
          <a:prstGeom prst="rect">
            <a:avLst/>
          </a:prstGeom>
        </p:spPr>
        <p:txBody>
          <a:bodyPr wrap="square" lIns="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endParaRPr lang="en-US" sz="1600" dirty="0">
              <a:solidFill>
                <a:srgbClr val="282828"/>
              </a:solidFill>
              <a:latin typeface="Segoe UI"/>
              <a:cs typeface="+mn-cs"/>
            </a:endParaRPr>
          </a:p>
          <a:p>
            <a:pPr>
              <a:buFont typeface="Wingdings" panose="05000000000000000000" pitchFamily="2" charset="2"/>
              <a:buChar char="§"/>
            </a:pPr>
            <a:r>
              <a:rPr lang="en-US" sz="2000" dirty="0">
                <a:solidFill>
                  <a:srgbClr val="282828"/>
                </a:solidFill>
                <a:latin typeface="Segoe UI"/>
                <a:cs typeface="+mn-cs"/>
              </a:rPr>
              <a:t>Separate SharePoint Site Collection for each Private Channel.</a:t>
            </a:r>
          </a:p>
          <a:p>
            <a:pPr>
              <a:buFont typeface="Wingdings" panose="05000000000000000000" pitchFamily="2" charset="2"/>
              <a:buChar char="§"/>
            </a:pPr>
            <a:r>
              <a:rPr lang="en-US" sz="2000" dirty="0">
                <a:solidFill>
                  <a:srgbClr val="282828"/>
                </a:solidFill>
                <a:latin typeface="Segoe UI"/>
                <a:cs typeface="+mn-cs"/>
              </a:rPr>
              <a:t>Separate owner and team members for each Private Channel.</a:t>
            </a:r>
          </a:p>
          <a:p>
            <a:pPr>
              <a:buFont typeface="Wingdings" panose="05000000000000000000" pitchFamily="2" charset="2"/>
              <a:buChar char="§"/>
            </a:pPr>
            <a:r>
              <a:rPr lang="en-US" sz="2000" dirty="0">
                <a:solidFill>
                  <a:srgbClr val="282828"/>
                </a:solidFill>
                <a:latin typeface="Segoe UI"/>
                <a:cs typeface="+mn-cs"/>
              </a:rPr>
              <a:t>Site Collection owner and members are mapped to corresponding private channel owners and members.</a:t>
            </a:r>
          </a:p>
          <a:p>
            <a:pPr>
              <a:buFont typeface="Wingdings" panose="05000000000000000000" pitchFamily="2" charset="2"/>
              <a:buChar char="§"/>
            </a:pPr>
            <a:r>
              <a:rPr lang="en-US" sz="2000" dirty="0">
                <a:solidFill>
                  <a:srgbClr val="282828"/>
                </a:solidFill>
                <a:latin typeface="Segoe UI"/>
                <a:cs typeface="+mn-cs"/>
              </a:rPr>
              <a:t>Independ private channel settings does not depend on team settings.</a:t>
            </a:r>
          </a:p>
          <a:p>
            <a:pPr>
              <a:spcBef>
                <a:spcPts val="600"/>
              </a:spcBef>
              <a:buFont typeface="Wingdings" panose="05000000000000000000" pitchFamily="2" charset="2"/>
              <a:buChar char="§"/>
              <a:defRPr/>
            </a:pPr>
            <a:endParaRPr kumimoji="0" lang="en-US" sz="1400" b="0" i="0" u="none" strike="noStrike" kern="1200" cap="none" spc="0" normalizeH="0" baseline="0" noProof="0" dirty="0">
              <a:ln>
                <a:noFill/>
              </a:ln>
              <a:solidFill>
                <a:srgbClr val="282828"/>
              </a:solidFill>
              <a:effectLst/>
              <a:uLnTx/>
              <a:uFillTx/>
              <a:latin typeface="Segoe UI"/>
              <a:ea typeface="+mn-ea"/>
              <a:cs typeface="+mn-cs"/>
            </a:endParaRPr>
          </a:p>
          <a:p>
            <a:pPr>
              <a:spcBef>
                <a:spcPts val="1200"/>
              </a:spcBef>
              <a:buFont typeface="Wingdings" panose="05000000000000000000" pitchFamily="2" charset="2"/>
              <a:buChar char="§"/>
            </a:pPr>
            <a:endParaRPr lang="en-US" sz="1600" dirty="0">
              <a:solidFill>
                <a:schemeClr val="tx1"/>
              </a:solidFill>
              <a:cs typeface="+mn-cs"/>
            </a:endParaRPr>
          </a:p>
        </p:txBody>
      </p:sp>
    </p:spTree>
    <p:extLst>
      <p:ext uri="{BB962C8B-B14F-4D97-AF65-F5344CB8AC3E}">
        <p14:creationId xmlns:p14="http://schemas.microsoft.com/office/powerpoint/2010/main" val="243150317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02DC535-3941-459B-BBC9-D942DB411E33}"/>
              </a:ext>
            </a:extLst>
          </p:cNvPr>
          <p:cNvSpPr>
            <a:spLocks noGrp="1"/>
          </p:cNvSpPr>
          <p:nvPr>
            <p:ph type="title"/>
          </p:nvPr>
        </p:nvSpPr>
        <p:spPr>
          <a:xfrm>
            <a:off x="588263" y="457200"/>
            <a:ext cx="11018520" cy="553998"/>
          </a:xfrm>
          <a:prstGeom prst="rect">
            <a:avLst/>
          </a:prstGeom>
        </p:spPr>
        <p:txBody>
          <a:bodyPr wrap="square" anchor="t">
            <a:normAutofit fontScale="90000"/>
          </a:bodyPr>
          <a:lstStyle/>
          <a:p>
            <a:r>
              <a:rPr lang="en-US" b="1" dirty="0"/>
              <a:t>Teams and SharePoint Online</a:t>
            </a:r>
            <a:endParaRPr lang="en-IE" b="1" dirty="0"/>
          </a:p>
        </p:txBody>
      </p:sp>
      <p:sp>
        <p:nvSpPr>
          <p:cNvPr id="5" name="Content Placeholder 7">
            <a:extLst>
              <a:ext uri="{FF2B5EF4-FFF2-40B4-BE49-F238E27FC236}">
                <a16:creationId xmlns:a16="http://schemas.microsoft.com/office/drawing/2014/main" id="{182F6857-264E-4AD3-8BFA-757AC1C37488}"/>
              </a:ext>
            </a:extLst>
          </p:cNvPr>
          <p:cNvSpPr txBox="1">
            <a:spLocks/>
          </p:cNvSpPr>
          <p:nvPr/>
        </p:nvSpPr>
        <p:spPr>
          <a:xfrm>
            <a:off x="584200" y="1819274"/>
            <a:ext cx="5211763" cy="3384321"/>
          </a:xfrm>
          <a:prstGeom prst="rect">
            <a:avLst/>
          </a:prstGeom>
        </p:spPr>
        <p:txBody>
          <a:bodyPr wrap="square">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q"/>
            </a:pPr>
            <a:r>
              <a:rPr lang="en-US" sz="2000" dirty="0"/>
              <a:t>Files tab automatically created for every channel to point to folder in the group’s SharePoint site</a:t>
            </a:r>
          </a:p>
          <a:p>
            <a:pPr>
              <a:lnSpc>
                <a:spcPct val="150000"/>
              </a:lnSpc>
              <a:buFont typeface="Wingdings" panose="05000000000000000000" pitchFamily="2" charset="2"/>
              <a:buChar char="q"/>
            </a:pPr>
            <a:r>
              <a:rPr lang="en-US" sz="2000" dirty="0"/>
              <a:t>Makes it easy for team members to store and access files in SharePoint</a:t>
            </a:r>
          </a:p>
          <a:p>
            <a:pPr>
              <a:lnSpc>
                <a:spcPct val="150000"/>
              </a:lnSpc>
              <a:buFont typeface="Wingdings" panose="05000000000000000000" pitchFamily="2" charset="2"/>
              <a:buChar char="q"/>
            </a:pPr>
            <a:r>
              <a:rPr lang="en-US" sz="2000" dirty="0"/>
              <a:t>OneDrive for Business used for 1:1 and group chats</a:t>
            </a:r>
            <a:endParaRPr lang="en-IE" sz="2000" dirty="0"/>
          </a:p>
        </p:txBody>
      </p:sp>
      <p:pic>
        <p:nvPicPr>
          <p:cNvPr id="6" name="Picture 5">
            <a:extLst>
              <a:ext uri="{FF2B5EF4-FFF2-40B4-BE49-F238E27FC236}">
                <a16:creationId xmlns:a16="http://schemas.microsoft.com/office/drawing/2014/main" id="{ADE76BEB-C69E-44E0-836A-8B75B56ECBF0}"/>
              </a:ext>
            </a:extLst>
          </p:cNvPr>
          <p:cNvPicPr>
            <a:picLocks noChangeAspect="1"/>
          </p:cNvPicPr>
          <p:nvPr/>
        </p:nvPicPr>
        <p:blipFill>
          <a:blip r:embed="rId2"/>
          <a:stretch>
            <a:fillRect/>
          </a:stretch>
        </p:blipFill>
        <p:spPr>
          <a:xfrm>
            <a:off x="6183984" y="1621312"/>
            <a:ext cx="4889810" cy="3219450"/>
          </a:xfrm>
          <a:prstGeom prst="rect">
            <a:avLst/>
          </a:prstGeom>
        </p:spPr>
      </p:pic>
    </p:spTree>
    <p:extLst>
      <p:ext uri="{BB962C8B-B14F-4D97-AF65-F5344CB8AC3E}">
        <p14:creationId xmlns:p14="http://schemas.microsoft.com/office/powerpoint/2010/main" val="308485467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BAA71D-C220-4345-8E06-C2A6A61AF4D2}"/>
              </a:ext>
            </a:extLst>
          </p:cNvPr>
          <p:cNvSpPr>
            <a:spLocks noGrp="1"/>
          </p:cNvSpPr>
          <p:nvPr>
            <p:ph type="title"/>
          </p:nvPr>
        </p:nvSpPr>
        <p:spPr>
          <a:xfrm>
            <a:off x="588263" y="457200"/>
            <a:ext cx="11018520" cy="553998"/>
          </a:xfrm>
        </p:spPr>
        <p:txBody>
          <a:bodyPr>
            <a:normAutofit fontScale="90000"/>
          </a:bodyPr>
          <a:lstStyle/>
          <a:p>
            <a:r>
              <a:rPr lang="en-US" b="1" dirty="0"/>
              <a:t>Team owners and private channels</a:t>
            </a:r>
          </a:p>
        </p:txBody>
      </p:sp>
      <p:sp>
        <p:nvSpPr>
          <p:cNvPr id="5" name="Content Placeholder 2">
            <a:extLst>
              <a:ext uri="{FF2B5EF4-FFF2-40B4-BE49-F238E27FC236}">
                <a16:creationId xmlns:a16="http://schemas.microsoft.com/office/drawing/2014/main" id="{16DE3465-FE4E-44B5-91DD-B0EC549B902D}"/>
              </a:ext>
            </a:extLst>
          </p:cNvPr>
          <p:cNvSpPr txBox="1">
            <a:spLocks/>
          </p:cNvSpPr>
          <p:nvPr/>
        </p:nvSpPr>
        <p:spPr>
          <a:xfrm>
            <a:off x="584200" y="1435100"/>
            <a:ext cx="5346212" cy="5118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q"/>
            </a:pPr>
            <a:r>
              <a:rPr lang="en-US" sz="2000" dirty="0"/>
              <a:t>Team owners can control if members can create private channels</a:t>
            </a:r>
          </a:p>
          <a:p>
            <a:pPr>
              <a:lnSpc>
                <a:spcPct val="150000"/>
              </a:lnSpc>
              <a:buFont typeface="Wingdings" panose="05000000000000000000" pitchFamily="2" charset="2"/>
              <a:buChar char="q"/>
            </a:pPr>
            <a:r>
              <a:rPr lang="en-US" sz="2000" dirty="0"/>
              <a:t>Team owners can see names, </a:t>
            </a:r>
            <a:br>
              <a:rPr lang="en-US" sz="2000" dirty="0"/>
            </a:br>
            <a:r>
              <a:rPr lang="en-US" sz="2000" dirty="0"/>
              <a:t>last activity time and owners of all private channels in a team</a:t>
            </a:r>
          </a:p>
          <a:p>
            <a:pPr>
              <a:lnSpc>
                <a:spcPct val="150000"/>
              </a:lnSpc>
              <a:buFont typeface="Wingdings" panose="05000000000000000000" pitchFamily="2" charset="2"/>
              <a:buChar char="q"/>
            </a:pPr>
            <a:r>
              <a:rPr lang="en-US" sz="2000" dirty="0"/>
              <a:t>Team owners can delete team or individual private channels without being a member</a:t>
            </a:r>
          </a:p>
          <a:p>
            <a:pPr>
              <a:lnSpc>
                <a:spcPct val="150000"/>
              </a:lnSpc>
              <a:buFont typeface="Wingdings" panose="05000000000000000000" pitchFamily="2" charset="2"/>
              <a:buChar char="q"/>
            </a:pPr>
            <a:r>
              <a:rPr lang="en-US" sz="2000" dirty="0"/>
              <a:t>Removing a member from the </a:t>
            </a:r>
            <a:br>
              <a:rPr lang="en-US" sz="2000" dirty="0"/>
            </a:br>
            <a:r>
              <a:rPr lang="en-US" sz="2000" dirty="0"/>
              <a:t>team removes them from all </a:t>
            </a:r>
            <a:br>
              <a:rPr lang="en-US" sz="2000" dirty="0"/>
            </a:br>
            <a:r>
              <a:rPr lang="en-US" sz="2000" dirty="0"/>
              <a:t>private channels*</a:t>
            </a:r>
            <a:endParaRPr lang="en-US" sz="2400" dirty="0"/>
          </a:p>
          <a:p>
            <a:pPr marL="0" indent="0">
              <a:buFont typeface="Arial" panose="020B0604020202020204" pitchFamily="34" charset="0"/>
              <a:buNone/>
            </a:pPr>
            <a:r>
              <a:rPr lang="en-US" sz="1200" dirty="0"/>
              <a:t>*Blocked from removing anyone who is the last owner of a private channel</a:t>
            </a:r>
          </a:p>
        </p:txBody>
      </p:sp>
      <p:graphicFrame>
        <p:nvGraphicFramePr>
          <p:cNvPr id="6" name="Table 5">
            <a:extLst>
              <a:ext uri="{FF2B5EF4-FFF2-40B4-BE49-F238E27FC236}">
                <a16:creationId xmlns:a16="http://schemas.microsoft.com/office/drawing/2014/main" id="{8E5B1D44-F9FB-4B8A-B403-6FB1B110DEB0}"/>
              </a:ext>
            </a:extLst>
          </p:cNvPr>
          <p:cNvGraphicFramePr>
            <a:graphicFrameLocks noGrp="1"/>
          </p:cNvGraphicFramePr>
          <p:nvPr>
            <p:extLst>
              <p:ext uri="{D42A27DB-BD31-4B8C-83A1-F6EECF244321}">
                <p14:modId xmlns:p14="http://schemas.microsoft.com/office/powerpoint/2010/main" val="2467051967"/>
              </p:ext>
            </p:extLst>
          </p:nvPr>
        </p:nvGraphicFramePr>
        <p:xfrm>
          <a:off x="5930412" y="1771649"/>
          <a:ext cx="5678976" cy="4048124"/>
        </p:xfrm>
        <a:graphic>
          <a:graphicData uri="http://schemas.openxmlformats.org/drawingml/2006/table">
            <a:tbl>
              <a:tblPr firstRow="1" bandRow="1">
                <a:tableStyleId>{21E4AEA4-8DFA-4A89-87EB-49C32662AFE0}</a:tableStyleId>
              </a:tblPr>
              <a:tblGrid>
                <a:gridCol w="1892992">
                  <a:extLst>
                    <a:ext uri="{9D8B030D-6E8A-4147-A177-3AD203B41FA5}">
                      <a16:colId xmlns:a16="http://schemas.microsoft.com/office/drawing/2014/main" val="806641780"/>
                    </a:ext>
                  </a:extLst>
                </a:gridCol>
                <a:gridCol w="1892992">
                  <a:extLst>
                    <a:ext uri="{9D8B030D-6E8A-4147-A177-3AD203B41FA5}">
                      <a16:colId xmlns:a16="http://schemas.microsoft.com/office/drawing/2014/main" val="19507053"/>
                    </a:ext>
                  </a:extLst>
                </a:gridCol>
                <a:gridCol w="1892992">
                  <a:extLst>
                    <a:ext uri="{9D8B030D-6E8A-4147-A177-3AD203B41FA5}">
                      <a16:colId xmlns:a16="http://schemas.microsoft.com/office/drawing/2014/main" val="3478427286"/>
                    </a:ext>
                  </a:extLst>
                </a:gridCol>
              </a:tblGrid>
              <a:tr h="1086083">
                <a:tc>
                  <a:txBody>
                    <a:bodyPr/>
                    <a:lstStyle/>
                    <a:p>
                      <a:pPr algn="l" fontAlgn="b"/>
                      <a:r>
                        <a:rPr lang="en-US" dirty="0">
                          <a:effectLst/>
                        </a:rPr>
                        <a:t>Private channel information</a:t>
                      </a:r>
                    </a:p>
                  </a:txBody>
                  <a:tcPr marL="121920" marR="121920" marT="91440" marB="91440" anchor="b"/>
                </a:tc>
                <a:tc>
                  <a:txBody>
                    <a:bodyPr/>
                    <a:lstStyle/>
                    <a:p>
                      <a:pPr algn="l" fontAlgn="b"/>
                      <a:r>
                        <a:rPr lang="en-US" dirty="0">
                          <a:effectLst/>
                        </a:rPr>
                        <a:t>Team owner can see</a:t>
                      </a:r>
                    </a:p>
                  </a:txBody>
                  <a:tcPr marL="121920" marR="121920" marT="91440" marB="91440" anchor="b"/>
                </a:tc>
                <a:tc>
                  <a:txBody>
                    <a:bodyPr/>
                    <a:lstStyle/>
                    <a:p>
                      <a:pPr algn="l" fontAlgn="b"/>
                      <a:r>
                        <a:rPr lang="en-US" dirty="0">
                          <a:effectLst/>
                        </a:rPr>
                        <a:t>Team members can see</a:t>
                      </a:r>
                    </a:p>
                  </a:txBody>
                  <a:tcPr marL="121920" marR="121920" marT="91440" marB="91440" anchor="b"/>
                </a:tc>
                <a:extLst>
                  <a:ext uri="{0D108BD9-81ED-4DB2-BD59-A6C34878D82A}">
                    <a16:rowId xmlns:a16="http://schemas.microsoft.com/office/drawing/2014/main" val="453731905"/>
                  </a:ext>
                </a:extLst>
              </a:tr>
              <a:tr h="987347">
                <a:tc>
                  <a:txBody>
                    <a:bodyPr/>
                    <a:lstStyle/>
                    <a:p>
                      <a:pPr algn="l" fontAlgn="t"/>
                      <a:r>
                        <a:rPr kumimoji="0" lang="en-US" sz="1600" u="none" strike="noStrike" kern="1200" cap="none" spc="0" normalizeH="0" baseline="0" dirty="0">
                          <a:ln>
                            <a:noFill/>
                          </a:ln>
                          <a:effectLst/>
                          <a:uLnTx/>
                          <a:uFillTx/>
                        </a:rPr>
                        <a:t>Name and description</a:t>
                      </a:r>
                      <a:endParaRPr kumimoji="0" lang="en-US" sz="1600" b="0" i="0" u="none" strike="noStrike" kern="1200" cap="none" spc="0" normalizeH="0" baseline="0" dirty="0">
                        <a:ln>
                          <a:noFill/>
                        </a:ln>
                        <a:solidFill>
                          <a:srgbClr val="414D59"/>
                        </a:solidFill>
                        <a:effectLst/>
                        <a:uLnTx/>
                        <a:uFillTx/>
                        <a:latin typeface="Segoe UI Semilight" panose="020B0402040204020203" pitchFamily="34" charset="0"/>
                        <a:ea typeface="+mn-ea"/>
                        <a:cs typeface="Segoe UI Semilight" panose="020B0402040204020203" pitchFamily="34" charset="0"/>
                      </a:endParaRPr>
                    </a:p>
                  </a:txBody>
                  <a:tcPr marL="121920" marR="121920" marT="91440" marB="91440"/>
                </a:tc>
                <a:tc>
                  <a:txBody>
                    <a:bodyPr/>
                    <a:lstStyle/>
                    <a:p>
                      <a:pPr algn="l" fontAlgn="t"/>
                      <a:r>
                        <a:rPr kumimoji="0" lang="en-US" sz="1600" u="none" strike="noStrike" kern="1200" cap="none" spc="0" normalizeH="0" baseline="0" dirty="0">
                          <a:ln>
                            <a:noFill/>
                          </a:ln>
                          <a:effectLst/>
                          <a:uLnTx/>
                          <a:uFillTx/>
                        </a:rPr>
                        <a:t>All private channels in the team</a:t>
                      </a:r>
                      <a:endParaRPr kumimoji="0" lang="en-US" sz="1600" b="0" i="0" u="none" strike="noStrike" kern="1200" cap="none" spc="0" normalizeH="0" baseline="0" dirty="0">
                        <a:ln>
                          <a:noFill/>
                        </a:ln>
                        <a:solidFill>
                          <a:srgbClr val="414D59"/>
                        </a:solidFill>
                        <a:effectLst/>
                        <a:uLnTx/>
                        <a:uFillTx/>
                        <a:latin typeface="Segoe UI Semilight" panose="020B0402040204020203" pitchFamily="34" charset="0"/>
                        <a:ea typeface="+mn-ea"/>
                        <a:cs typeface="Segoe UI Semilight" panose="020B0402040204020203" pitchFamily="34" charset="0"/>
                      </a:endParaRPr>
                    </a:p>
                  </a:txBody>
                  <a:tcPr marL="121920" marR="121920" marT="91440" marB="91440"/>
                </a:tc>
                <a:tc>
                  <a:txBody>
                    <a:bodyPr/>
                    <a:lstStyle/>
                    <a:p>
                      <a:pPr algn="l" fontAlgn="t"/>
                      <a:r>
                        <a:rPr kumimoji="0" lang="en-US" sz="1600" u="none" strike="noStrike" kern="1200" cap="none" spc="0" normalizeH="0" baseline="0" dirty="0">
                          <a:ln>
                            <a:noFill/>
                          </a:ln>
                          <a:effectLst/>
                          <a:uLnTx/>
                          <a:uFillTx/>
                        </a:rPr>
                        <a:t>Only when added to the private channel</a:t>
                      </a:r>
                      <a:endParaRPr kumimoji="0" lang="en-US" sz="1600" b="0" i="0" u="none" strike="noStrike" kern="1200" cap="none" spc="0" normalizeH="0" baseline="0" dirty="0">
                        <a:ln>
                          <a:noFill/>
                        </a:ln>
                        <a:solidFill>
                          <a:srgbClr val="414D59"/>
                        </a:solidFill>
                        <a:effectLst/>
                        <a:uLnTx/>
                        <a:uFillTx/>
                        <a:latin typeface="Segoe UI Semilight" panose="020B0402040204020203" pitchFamily="34" charset="0"/>
                        <a:ea typeface="+mn-ea"/>
                        <a:cs typeface="Segoe UI Semilight" panose="020B0402040204020203" pitchFamily="34" charset="0"/>
                      </a:endParaRPr>
                    </a:p>
                  </a:txBody>
                  <a:tcPr marL="121920" marR="121920" marT="91440" marB="91440"/>
                </a:tc>
                <a:extLst>
                  <a:ext uri="{0D108BD9-81ED-4DB2-BD59-A6C34878D82A}">
                    <a16:rowId xmlns:a16="http://schemas.microsoft.com/office/drawing/2014/main" val="1858937550"/>
                  </a:ext>
                </a:extLst>
              </a:tr>
              <a:tr h="987347">
                <a:tc>
                  <a:txBody>
                    <a:bodyPr/>
                    <a:lstStyle/>
                    <a:p>
                      <a:pPr algn="l" fontAlgn="t"/>
                      <a:r>
                        <a:rPr kumimoji="0" lang="en-US" sz="1600" u="none" strike="noStrike" kern="1200" cap="none" spc="0" normalizeH="0" baseline="0" dirty="0">
                          <a:ln>
                            <a:noFill/>
                          </a:ln>
                          <a:effectLst/>
                          <a:uLnTx/>
                          <a:uFillTx/>
                        </a:rPr>
                        <a:t>Conversations and tabs</a:t>
                      </a:r>
                      <a:endParaRPr kumimoji="0" lang="en-US" sz="1600" b="0" i="0" u="none" strike="noStrike" kern="1200" cap="none" spc="0" normalizeH="0" baseline="0" dirty="0">
                        <a:ln>
                          <a:noFill/>
                        </a:ln>
                        <a:solidFill>
                          <a:srgbClr val="414D59"/>
                        </a:solidFill>
                        <a:effectLst/>
                        <a:uLnTx/>
                        <a:uFillTx/>
                        <a:latin typeface="Segoe UI Semilight" panose="020B0402040204020203" pitchFamily="34" charset="0"/>
                        <a:ea typeface="+mn-ea"/>
                        <a:cs typeface="Segoe UI Semilight" panose="020B0402040204020203" pitchFamily="34" charset="0"/>
                      </a:endParaRPr>
                    </a:p>
                  </a:txBody>
                  <a:tcPr marL="121920" marR="121920" marT="91440" marB="91440"/>
                </a:tc>
                <a:tc>
                  <a:txBody>
                    <a:bodyPr/>
                    <a:lstStyle/>
                    <a:p>
                      <a:pPr algn="l" fontAlgn="t"/>
                      <a:r>
                        <a:rPr kumimoji="0" lang="en-US" sz="1600" u="none" strike="noStrike" kern="1200" cap="none" spc="0" normalizeH="0" baseline="0" dirty="0">
                          <a:ln>
                            <a:noFill/>
                          </a:ln>
                          <a:effectLst/>
                          <a:uLnTx/>
                          <a:uFillTx/>
                        </a:rPr>
                        <a:t>Only when added to the private channel</a:t>
                      </a:r>
                      <a:endParaRPr kumimoji="0" lang="en-US" sz="1600" b="0" i="0" u="none" strike="noStrike" kern="1200" cap="none" spc="0" normalizeH="0" baseline="0" dirty="0">
                        <a:ln>
                          <a:noFill/>
                        </a:ln>
                        <a:solidFill>
                          <a:srgbClr val="414D59"/>
                        </a:solidFill>
                        <a:effectLst/>
                        <a:uLnTx/>
                        <a:uFillTx/>
                        <a:latin typeface="Segoe UI Semilight" panose="020B0402040204020203" pitchFamily="34" charset="0"/>
                        <a:ea typeface="+mn-ea"/>
                        <a:cs typeface="Segoe UI Semilight" panose="020B0402040204020203" pitchFamily="34" charset="0"/>
                      </a:endParaRPr>
                    </a:p>
                  </a:txBody>
                  <a:tcPr marL="121920" marR="121920" marT="91440" marB="91440"/>
                </a:tc>
                <a:tc>
                  <a:txBody>
                    <a:bodyPr/>
                    <a:lstStyle/>
                    <a:p>
                      <a:pPr algn="l" fontAlgn="t"/>
                      <a:r>
                        <a:rPr kumimoji="0" lang="en-US" sz="1600" u="none" strike="noStrike" kern="1200" cap="none" spc="0" normalizeH="0" baseline="0" dirty="0">
                          <a:ln>
                            <a:noFill/>
                          </a:ln>
                          <a:effectLst/>
                          <a:uLnTx/>
                          <a:uFillTx/>
                        </a:rPr>
                        <a:t>Only when added to the private channel</a:t>
                      </a:r>
                      <a:endParaRPr kumimoji="0" lang="en-US" sz="1600" b="0" i="0" u="none" strike="noStrike" kern="1200" cap="none" spc="0" normalizeH="0" baseline="0" dirty="0">
                        <a:ln>
                          <a:noFill/>
                        </a:ln>
                        <a:solidFill>
                          <a:srgbClr val="414D59"/>
                        </a:solidFill>
                        <a:effectLst/>
                        <a:uLnTx/>
                        <a:uFillTx/>
                        <a:latin typeface="Segoe UI Semilight" panose="020B0402040204020203" pitchFamily="34" charset="0"/>
                        <a:ea typeface="+mn-ea"/>
                        <a:cs typeface="Segoe UI Semilight" panose="020B0402040204020203" pitchFamily="34" charset="0"/>
                      </a:endParaRPr>
                    </a:p>
                  </a:txBody>
                  <a:tcPr marL="121920" marR="121920" marT="91440" marB="91440"/>
                </a:tc>
                <a:extLst>
                  <a:ext uri="{0D108BD9-81ED-4DB2-BD59-A6C34878D82A}">
                    <a16:rowId xmlns:a16="http://schemas.microsoft.com/office/drawing/2014/main" val="933364891"/>
                  </a:ext>
                </a:extLst>
              </a:tr>
              <a:tr h="987347">
                <a:tc>
                  <a:txBody>
                    <a:bodyPr/>
                    <a:lstStyle/>
                    <a:p>
                      <a:pPr algn="l" fontAlgn="t"/>
                      <a:r>
                        <a:rPr kumimoji="0" lang="en-US" sz="1600" u="none" strike="noStrike" kern="1200" cap="none" spc="0" normalizeH="0" baseline="0" dirty="0">
                          <a:ln>
                            <a:noFill/>
                          </a:ln>
                          <a:effectLst/>
                          <a:uLnTx/>
                          <a:uFillTx/>
                        </a:rPr>
                        <a:t>Files and content</a:t>
                      </a:r>
                      <a:endParaRPr kumimoji="0" lang="en-US" sz="1600" b="0" i="0" u="none" strike="noStrike" kern="1200" cap="none" spc="0" normalizeH="0" baseline="0" dirty="0">
                        <a:ln>
                          <a:noFill/>
                        </a:ln>
                        <a:solidFill>
                          <a:srgbClr val="414D59"/>
                        </a:solidFill>
                        <a:effectLst/>
                        <a:uLnTx/>
                        <a:uFillTx/>
                        <a:latin typeface="Segoe UI Semilight" panose="020B0402040204020203" pitchFamily="34" charset="0"/>
                        <a:ea typeface="+mn-ea"/>
                        <a:cs typeface="Segoe UI Semilight" panose="020B0402040204020203" pitchFamily="34" charset="0"/>
                      </a:endParaRPr>
                    </a:p>
                  </a:txBody>
                  <a:tcPr marL="121920" marR="121920" marT="91440" marB="91440"/>
                </a:tc>
                <a:tc>
                  <a:txBody>
                    <a:bodyPr/>
                    <a:lstStyle/>
                    <a:p>
                      <a:pPr algn="l" fontAlgn="t"/>
                      <a:r>
                        <a:rPr kumimoji="0" lang="en-US" sz="1600" u="none" strike="noStrike" kern="1200" cap="none" spc="0" normalizeH="0" baseline="0" dirty="0">
                          <a:ln>
                            <a:noFill/>
                          </a:ln>
                          <a:effectLst/>
                          <a:uLnTx/>
                          <a:uFillTx/>
                        </a:rPr>
                        <a:t>Only when added to the private channel</a:t>
                      </a:r>
                      <a:endParaRPr kumimoji="0" lang="en-US" sz="1600" b="0" i="0" u="none" strike="noStrike" kern="1200" cap="none" spc="0" normalizeH="0" baseline="0" dirty="0">
                        <a:ln>
                          <a:noFill/>
                        </a:ln>
                        <a:solidFill>
                          <a:srgbClr val="414D59"/>
                        </a:solidFill>
                        <a:effectLst/>
                        <a:uLnTx/>
                        <a:uFillTx/>
                        <a:latin typeface="Segoe UI Semilight" panose="020B0402040204020203" pitchFamily="34" charset="0"/>
                        <a:ea typeface="+mn-ea"/>
                        <a:cs typeface="Segoe UI Semilight" panose="020B0402040204020203" pitchFamily="34" charset="0"/>
                      </a:endParaRPr>
                    </a:p>
                  </a:txBody>
                  <a:tcPr marL="121920" marR="121920" marT="91440" marB="91440"/>
                </a:tc>
                <a:tc>
                  <a:txBody>
                    <a:bodyPr/>
                    <a:lstStyle/>
                    <a:p>
                      <a:pPr algn="l" fontAlgn="t"/>
                      <a:r>
                        <a:rPr kumimoji="0" lang="en-US" sz="1600" u="none" strike="noStrike" kern="1200" cap="none" spc="0" normalizeH="0" baseline="0" dirty="0">
                          <a:ln>
                            <a:noFill/>
                          </a:ln>
                          <a:effectLst/>
                          <a:uLnTx/>
                          <a:uFillTx/>
                        </a:rPr>
                        <a:t>Only when added to the private channel</a:t>
                      </a:r>
                      <a:endParaRPr kumimoji="0" lang="en-US" sz="1600" b="0" i="0" u="none" strike="noStrike" kern="1200" cap="none" spc="0" normalizeH="0" baseline="0" dirty="0">
                        <a:ln>
                          <a:noFill/>
                        </a:ln>
                        <a:solidFill>
                          <a:srgbClr val="414D59"/>
                        </a:solidFill>
                        <a:effectLst/>
                        <a:uLnTx/>
                        <a:uFillTx/>
                        <a:latin typeface="Segoe UI Semilight" panose="020B0402040204020203" pitchFamily="34" charset="0"/>
                        <a:ea typeface="+mn-ea"/>
                        <a:cs typeface="Segoe UI Semilight" panose="020B0402040204020203" pitchFamily="34" charset="0"/>
                      </a:endParaRPr>
                    </a:p>
                  </a:txBody>
                  <a:tcPr marL="121920" marR="121920" marT="91440" marB="91440"/>
                </a:tc>
                <a:extLst>
                  <a:ext uri="{0D108BD9-81ED-4DB2-BD59-A6C34878D82A}">
                    <a16:rowId xmlns:a16="http://schemas.microsoft.com/office/drawing/2014/main" val="668252302"/>
                  </a:ext>
                </a:extLst>
              </a:tr>
            </a:tbl>
          </a:graphicData>
        </a:graphic>
      </p:graphicFrame>
    </p:spTree>
    <p:extLst>
      <p:ext uri="{BB962C8B-B14F-4D97-AF65-F5344CB8AC3E}">
        <p14:creationId xmlns:p14="http://schemas.microsoft.com/office/powerpoint/2010/main" val="210463289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5DEFC9C-0B9B-4366-B9C4-30A0059177D1}"/>
              </a:ext>
            </a:extLst>
          </p:cNvPr>
          <p:cNvSpPr txBox="1">
            <a:spLocks/>
          </p:cNvSpPr>
          <p:nvPr/>
        </p:nvSpPr>
        <p:spPr>
          <a:xfrm>
            <a:off x="588263" y="457200"/>
            <a:ext cx="11018520" cy="553998"/>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rgbClr val="43444A"/>
                </a:solidFill>
                <a:latin typeface="+mj-lt"/>
                <a:ea typeface="+mj-ea"/>
                <a:cs typeface="+mj-cs"/>
              </a:defRPr>
            </a:lvl1pPr>
          </a:lstStyle>
          <a:p>
            <a:r>
              <a:rPr lang="en-US" b="1" dirty="0"/>
              <a:t>Files in private channels</a:t>
            </a:r>
          </a:p>
        </p:txBody>
      </p:sp>
      <p:sp>
        <p:nvSpPr>
          <p:cNvPr id="6" name="Content Placeholder 2">
            <a:extLst>
              <a:ext uri="{FF2B5EF4-FFF2-40B4-BE49-F238E27FC236}">
                <a16:creationId xmlns:a16="http://schemas.microsoft.com/office/drawing/2014/main" id="{EF2B4FDF-FF83-4A55-995D-9BD8FA064D62}"/>
              </a:ext>
            </a:extLst>
          </p:cNvPr>
          <p:cNvSpPr txBox="1">
            <a:spLocks/>
          </p:cNvSpPr>
          <p:nvPr/>
        </p:nvSpPr>
        <p:spPr>
          <a:xfrm>
            <a:off x="584200" y="3171825"/>
            <a:ext cx="11018520" cy="31393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000" dirty="0"/>
              <a:t>Private channel files are stored in its own site collection</a:t>
            </a:r>
          </a:p>
          <a:p>
            <a:pPr lvl="1">
              <a:lnSpc>
                <a:spcPct val="150000"/>
              </a:lnSpc>
              <a:buFont typeface="Wingdings" panose="05000000000000000000" pitchFamily="2" charset="2"/>
              <a:buChar char="§"/>
            </a:pPr>
            <a:r>
              <a:rPr lang="en-US" sz="1600" dirty="0"/>
              <a:t>Ensures access to private channel documents is restricted to members</a:t>
            </a:r>
          </a:p>
          <a:p>
            <a:pPr lvl="1">
              <a:lnSpc>
                <a:spcPct val="150000"/>
              </a:lnSpc>
              <a:buFont typeface="Wingdings" panose="05000000000000000000" pitchFamily="2" charset="2"/>
              <a:buChar char="§"/>
            </a:pPr>
            <a:r>
              <a:rPr lang="en-US" sz="1600" dirty="0"/>
              <a:t>Site is named as &lt;team name&gt;-&lt;channel name&gt;</a:t>
            </a:r>
          </a:p>
          <a:p>
            <a:pPr lvl="1">
              <a:lnSpc>
                <a:spcPct val="150000"/>
              </a:lnSpc>
              <a:buFont typeface="Wingdings" panose="05000000000000000000" pitchFamily="2" charset="2"/>
              <a:buChar char="§"/>
            </a:pPr>
            <a:r>
              <a:rPr lang="en-US" sz="1600" dirty="0"/>
              <a:t>Comes with document library, lists can be added, pages not supported.</a:t>
            </a:r>
          </a:p>
          <a:p>
            <a:pPr>
              <a:buFont typeface="Wingdings" panose="05000000000000000000" pitchFamily="2" charset="2"/>
              <a:buChar char="q"/>
            </a:pPr>
            <a:r>
              <a:rPr lang="en-US" sz="2000" dirty="0"/>
              <a:t>Lifecycle of the site collection is tied to private channel</a:t>
            </a:r>
          </a:p>
          <a:p>
            <a:pPr lvl="1">
              <a:lnSpc>
                <a:spcPct val="150000"/>
              </a:lnSpc>
              <a:buFont typeface="Wingdings" panose="05000000000000000000" pitchFamily="2" charset="2"/>
              <a:buChar char="§"/>
            </a:pPr>
            <a:r>
              <a:rPr lang="en-US" sz="1600" dirty="0"/>
              <a:t>Site collection created in the same geo as team, inherits guest permission on create</a:t>
            </a:r>
          </a:p>
          <a:p>
            <a:pPr lvl="1">
              <a:lnSpc>
                <a:spcPct val="150000"/>
              </a:lnSpc>
              <a:buFont typeface="Wingdings" panose="05000000000000000000" pitchFamily="2" charset="2"/>
              <a:buChar char="§"/>
            </a:pPr>
            <a:r>
              <a:rPr lang="en-US" sz="1600" dirty="0"/>
              <a:t>Membership and data classification of the site collection is kept in sync with team</a:t>
            </a:r>
          </a:p>
          <a:p>
            <a:pPr>
              <a:buFont typeface="Wingdings" panose="05000000000000000000" pitchFamily="2" charset="2"/>
              <a:buChar char="q"/>
            </a:pPr>
            <a:r>
              <a:rPr lang="en-US" sz="2000" dirty="0"/>
              <a:t>Site collections per tenant limit has been enhanced from 500K to 2M</a:t>
            </a:r>
          </a:p>
        </p:txBody>
      </p:sp>
      <p:pic>
        <p:nvPicPr>
          <p:cNvPr id="7" name="Picture 6" descr="A screenshot of a social media post&#10;&#10;Description automatically generated">
            <a:extLst>
              <a:ext uri="{FF2B5EF4-FFF2-40B4-BE49-F238E27FC236}">
                <a16:creationId xmlns:a16="http://schemas.microsoft.com/office/drawing/2014/main" id="{6C877FAF-9457-42A4-8D45-5E82B5BF53BF}"/>
              </a:ext>
            </a:extLst>
          </p:cNvPr>
          <p:cNvPicPr>
            <a:picLocks noChangeAspect="1"/>
          </p:cNvPicPr>
          <p:nvPr/>
        </p:nvPicPr>
        <p:blipFill>
          <a:blip r:embed="rId2"/>
          <a:stretch>
            <a:fillRect/>
          </a:stretch>
        </p:blipFill>
        <p:spPr>
          <a:xfrm>
            <a:off x="584200" y="1081522"/>
            <a:ext cx="5985126" cy="2019979"/>
          </a:xfrm>
          <a:prstGeom prst="rect">
            <a:avLst/>
          </a:prstGeom>
        </p:spPr>
      </p:pic>
    </p:spTree>
    <p:extLst>
      <p:ext uri="{BB962C8B-B14F-4D97-AF65-F5344CB8AC3E}">
        <p14:creationId xmlns:p14="http://schemas.microsoft.com/office/powerpoint/2010/main" val="1878465561"/>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1692</Words>
  <Application>Microsoft Office PowerPoint</Application>
  <PresentationFormat>Widescreen</PresentationFormat>
  <Paragraphs>188</Paragraphs>
  <Slides>20</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20</vt:i4>
      </vt:variant>
    </vt:vector>
  </HeadingPairs>
  <TitlesOfParts>
    <vt:vector size="35" baseType="lpstr">
      <vt:lpstr>Arial</vt:lpstr>
      <vt:lpstr>Calibri</vt:lpstr>
      <vt:lpstr>Calibri Light</vt:lpstr>
      <vt:lpstr>Consolas</vt:lpstr>
      <vt:lpstr>Cordia New</vt:lpstr>
      <vt:lpstr>Lato</vt:lpstr>
      <vt:lpstr>Old English Text MT</vt:lpstr>
      <vt:lpstr>Quicksand</vt:lpstr>
      <vt:lpstr>Segoe UI</vt:lpstr>
      <vt:lpstr>Segoe UI Light</vt:lpstr>
      <vt:lpstr>Segoe UI Semibold</vt:lpstr>
      <vt:lpstr>Segoe UI Semilight</vt:lpstr>
      <vt:lpstr>Square721 BT</vt:lpstr>
      <vt:lpstr>Wingdings</vt:lpstr>
      <vt:lpstr>Office Theme</vt:lpstr>
      <vt:lpstr>PowerPoint Presentation</vt:lpstr>
      <vt:lpstr>Microsoft Teams</vt:lpstr>
      <vt:lpstr>Private channels Focused private collaboration within a team </vt:lpstr>
      <vt:lpstr>Private channels Focused private collaboration within a team </vt:lpstr>
      <vt:lpstr>Private channels Focused private collaboration within a team </vt:lpstr>
      <vt:lpstr>Private channel Architecture </vt:lpstr>
      <vt:lpstr>Teams and SharePoint Online</vt:lpstr>
      <vt:lpstr>Team owners and private channels</vt:lpstr>
      <vt:lpstr>PowerPoint Presentation</vt:lpstr>
      <vt:lpstr>Administration</vt:lpstr>
      <vt:lpstr>Channel owners and settings</vt:lpstr>
      <vt:lpstr>Apps in private channels</vt:lpstr>
      <vt:lpstr>Site management</vt:lpstr>
      <vt:lpstr>PowerShell &amp; Graph API</vt:lpstr>
      <vt:lpstr>Team Lifecycle</vt:lpstr>
      <vt:lpstr>Teams PowerShell Module</vt:lpstr>
      <vt:lpstr>Teams cmdlets</vt:lpstr>
      <vt:lpstr>PowerPoint Presentation</vt:lpstr>
      <vt:lpstr>PowerPoint Presentation</vt:lpstr>
      <vt:lpstr>Microsoft Team Private Channel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Anbu Mani</dc:creator>
  <cp:lastModifiedBy>Gayathri Nagamanickam</cp:lastModifiedBy>
  <cp:revision>119</cp:revision>
  <dcterms:created xsi:type="dcterms:W3CDTF">2020-01-31T02:56:04Z</dcterms:created>
  <dcterms:modified xsi:type="dcterms:W3CDTF">2020-02-06T16:45:41Z</dcterms:modified>
</cp:coreProperties>
</file>