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076136264" r:id="rId5"/>
    <p:sldId id="2076136245" r:id="rId6"/>
    <p:sldId id="2076136258" r:id="rId7"/>
    <p:sldId id="2076136267" r:id="rId8"/>
    <p:sldId id="2076136266" r:id="rId9"/>
    <p:sldId id="2076136265" r:id="rId10"/>
    <p:sldId id="2076136269" r:id="rId11"/>
    <p:sldId id="2076136268" r:id="rId12"/>
    <p:sldId id="2076136270" r:id="rId13"/>
    <p:sldId id="2076136271" r:id="rId14"/>
    <p:sldId id="2076136272" r:id="rId15"/>
    <p:sldId id="2076136273" r:id="rId16"/>
    <p:sldId id="2076136260" r:id="rId17"/>
    <p:sldId id="2076136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D5E"/>
    <a:srgbClr val="434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F977-B124-4A3D-92BD-950A70D81A0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E65B5-6AB2-406D-9EAB-951E08B40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8E692E-1D02-45F7-A452-D39C7BB0F479}"/>
              </a:ext>
            </a:extLst>
          </p:cNvPr>
          <p:cNvGrpSpPr/>
          <p:nvPr userDrawn="1"/>
        </p:nvGrpSpPr>
        <p:grpSpPr>
          <a:xfrm>
            <a:off x="2801139" y="2577154"/>
            <a:ext cx="6589722" cy="525777"/>
            <a:chOff x="2740851" y="2577154"/>
            <a:chExt cx="6589722" cy="525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472A6C-37AE-4560-87F2-7B312680534A}"/>
                </a:ext>
              </a:extLst>
            </p:cNvPr>
            <p:cNvSpPr/>
            <p:nvPr userDrawn="1"/>
          </p:nvSpPr>
          <p:spPr>
            <a:xfrm>
              <a:off x="2740851" y="2577164"/>
              <a:ext cx="4508589" cy="525767"/>
            </a:xfrm>
            <a:prstGeom prst="rect">
              <a:avLst/>
            </a:prstGeom>
            <a:solidFill>
              <a:srgbClr val="1E73B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Flowchart: Card 25">
              <a:extLst>
                <a:ext uri="{FF2B5EF4-FFF2-40B4-BE49-F238E27FC236}">
                  <a16:creationId xmlns:a16="http://schemas.microsoft.com/office/drawing/2014/main" id="{94155573-0391-4CAC-8B0D-C91BF0CCCF6A}"/>
                </a:ext>
              </a:extLst>
            </p:cNvPr>
            <p:cNvSpPr/>
            <p:nvPr userDrawn="1"/>
          </p:nvSpPr>
          <p:spPr>
            <a:xfrm rot="10800000" flipH="1">
              <a:off x="7002090" y="2577154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2B2A2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5EAF0-59A5-4FEE-8C44-AAF2A29738CC}"/>
                </a:ext>
              </a:extLst>
            </p:cNvPr>
            <p:cNvSpPr txBox="1"/>
            <p:nvPr userDrawn="1"/>
          </p:nvSpPr>
          <p:spPr>
            <a:xfrm>
              <a:off x="2837518" y="2664573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Chennai, Tamil Nadu, India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A5D3B-8170-450D-A7ED-BED2EA3AA4A7}"/>
                </a:ext>
              </a:extLst>
            </p:cNvPr>
            <p:cNvSpPr txBox="1"/>
            <p:nvPr userDrawn="1"/>
          </p:nvSpPr>
          <p:spPr>
            <a:xfrm>
              <a:off x="7246089" y="2664573"/>
              <a:ext cx="208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Feb 08, 2020</a:t>
              </a:r>
            </a:p>
          </p:txBody>
        </p:sp>
      </p:grpSp>
      <p:pic>
        <p:nvPicPr>
          <p:cNvPr id="12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ACEBB9AA-F452-4808-B18A-33585F527B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27" y="6224371"/>
            <a:ext cx="173378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63FD5-EC8A-49E9-9A02-61CC05E23C6F}"/>
              </a:ext>
            </a:extLst>
          </p:cNvPr>
          <p:cNvSpPr txBox="1"/>
          <p:nvPr userDrawn="1"/>
        </p:nvSpPr>
        <p:spPr>
          <a:xfrm>
            <a:off x="2574470" y="1504470"/>
            <a:ext cx="70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b="1" kern="1200" dirty="0">
                <a:solidFill>
                  <a:srgbClr val="66666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SharePoint Saturday</a:t>
            </a:r>
            <a:endParaRPr lang="en-IN" sz="4000" b="1" kern="1200" dirty="0">
              <a:solidFill>
                <a:srgbClr val="666666"/>
              </a:solidFill>
              <a:latin typeface="Old English Text MT" panose="03040902040508030806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3AD8F-DA31-4AF7-BD65-A38514B280D2}"/>
              </a:ext>
            </a:extLst>
          </p:cNvPr>
          <p:cNvSpPr txBox="1"/>
          <p:nvPr userDrawn="1"/>
        </p:nvSpPr>
        <p:spPr>
          <a:xfrm>
            <a:off x="800218" y="3902571"/>
            <a:ext cx="47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Anbu Mani</a:t>
            </a:r>
            <a:endParaRPr lang="en-IN" sz="36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A211-0391-4609-BA30-AEE189425022}"/>
              </a:ext>
            </a:extLst>
          </p:cNvPr>
          <p:cNvSpPr txBox="1"/>
          <p:nvPr userDrawn="1"/>
        </p:nvSpPr>
        <p:spPr>
          <a:xfrm>
            <a:off x="800218" y="5031370"/>
            <a:ext cx="76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kern="1200" cap="none" spc="-150" baseline="0" dirty="0">
                <a:ln w="3175">
                  <a:noFill/>
                </a:ln>
                <a:solidFill>
                  <a:srgbClr val="505050"/>
                </a:solidFill>
                <a:effectLst/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Azure Mobile Apps</a:t>
            </a:r>
            <a:endParaRPr lang="en-IN" sz="2800" b="1" i="0" kern="1200" cap="none" spc="-150" baseline="0" dirty="0">
              <a:ln w="3175">
                <a:noFill/>
              </a:ln>
              <a:solidFill>
                <a:srgbClr val="505050"/>
              </a:solidFill>
              <a:effectLst/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CA8BD5-CCE4-4284-868C-4A8964D6624B}"/>
              </a:ext>
            </a:extLst>
          </p:cNvPr>
          <p:cNvGrpSpPr/>
          <p:nvPr userDrawn="1"/>
        </p:nvGrpSpPr>
        <p:grpSpPr>
          <a:xfrm>
            <a:off x="800218" y="5684768"/>
            <a:ext cx="2593639" cy="704580"/>
            <a:chOff x="1126123" y="5761597"/>
            <a:chExt cx="2593639" cy="7045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6D5712-8E85-49AF-A1EC-E9F983EFC1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23" y="5761597"/>
              <a:ext cx="704580" cy="70458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A588A0-071D-4370-8039-1FD445AB41A1}"/>
                </a:ext>
              </a:extLst>
            </p:cNvPr>
            <p:cNvSpPr/>
            <p:nvPr userDrawn="1"/>
          </p:nvSpPr>
          <p:spPr>
            <a:xfrm>
              <a:off x="1701261" y="5976377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dirty="0">
                  <a:solidFill>
                    <a:srgbClr val="505050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@</a:t>
              </a:r>
              <a:r>
                <a:rPr lang="en-IN" sz="1800" b="1" kern="1200" dirty="0">
                  <a:solidFill>
                    <a:srgbClr val="505050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Anbu_Mani27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0648E-C848-43A1-8062-D44F0FD5E24D}"/>
              </a:ext>
            </a:extLst>
          </p:cNvPr>
          <p:cNvSpPr/>
          <p:nvPr userDrawn="1"/>
        </p:nvSpPr>
        <p:spPr>
          <a:xfrm>
            <a:off x="800218" y="4548902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Microsoft MVP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56F6A1-F3CE-4945-84E4-CC0476AC77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" y="371315"/>
            <a:ext cx="1921708" cy="101268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203E6C-5EB8-463D-93F7-1553017736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61" y="185516"/>
            <a:ext cx="1578949" cy="1384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6DA-62ED-460F-92D7-B10039CE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F57C-5BAA-4DBC-8C99-ED20F2CA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2B4A-44A0-4681-8254-5AB9C6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3E36-23B4-44B4-8634-B19F2D0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ACA1-9BAF-4D44-8654-CCFF536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2A71-FD0B-4CE5-BABD-11029185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C74A-88CE-4526-B0D7-36E70A5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9F22-DBDB-41E6-89B5-E9D529F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2EC6-DB25-4669-A12C-FA8BE62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2EB8-C109-40B2-9F80-B7D0CB6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0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E85AEB-FEB2-4D60-81DD-BF3A575A896F}"/>
              </a:ext>
            </a:extLst>
          </p:cNvPr>
          <p:cNvSpPr txBox="1"/>
          <p:nvPr userDrawn="1"/>
        </p:nvSpPr>
        <p:spPr>
          <a:xfrm>
            <a:off x="4843308" y="375302"/>
            <a:ext cx="27085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4500" b="1" dirty="0">
                <a:solidFill>
                  <a:srgbClr val="002060"/>
                </a:solidFill>
                <a:latin typeface="Quicksand" pitchFamily="2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6135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57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`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DFD365B-B896-494A-8FE6-10A949BC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991" y="2089679"/>
            <a:ext cx="4075714" cy="3877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2800" b="1" spc="-50" baseline="0">
                <a:solidFill>
                  <a:srgbClr val="002060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66B46FDF-C521-49AD-BEA9-93B967D77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991" y="287719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12D57396-EFC5-451B-95B9-F7C757738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987" y="3200854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1B86F1B-CC72-4D61-B3C7-3A3A7F1917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989" y="369776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name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99034E33-EA6D-4423-AA68-C9AE5E1410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987" y="4005543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subtitle text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761AF01-7317-4FAE-9A1B-666EB08D523C}"/>
              </a:ext>
            </a:extLst>
          </p:cNvPr>
          <p:cNvSpPr txBox="1">
            <a:spLocks/>
          </p:cNvSpPr>
          <p:nvPr userDrawn="1"/>
        </p:nvSpPr>
        <p:spPr>
          <a:xfrm>
            <a:off x="8399659" y="27791"/>
            <a:ext cx="3139223" cy="80021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-50" baseline="0">
                <a:ln w="3175">
                  <a:noFill/>
                </a:ln>
                <a:solidFill>
                  <a:srgbClr val="D6532B"/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br>
              <a:rPr lang="es-E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ES" sz="2800" b="0" i="0" kern="1200" cap="none" spc="-50" baseline="0" dirty="0" err="1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Help</a:t>
            </a: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 </a:t>
            </a:r>
            <a:r>
              <a:rPr lang="es-ES" sz="2800" b="0" i="0" kern="1200" cap="none" spc="-50" baseline="0" dirty="0" err="1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us</a:t>
            </a: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 </a:t>
            </a:r>
            <a:r>
              <a:rPr lang="es-ES" sz="2800" b="0" i="0" kern="1200" cap="none" spc="-50" baseline="0" dirty="0" err="1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grow</a:t>
            </a: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!</a:t>
            </a:r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D99285-A992-4D3F-9B0B-7D505E9376C7}"/>
              </a:ext>
            </a:extLst>
          </p:cNvPr>
          <p:cNvSpPr txBox="1"/>
          <p:nvPr userDrawn="1"/>
        </p:nvSpPr>
        <p:spPr>
          <a:xfrm>
            <a:off x="4838701" y="213369"/>
            <a:ext cx="27085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5400" b="1" dirty="0" err="1">
                <a:solidFill>
                  <a:srgbClr val="002060"/>
                </a:solidFill>
                <a:latin typeface="Quicksand" pitchFamily="2" charset="0"/>
              </a:rPr>
              <a:t>Thanks</a:t>
            </a:r>
            <a:r>
              <a:rPr lang="es-ES" sz="5400" b="1" dirty="0">
                <a:solidFill>
                  <a:srgbClr val="002060"/>
                </a:solidFill>
                <a:latin typeface="Quicksand" pitchFamily="2" charset="0"/>
              </a:rPr>
              <a:t>!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F43C8C1-2CA3-4822-AFEA-4C5AAD455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17" y="105539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1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3444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99FCDDE-50B2-468D-A2E8-95EE2C8584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301" y="98856"/>
            <a:ext cx="838200" cy="73486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42A356-C166-4512-B9BC-447F6623091E}"/>
              </a:ext>
            </a:extLst>
          </p:cNvPr>
          <p:cNvSpPr/>
          <p:nvPr userDrawn="1"/>
        </p:nvSpPr>
        <p:spPr>
          <a:xfrm>
            <a:off x="9044190" y="6397109"/>
            <a:ext cx="2881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43444A"/>
                </a:solidFill>
                <a:latin typeface="Quicksand" pitchFamily="2" charset="0"/>
              </a:rPr>
              <a:t>#SPSChennai #XMonkeys360</a:t>
            </a:r>
          </a:p>
        </p:txBody>
      </p:sp>
    </p:spTree>
    <p:extLst>
      <p:ext uri="{BB962C8B-B14F-4D97-AF65-F5344CB8AC3E}">
        <p14:creationId xmlns:p14="http://schemas.microsoft.com/office/powerpoint/2010/main" val="68068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4DE-71C0-442C-8911-58713027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FF49-FA64-4777-9525-FB8C5D23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BC08-1723-424A-83E0-5536261A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86C9-E7EF-48A8-BDCF-1166B316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34E5-0B6D-4B3C-9CAE-CDB3B53D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1832-D4A2-4996-B3AC-2FB80F4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B798-810E-4FF0-BEF8-7C7AE8D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44DE-41AF-4B57-B322-A3D45FE2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B16F-5138-473B-A144-47B4C5D7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A62D-120F-4512-B499-D5E4FA35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5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8C8-0325-40E5-869A-04B52C81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1C35-DE92-489C-9F6F-213A8B89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B819-F2B7-4606-AAE0-D8648F3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81C6-7FC6-406D-8634-49D6B7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8CA3-8BA1-4A5D-966C-2743FF94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66FA0-6427-40F2-A065-0C372C6E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9F00-A9BC-4BC1-A150-ABDBF124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0422-A96D-4E10-B704-C17558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BCCF-E90E-4E66-B607-BD055D95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0C4A-E318-46A1-A017-D033A4608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1618-78C2-48C1-B93E-14618820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D8880-E1D8-4936-8F10-40076E08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A63F-A2EA-403E-BC00-1B6F564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9583-58F0-45AE-B3E1-0DBF3F5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9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3A76-314D-4CF1-BB32-0142A31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D5C5-FDE9-4FFA-B376-B3DDDDB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933E-81DD-4286-9402-E83874C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1AEF5B12-C8DC-437E-8EB2-AFA7819E2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76" y="6228577"/>
            <a:ext cx="171403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140B7D-24FB-46A0-BB5A-F32FF436B3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1" y="295722"/>
            <a:ext cx="2121352" cy="1117894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992E77D-DFC6-4341-93D5-30F74FD6C2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358" y="269942"/>
            <a:ext cx="1333910" cy="1169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8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33984-3349-49D7-8D11-8CA1317F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58281-1769-4F9B-9DC4-3237CC3E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821C-3EB8-421D-B5C7-FB1FBAC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FC15-E003-492D-AC67-66F19AA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52FC-803E-48DA-B2E1-792D17A2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FBF6-911A-4A59-8FD1-7DC27AA6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764-29F7-408B-9DB4-2F5A88BC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0700-8312-4799-BC28-15FAE577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B719-FBDD-48A6-B148-805F5EFA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5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4149-07E9-42BC-80A5-1BAF0A4B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944F5-092C-44BA-A31D-32F042C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BBA6-B448-47AD-851A-9DE8B175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C28C-3597-4810-B4BD-777C7C0B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2B9F-37EE-4B9C-9C6F-FB9D55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A683-E48C-43FE-8BE4-466967F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7577-7F67-4E5D-8D79-F61D5631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6F19-8735-4782-9BE4-FE135F04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CCEC-2AFB-4E00-A4F6-987AF4FC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45B3-BBED-4308-8800-55405113B090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3616-A83B-4EBE-8263-8188EDD8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A306-2507-404E-9C31-DB74DE6C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42F64B-9796-47F7-AAE1-642D86DBE134}"/>
              </a:ext>
            </a:extLst>
          </p:cNvPr>
          <p:cNvSpPr txBox="1"/>
          <p:nvPr/>
        </p:nvSpPr>
        <p:spPr>
          <a:xfrm>
            <a:off x="1109217" y="2265589"/>
            <a:ext cx="1036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Super Charge your SharePoint Framework Apps with </a:t>
            </a:r>
            <a:r>
              <a:rPr lang="en-US" sz="3600" b="1" dirty="0">
                <a:solidFill>
                  <a:srgbClr val="FFC00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MICROSOFT GRAPH TOOLKIT</a:t>
            </a:r>
            <a:endParaRPr lang="en-IN" sz="3600" b="1" kern="1200" dirty="0">
              <a:solidFill>
                <a:srgbClr val="FFC000"/>
              </a:solidFill>
              <a:latin typeface="Square721 BT" panose="020B050402020206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B3352-3A26-419E-988B-69ABADB7A720}"/>
              </a:ext>
            </a:extLst>
          </p:cNvPr>
          <p:cNvSpPr txBox="1"/>
          <p:nvPr/>
        </p:nvSpPr>
        <p:spPr>
          <a:xfrm>
            <a:off x="991827" y="4835602"/>
            <a:ext cx="90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28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Shantha Kumar T</a:t>
            </a:r>
            <a:endParaRPr lang="en-IN" sz="2800" b="1" kern="1200" dirty="0">
              <a:solidFill>
                <a:srgbClr val="505050"/>
              </a:solidFill>
              <a:latin typeface="Square721 BT" panose="020B050402020206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2ABD6-CEE9-47BF-93EF-C6AB8DF2D0F3}"/>
              </a:ext>
            </a:extLst>
          </p:cNvPr>
          <p:cNvSpPr/>
          <p:nvPr/>
        </p:nvSpPr>
        <p:spPr>
          <a:xfrm>
            <a:off x="991827" y="5746652"/>
            <a:ext cx="2849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@ktskumar </a:t>
            </a:r>
            <a:r>
              <a:rPr lang="en-IN" sz="1800" b="1" dirty="0">
                <a:solidFill>
                  <a:srgbClr val="00B0F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– ktskumar.com</a:t>
            </a:r>
            <a:endParaRPr lang="en-IN" sz="1800" b="1" kern="1200" dirty="0">
              <a:solidFill>
                <a:srgbClr val="00B0F0"/>
              </a:solidFill>
              <a:latin typeface="Square721 BT" panose="020B050402020206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F42D7-F4B4-48EB-A2FE-68B175918C7F}"/>
              </a:ext>
            </a:extLst>
          </p:cNvPr>
          <p:cNvSpPr/>
          <p:nvPr/>
        </p:nvSpPr>
        <p:spPr>
          <a:xfrm>
            <a:off x="991827" y="5358822"/>
            <a:ext cx="1776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C# Corner MVP</a:t>
            </a:r>
          </a:p>
        </p:txBody>
      </p:sp>
    </p:spTree>
    <p:extLst>
      <p:ext uri="{BB962C8B-B14F-4D97-AF65-F5344CB8AC3E}">
        <p14:creationId xmlns:p14="http://schemas.microsoft.com/office/powerpoint/2010/main" val="114954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1" y="495754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2060"/>
                </a:solidFill>
              </a:rPr>
              <a:t>Components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9F8BB-77B4-48ED-8ED9-4D6408EFF0C4}"/>
              </a:ext>
            </a:extLst>
          </p:cNvPr>
          <p:cNvSpPr txBox="1"/>
          <p:nvPr/>
        </p:nvSpPr>
        <p:spPr>
          <a:xfrm>
            <a:off x="1163782" y="2087418"/>
            <a:ext cx="14405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Person</a:t>
            </a:r>
          </a:p>
          <a:p>
            <a:r>
              <a:rPr lang="en-US" dirty="0"/>
              <a:t>Person Card</a:t>
            </a:r>
          </a:p>
          <a:p>
            <a:r>
              <a:rPr lang="en-US" dirty="0"/>
              <a:t>People Picker</a:t>
            </a:r>
          </a:p>
          <a:p>
            <a:r>
              <a:rPr lang="en-US" dirty="0"/>
              <a:t>Agenda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42123735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1" y="495754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2060"/>
                </a:solidFill>
              </a:rPr>
              <a:t>Providers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CB513-0EE6-42B5-887E-CB10F3C88072}"/>
              </a:ext>
            </a:extLst>
          </p:cNvPr>
          <p:cNvSpPr txBox="1"/>
          <p:nvPr/>
        </p:nvSpPr>
        <p:spPr>
          <a:xfrm>
            <a:off x="1163782" y="2087418"/>
            <a:ext cx="19911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MsalProvider</a:t>
            </a:r>
          </a:p>
          <a:p>
            <a:r>
              <a:rPr lang="en-US" dirty="0"/>
              <a:t>SharePointProvider</a:t>
            </a:r>
          </a:p>
          <a:p>
            <a:r>
              <a:rPr lang="en-US" dirty="0"/>
              <a:t>TeamsProvider</a:t>
            </a:r>
          </a:p>
          <a:p>
            <a:r>
              <a:rPr lang="en-US" dirty="0"/>
              <a:t>SimpleProvider</a:t>
            </a:r>
          </a:p>
          <a:p>
            <a:r>
              <a:rPr lang="en-US" dirty="0"/>
              <a:t>IProvider</a:t>
            </a:r>
          </a:p>
        </p:txBody>
      </p:sp>
    </p:spTree>
    <p:extLst>
      <p:ext uri="{BB962C8B-B14F-4D97-AF65-F5344CB8AC3E}">
        <p14:creationId xmlns:p14="http://schemas.microsoft.com/office/powerpoint/2010/main" val="24386131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0948764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62746" y="2924246"/>
            <a:ext cx="5666509" cy="504754"/>
          </a:xfrm>
        </p:spPr>
        <p:txBody>
          <a:bodyPr>
            <a:noAutofit/>
          </a:bodyPr>
          <a:lstStyle/>
          <a:p>
            <a:r>
              <a:rPr lang="es-ES" sz="6600" dirty="0" err="1">
                <a:solidFill>
                  <a:srgbClr val="002060"/>
                </a:solidFill>
                <a:latin typeface="Quicksand"/>
              </a:rPr>
              <a:t>Any</a:t>
            </a:r>
            <a:r>
              <a:rPr lang="es-ES" sz="6600" dirty="0">
                <a:solidFill>
                  <a:srgbClr val="002060"/>
                </a:solidFill>
                <a:latin typeface="Quicksand"/>
              </a:rPr>
              <a:t> </a:t>
            </a:r>
            <a:r>
              <a:rPr lang="es-ES" sz="6600" dirty="0" err="1">
                <a:solidFill>
                  <a:srgbClr val="002060"/>
                </a:solidFill>
                <a:latin typeface="Quicksand"/>
              </a:rPr>
              <a:t>Questions</a:t>
            </a:r>
            <a:r>
              <a:rPr lang="es-ES" sz="6600" dirty="0">
                <a:solidFill>
                  <a:srgbClr val="002060"/>
                </a:solidFill>
                <a:latin typeface="Quicksan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913909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A76E-B9E1-43DE-894F-7F636E82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91" y="1701880"/>
            <a:ext cx="4075714" cy="775597"/>
          </a:xfrm>
        </p:spPr>
        <p:txBody>
          <a:bodyPr/>
          <a:lstStyle/>
          <a:p>
            <a:r>
              <a:rPr lang="es-ES" dirty="0"/>
              <a:t>Supercharge </a:t>
            </a:r>
            <a:r>
              <a:rPr lang="es-ES" dirty="0" err="1"/>
              <a:t>SPFx</a:t>
            </a:r>
            <a:r>
              <a:rPr lang="es-ES" dirty="0"/>
              <a:t> apps </a:t>
            </a:r>
            <a:r>
              <a:rPr lang="es-ES" dirty="0" err="1"/>
              <a:t>using</a:t>
            </a:r>
            <a:r>
              <a:rPr lang="es-ES" dirty="0"/>
              <a:t> Microsoft Graph </a:t>
            </a:r>
            <a:r>
              <a:rPr lang="es-ES" dirty="0" err="1"/>
              <a:t>Toolkit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EF35D44-2C5B-40E9-B454-F56774A874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2989" y="3697765"/>
            <a:ext cx="4075714" cy="221599"/>
          </a:xfrm>
        </p:spPr>
        <p:txBody>
          <a:bodyPr/>
          <a:lstStyle/>
          <a:p>
            <a:r>
              <a:rPr lang="es-ES" dirty="0"/>
              <a:t>Shantha Kumar T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5A653BA-DCA7-4396-B752-FF12285E0B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2987" y="4005543"/>
            <a:ext cx="4075714" cy="193899"/>
          </a:xfrm>
        </p:spPr>
        <p:txBody>
          <a:bodyPr/>
          <a:lstStyle/>
          <a:p>
            <a:r>
              <a:rPr lang="es-ES" dirty="0"/>
              <a:t>@ktskumar  - ktskumar.com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14A71B-0209-46BB-9DAF-DECE1B0F333E}"/>
              </a:ext>
            </a:extLst>
          </p:cNvPr>
          <p:cNvGrpSpPr/>
          <p:nvPr/>
        </p:nvGrpSpPr>
        <p:grpSpPr>
          <a:xfrm>
            <a:off x="2247864" y="5038477"/>
            <a:ext cx="7696273" cy="1208868"/>
            <a:chOff x="3067434" y="5038477"/>
            <a:chExt cx="7696273" cy="1208868"/>
          </a:xfrm>
        </p:grpSpPr>
        <p:pic>
          <p:nvPicPr>
            <p:cNvPr id="20" name="Imagen 3">
              <a:extLst>
                <a:ext uri="{FF2B5EF4-FFF2-40B4-BE49-F238E27FC236}">
                  <a16:creationId xmlns:a16="http://schemas.microsoft.com/office/drawing/2014/main" id="{C5C52842-2409-4B59-ACA1-7C515658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7434" y="5450827"/>
              <a:ext cx="2588686" cy="796518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0985F74-F919-4476-BFC8-22C7EFD2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947" y="5038477"/>
              <a:ext cx="4561760" cy="1208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2168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F261F9-12B4-48C1-80C2-A2F33B30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97" y="2302184"/>
            <a:ext cx="3662156" cy="1126816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386A901-67E7-4A83-AC74-AA777F55D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04" y="3185092"/>
            <a:ext cx="6143761" cy="1628099"/>
          </a:xfrm>
          <a:prstGeom prst="rect">
            <a:avLst/>
          </a:prstGeom>
        </p:spPr>
      </p:pic>
      <p:sp>
        <p:nvSpPr>
          <p:cNvPr id="21" name="CuadroTexto 26">
            <a:extLst>
              <a:ext uri="{FF2B5EF4-FFF2-40B4-BE49-F238E27FC236}">
                <a16:creationId xmlns:a16="http://schemas.microsoft.com/office/drawing/2014/main" id="{1CFB517B-2596-4B10-A211-CD1305453B42}"/>
              </a:ext>
            </a:extLst>
          </p:cNvPr>
          <p:cNvSpPr txBox="1"/>
          <p:nvPr/>
        </p:nvSpPr>
        <p:spPr>
          <a:xfrm>
            <a:off x="4837853" y="183084"/>
            <a:ext cx="27085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4500" b="1" u="sng" dirty="0">
                <a:solidFill>
                  <a:srgbClr val="002060"/>
                </a:solidFill>
                <a:latin typeface="Quicksand" pitchFamily="2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9420811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1" y="495754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E267-5DF4-4A63-9B63-07830712EFCF}"/>
              </a:ext>
            </a:extLst>
          </p:cNvPr>
          <p:cNvSpPr txBox="1"/>
          <p:nvPr/>
        </p:nvSpPr>
        <p:spPr>
          <a:xfrm>
            <a:off x="1163782" y="2087418"/>
            <a:ext cx="42682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444A"/>
                </a:solidFill>
              </a:rPr>
              <a:t>What is Microsoft Graph?</a:t>
            </a:r>
          </a:p>
          <a:p>
            <a:endParaRPr lang="en-US" dirty="0">
              <a:solidFill>
                <a:srgbClr val="43444A"/>
              </a:solidFill>
            </a:endParaRPr>
          </a:p>
          <a:p>
            <a:r>
              <a:rPr lang="en-US" dirty="0">
                <a:solidFill>
                  <a:srgbClr val="43444A"/>
                </a:solidFill>
              </a:rPr>
              <a:t>Integrating Microsoft Graph and SharePoint</a:t>
            </a:r>
          </a:p>
          <a:p>
            <a:endParaRPr lang="en-US" dirty="0">
              <a:solidFill>
                <a:srgbClr val="43444A"/>
              </a:solidFill>
            </a:endParaRPr>
          </a:p>
          <a:p>
            <a:r>
              <a:rPr lang="en-US" dirty="0">
                <a:solidFill>
                  <a:srgbClr val="43444A"/>
                </a:solidFill>
              </a:rPr>
              <a:t>What is Web Components?</a:t>
            </a:r>
          </a:p>
          <a:p>
            <a:endParaRPr lang="en-US" dirty="0">
              <a:solidFill>
                <a:srgbClr val="43444A"/>
              </a:solidFill>
            </a:endParaRPr>
          </a:p>
          <a:p>
            <a:r>
              <a:rPr lang="en-US" dirty="0">
                <a:solidFill>
                  <a:srgbClr val="43444A"/>
                </a:solidFill>
              </a:rPr>
              <a:t>Microsoft Graph Toolkit</a:t>
            </a:r>
          </a:p>
          <a:p>
            <a:endParaRPr lang="en-US" dirty="0">
              <a:solidFill>
                <a:srgbClr val="43444A"/>
              </a:solidFill>
            </a:endParaRPr>
          </a:p>
          <a:p>
            <a:r>
              <a:rPr lang="en-US" dirty="0">
                <a:solidFill>
                  <a:srgbClr val="43444A"/>
                </a:solidFill>
              </a:rPr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3450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1" y="495754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Microsoft Graph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91399-30C7-4247-BFA7-8A8C43B0E29D}"/>
              </a:ext>
            </a:extLst>
          </p:cNvPr>
          <p:cNvSpPr/>
          <p:nvPr/>
        </p:nvSpPr>
        <p:spPr bwMode="auto">
          <a:xfrm>
            <a:off x="6238311" y="1448819"/>
            <a:ext cx="5953689" cy="24075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77800" dist="381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78D4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DC760-22CF-49D3-B1CB-3682DDC1238B}"/>
              </a:ext>
            </a:extLst>
          </p:cNvPr>
          <p:cNvSpPr txBox="1"/>
          <p:nvPr/>
        </p:nvSpPr>
        <p:spPr>
          <a:xfrm>
            <a:off x="10104078" y="5433660"/>
            <a:ext cx="15404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+mj-lt"/>
              </a:rPr>
              <a:t>Microsoft Graph </a:t>
            </a:r>
          </a:p>
          <a:p>
            <a:r>
              <a:rPr lang="en-US" sz="1400" dirty="0">
                <a:latin typeface="+mj-lt"/>
              </a:rPr>
              <a:t>data connect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9229F4-0740-4CC6-A601-AFEA12236352}"/>
              </a:ext>
            </a:extLst>
          </p:cNvPr>
          <p:cNvCxnSpPr/>
          <p:nvPr/>
        </p:nvCxnSpPr>
        <p:spPr>
          <a:xfrm>
            <a:off x="9215155" y="2597512"/>
            <a:ext cx="0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262EE43-8A6E-47E4-A34A-972BF0057FBA}"/>
              </a:ext>
            </a:extLst>
          </p:cNvPr>
          <p:cNvGrpSpPr/>
          <p:nvPr/>
        </p:nvGrpSpPr>
        <p:grpSpPr>
          <a:xfrm>
            <a:off x="3269168" y="4823503"/>
            <a:ext cx="5661344" cy="1110072"/>
            <a:chOff x="3269168" y="4694199"/>
            <a:chExt cx="5661344" cy="111007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FFB99B-BB2D-452D-9CF7-FA60EE18EE3B}"/>
                </a:ext>
              </a:extLst>
            </p:cNvPr>
            <p:cNvSpPr/>
            <p:nvPr/>
          </p:nvSpPr>
          <p:spPr>
            <a:xfrm>
              <a:off x="3272662" y="4698839"/>
              <a:ext cx="5657850" cy="1105432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77800" dist="381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78D4"/>
                </a:solidFill>
                <a:latin typeface="Segoe UI Semibold"/>
                <a:cs typeface="Segoe UI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B9F419-7115-4CC2-8533-C8FBB1D1A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5" r="192" b="3570"/>
            <a:stretch/>
          </p:blipFill>
          <p:spPr>
            <a:xfrm>
              <a:off x="3269168" y="4694199"/>
              <a:ext cx="5661344" cy="592307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630A3FE5-FE02-4DC8-9DC2-6AF0196EDE4A}"/>
                </a:ext>
              </a:extLst>
            </p:cNvPr>
            <p:cNvSpPr txBox="1">
              <a:spLocks/>
            </p:cNvSpPr>
            <p:nvPr/>
          </p:nvSpPr>
          <p:spPr>
            <a:xfrm>
              <a:off x="4433382" y="4749407"/>
              <a:ext cx="3336411" cy="486532"/>
            </a:xfrm>
            <a:prstGeom prst="rect">
              <a:avLst/>
            </a:prstGeom>
          </p:spPr>
          <p:txBody>
            <a:bodyPr vert="horz" wrap="square" lIns="146284" tIns="91427" rIns="146284" bIns="91427" rtlCol="0" anchor="t">
              <a:noAutofit/>
            </a:bodyPr>
            <a:lstStyle>
              <a:lvl1pPr marL="0" algn="l" defTabSz="89621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921" b="0" i="0" u="none" kern="1200" cap="none" spc="-147" baseline="0" dirty="0">
                  <a:ln w="3175"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Segoe UI Semibold" charset="0"/>
                  <a:ea typeface="Segoe UI Semibold" charset="0"/>
                  <a:cs typeface="Segoe UI Semibold" charset="0"/>
                </a:defRPr>
              </a:lvl1pPr>
            </a:lstStyle>
            <a:p>
              <a:pPr marL="0" marR="0" lvl="0" indent="0" algn="ctr" defTabSz="89621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-50" normalizeH="0" baseline="0" noProof="0" dirty="0">
                  <a:ln w="3175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Microsoft </a:t>
              </a:r>
              <a:r>
                <a:rPr kumimoji="0" lang="en-US" sz="2800" b="0" i="0" u="none" strike="noStrike" kern="0" cap="none" spc="-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Graph</a:t>
              </a:r>
              <a:endParaRPr kumimoji="0" lang="en-US" sz="2800" b="0" i="0" u="none" strike="noStrike" kern="1200" cap="none" spc="-147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30F3-7D06-4CEB-A0B4-CB9D590F7A5A}"/>
                </a:ext>
              </a:extLst>
            </p:cNvPr>
            <p:cNvSpPr/>
            <p:nvPr/>
          </p:nvSpPr>
          <p:spPr>
            <a:xfrm>
              <a:off x="3583916" y="5386009"/>
              <a:ext cx="930704" cy="307777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Office 365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E51711-4874-4094-9BAE-E5CD7DA779E3}"/>
                </a:ext>
              </a:extLst>
            </p:cNvPr>
            <p:cNvSpPr/>
            <p:nvPr/>
          </p:nvSpPr>
          <p:spPr>
            <a:xfrm>
              <a:off x="4779944" y="5386009"/>
              <a:ext cx="1065356" cy="307777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Segoe UI" pitchFamily="34" charset="0"/>
                </a:rPr>
                <a:t>Windows 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E4EE03-C44C-405B-89E5-52813897BE5F}"/>
                </a:ext>
              </a:extLst>
            </p:cNvPr>
            <p:cNvSpPr/>
            <p:nvPr/>
          </p:nvSpPr>
          <p:spPr>
            <a:xfrm>
              <a:off x="6110624" y="5386009"/>
              <a:ext cx="2508635" cy="307777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Segoe UI" pitchFamily="34" charset="0"/>
                </a:rPr>
                <a:t>Enterprise Mobility + Security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601170-F36C-4BD8-99EE-312647BC57CB}"/>
                </a:ext>
              </a:extLst>
            </p:cNvPr>
            <p:cNvCxnSpPr>
              <a:cxnSpLocks/>
            </p:cNvCxnSpPr>
            <p:nvPr/>
          </p:nvCxnSpPr>
          <p:spPr>
            <a:xfrm>
              <a:off x="4481081" y="5305226"/>
              <a:ext cx="324101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DD579A-6A31-4222-BAC5-9AD5675FD633}"/>
              </a:ext>
            </a:extLst>
          </p:cNvPr>
          <p:cNvCxnSpPr>
            <a:cxnSpLocks/>
          </p:cNvCxnSpPr>
          <p:nvPr/>
        </p:nvCxnSpPr>
        <p:spPr>
          <a:xfrm flipV="1">
            <a:off x="6096000" y="4114237"/>
            <a:ext cx="0" cy="713906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F83860-5272-4C6D-AD20-D8BADDBFC496}"/>
              </a:ext>
            </a:extLst>
          </p:cNvPr>
          <p:cNvSpPr txBox="1"/>
          <p:nvPr/>
        </p:nvSpPr>
        <p:spPr>
          <a:xfrm>
            <a:off x="6391731" y="4178292"/>
            <a:ext cx="2267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+mj-lt"/>
              </a:rPr>
              <a:t>Microsoft Graph </a:t>
            </a:r>
          </a:p>
          <a:p>
            <a:r>
              <a:rPr lang="en-US" sz="1400" dirty="0">
                <a:latin typeface="+mj-lt"/>
              </a:rPr>
              <a:t>REST APIs and webhooks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83540E-6EC7-4B51-A76C-CA44BF99FC34}"/>
              </a:ext>
            </a:extLst>
          </p:cNvPr>
          <p:cNvCxnSpPr>
            <a:cxnSpLocks/>
          </p:cNvCxnSpPr>
          <p:nvPr/>
        </p:nvCxnSpPr>
        <p:spPr>
          <a:xfrm>
            <a:off x="2245489" y="5203299"/>
            <a:ext cx="102428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87839F3-CD71-4D8F-BB70-ED7E08F410FC}"/>
              </a:ext>
            </a:extLst>
          </p:cNvPr>
          <p:cNvSpPr/>
          <p:nvPr/>
        </p:nvSpPr>
        <p:spPr bwMode="auto">
          <a:xfrm>
            <a:off x="0" y="1448819"/>
            <a:ext cx="5953689" cy="24075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77800" dist="381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78D4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195286-CA20-485E-BA30-C4474FFCD51B}"/>
              </a:ext>
            </a:extLst>
          </p:cNvPr>
          <p:cNvGrpSpPr/>
          <p:nvPr/>
        </p:nvGrpSpPr>
        <p:grpSpPr>
          <a:xfrm>
            <a:off x="280145" y="3322267"/>
            <a:ext cx="4202924" cy="193899"/>
            <a:chOff x="280145" y="3022368"/>
            <a:chExt cx="4202924" cy="1938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2AEAD4-E961-4B6A-B1A0-8CE8A10AE0E3}"/>
                </a:ext>
              </a:extLst>
            </p:cNvPr>
            <p:cNvSpPr txBox="1"/>
            <p:nvPr/>
          </p:nvSpPr>
          <p:spPr>
            <a:xfrm>
              <a:off x="280145" y="3022368"/>
              <a:ext cx="1055032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BFD929-6964-46C3-BC0B-0A67C940B962}"/>
                </a:ext>
              </a:extLst>
            </p:cNvPr>
            <p:cNvSpPr txBox="1"/>
            <p:nvPr/>
          </p:nvSpPr>
          <p:spPr>
            <a:xfrm>
              <a:off x="1457653" y="3022368"/>
              <a:ext cx="1307071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Conversations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95F389-A106-455D-87E1-DC5741A9DA8B}"/>
                </a:ext>
              </a:extLst>
            </p:cNvPr>
            <p:cNvSpPr txBox="1"/>
            <p:nvPr/>
          </p:nvSpPr>
          <p:spPr>
            <a:xfrm>
              <a:off x="2887200" y="3022368"/>
              <a:ext cx="635361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>
                  <a:solidFill>
                    <a:schemeClr val="tx1"/>
                  </a:solidFill>
                  <a:latin typeface="+mn-lt"/>
                </a:rPr>
                <a:t>Portals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8E2543-895B-4D99-9B50-CE09BDC753FF}"/>
                </a:ext>
              </a:extLst>
            </p:cNvPr>
            <p:cNvSpPr txBox="1"/>
            <p:nvPr/>
          </p:nvSpPr>
          <p:spPr>
            <a:xfrm>
              <a:off x="3691337" y="3022368"/>
              <a:ext cx="791732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Timeline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61E4B-8A42-4BF2-85C9-551E570E105C}"/>
              </a:ext>
            </a:extLst>
          </p:cNvPr>
          <p:cNvSpPr/>
          <p:nvPr/>
        </p:nvSpPr>
        <p:spPr>
          <a:xfrm>
            <a:off x="1200676" y="2268357"/>
            <a:ext cx="371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78D4"/>
                </a:solidFill>
                <a:latin typeface="+mj-lt"/>
                <a:cs typeface="Segoe UI" pitchFamily="34" charset="0"/>
              </a:rPr>
              <a:t>Extend Microsoft 365 experiences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DC84DB-3858-4047-AF31-B97B947DD77F}"/>
              </a:ext>
            </a:extLst>
          </p:cNvPr>
          <p:cNvGrpSpPr/>
          <p:nvPr/>
        </p:nvGrpSpPr>
        <p:grpSpPr>
          <a:xfrm>
            <a:off x="6587042" y="3246861"/>
            <a:ext cx="4154940" cy="344710"/>
            <a:chOff x="6413418" y="2925418"/>
            <a:chExt cx="4154940" cy="3447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196027-BA69-4984-9364-87CD2495A4DD}"/>
                </a:ext>
              </a:extLst>
            </p:cNvPr>
            <p:cNvSpPr txBox="1"/>
            <p:nvPr/>
          </p:nvSpPr>
          <p:spPr>
            <a:xfrm>
              <a:off x="6413418" y="2925418"/>
              <a:ext cx="414088" cy="344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  <a:t>Web 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  <a:t>apps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9AB0C2-8387-48B9-A316-EDEAFD4ACEB2}"/>
                </a:ext>
              </a:extLst>
            </p:cNvPr>
            <p:cNvSpPr txBox="1"/>
            <p:nvPr/>
          </p:nvSpPr>
          <p:spPr>
            <a:xfrm>
              <a:off x="7026637" y="2925418"/>
              <a:ext cx="724558" cy="3447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Bots &amp; agents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C9C4EF-44BF-41B8-99BF-CE7CF374C7B8}"/>
                </a:ext>
              </a:extLst>
            </p:cNvPr>
            <p:cNvSpPr txBox="1"/>
            <p:nvPr/>
          </p:nvSpPr>
          <p:spPr>
            <a:xfrm>
              <a:off x="7799851" y="2925418"/>
              <a:ext cx="888742" cy="3447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Device </a:t>
              </a:r>
              <a:br>
                <a:rPr lang="en-US" dirty="0">
                  <a:solidFill>
                    <a:schemeClr val="tx1"/>
                  </a:solidFill>
                  <a:latin typeface="+mn-lt"/>
                </a:rPr>
              </a:br>
              <a:r>
                <a:rPr lang="en-US" dirty="0">
                  <a:solidFill>
                    <a:schemeClr val="tx1"/>
                  </a:solidFill>
                  <a:latin typeface="+mn-lt"/>
                </a:rPr>
                <a:t>&amp; native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1458AB-6A26-4826-A626-EA6F3FBE4EA9}"/>
                </a:ext>
              </a:extLst>
            </p:cNvPr>
            <p:cNvSpPr txBox="1"/>
            <p:nvPr/>
          </p:nvSpPr>
          <p:spPr>
            <a:xfrm>
              <a:off x="8760399" y="2925418"/>
              <a:ext cx="722954" cy="3447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Daemon </a:t>
              </a:r>
              <a:br>
                <a:rPr lang="en-US" dirty="0">
                  <a:solidFill>
                    <a:schemeClr val="tx1"/>
                  </a:solidFill>
                  <a:latin typeface="+mn-lt"/>
                </a:rPr>
              </a:br>
              <a:r>
                <a:rPr lang="en-US" dirty="0">
                  <a:solidFill>
                    <a:schemeClr val="tx1"/>
                  </a:solidFill>
                  <a:latin typeface="+mn-lt"/>
                </a:rPr>
                <a:t>apps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9E7636-E600-4098-A030-B1C60520FCDA}"/>
                </a:ext>
              </a:extLst>
            </p:cNvPr>
            <p:cNvSpPr txBox="1"/>
            <p:nvPr/>
          </p:nvSpPr>
          <p:spPr>
            <a:xfrm>
              <a:off x="9508858" y="2925418"/>
              <a:ext cx="1059500" cy="3447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Workflow automation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773B306-FB07-435C-9C4F-B8A9871FA2C6}"/>
              </a:ext>
            </a:extLst>
          </p:cNvPr>
          <p:cNvSpPr/>
          <p:nvPr/>
        </p:nvSpPr>
        <p:spPr>
          <a:xfrm>
            <a:off x="7985524" y="2268357"/>
            <a:ext cx="2459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78D4"/>
                </a:solidFill>
                <a:latin typeface="+mj-lt"/>
                <a:cs typeface="Segoe UI" pitchFamily="34" charset="0"/>
              </a:rPr>
              <a:t>Build your experience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C47182-AEE0-4AB8-9BDF-E6ACF35C1CAD}"/>
              </a:ext>
            </a:extLst>
          </p:cNvPr>
          <p:cNvCxnSpPr>
            <a:cxnSpLocks/>
          </p:cNvCxnSpPr>
          <p:nvPr/>
        </p:nvCxnSpPr>
        <p:spPr>
          <a:xfrm>
            <a:off x="10444787" y="2463183"/>
            <a:ext cx="1493213" cy="0"/>
          </a:xfrm>
          <a:prstGeom prst="line">
            <a:avLst/>
          </a:prstGeom>
          <a:ln w="190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20F547-9FBB-4BBA-AF40-639AF96D1E8B}"/>
              </a:ext>
            </a:extLst>
          </p:cNvPr>
          <p:cNvCxnSpPr>
            <a:cxnSpLocks/>
          </p:cNvCxnSpPr>
          <p:nvPr/>
        </p:nvCxnSpPr>
        <p:spPr>
          <a:xfrm>
            <a:off x="6492311" y="2463183"/>
            <a:ext cx="1493213" cy="0"/>
          </a:xfrm>
          <a:prstGeom prst="line">
            <a:avLst/>
          </a:prstGeom>
          <a:ln w="190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4A474B-8F7F-449E-AD36-B60A003DDEE4}"/>
              </a:ext>
            </a:extLst>
          </p:cNvPr>
          <p:cNvCxnSpPr>
            <a:cxnSpLocks/>
          </p:cNvCxnSpPr>
          <p:nvPr/>
        </p:nvCxnSpPr>
        <p:spPr>
          <a:xfrm>
            <a:off x="4939932" y="2463183"/>
            <a:ext cx="746607" cy="0"/>
          </a:xfrm>
          <a:prstGeom prst="line">
            <a:avLst/>
          </a:prstGeom>
          <a:ln w="190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9EA9DF-19A4-48DE-A0A9-F204EEFB529F}"/>
              </a:ext>
            </a:extLst>
          </p:cNvPr>
          <p:cNvCxnSpPr>
            <a:cxnSpLocks/>
          </p:cNvCxnSpPr>
          <p:nvPr/>
        </p:nvCxnSpPr>
        <p:spPr>
          <a:xfrm>
            <a:off x="434358" y="2463183"/>
            <a:ext cx="746607" cy="0"/>
          </a:xfrm>
          <a:prstGeom prst="line">
            <a:avLst/>
          </a:prstGeom>
          <a:ln w="190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E73BF1-E3FC-4F44-BB85-788B2C54F85B}"/>
              </a:ext>
            </a:extLst>
          </p:cNvPr>
          <p:cNvSpPr txBox="1"/>
          <p:nvPr/>
        </p:nvSpPr>
        <p:spPr>
          <a:xfrm>
            <a:off x="1004170" y="5591473"/>
            <a:ext cx="10517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latin typeface="+mj-lt"/>
              </a:rPr>
              <a:t>Connectors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487C7-236F-4DFB-BC51-5C6D88C640C0}"/>
              </a:ext>
            </a:extLst>
          </p:cNvPr>
          <p:cNvGrpSpPr/>
          <p:nvPr/>
        </p:nvGrpSpPr>
        <p:grpSpPr>
          <a:xfrm>
            <a:off x="5070696" y="4061325"/>
            <a:ext cx="729574" cy="664821"/>
            <a:chOff x="5081869" y="3955592"/>
            <a:chExt cx="729574" cy="66482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6F724A5-DC4A-4E45-A2CC-E7D4856A35D1}"/>
                </a:ext>
              </a:extLst>
            </p:cNvPr>
            <p:cNvGrpSpPr/>
            <p:nvPr/>
          </p:nvGrpSpPr>
          <p:grpSpPr>
            <a:xfrm rot="8100000">
              <a:off x="5635810" y="4401411"/>
              <a:ext cx="75530" cy="166061"/>
              <a:chOff x="11254944" y="181522"/>
              <a:chExt cx="133855" cy="294296"/>
            </a:xfrm>
            <a:solidFill>
              <a:srgbClr val="0078D4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9A07A2C-FFFC-4188-9A11-33FF32F3FB62}"/>
                  </a:ext>
                </a:extLst>
              </p:cNvPr>
              <p:cNvSpPr/>
              <p:nvPr/>
            </p:nvSpPr>
            <p:spPr bwMode="auto">
              <a:xfrm>
                <a:off x="11254944" y="181522"/>
                <a:ext cx="133855" cy="13385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64EA77E-7BA4-42F4-8B62-18A6CF669298}"/>
                  </a:ext>
                </a:extLst>
              </p:cNvPr>
              <p:cNvSpPr/>
              <p:nvPr/>
            </p:nvSpPr>
            <p:spPr bwMode="auto">
              <a:xfrm>
                <a:off x="11299012" y="263697"/>
                <a:ext cx="45719" cy="212121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C446F5-5E53-44FE-B1D6-71BA56E6DB31}"/>
                </a:ext>
              </a:extLst>
            </p:cNvPr>
            <p:cNvGrpSpPr/>
            <p:nvPr/>
          </p:nvGrpSpPr>
          <p:grpSpPr>
            <a:xfrm rot="13500000">
              <a:off x="5187951" y="4401411"/>
              <a:ext cx="75530" cy="166061"/>
              <a:chOff x="11254944" y="181522"/>
              <a:chExt cx="133855" cy="294296"/>
            </a:xfrm>
            <a:solidFill>
              <a:srgbClr val="0078D4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7D302F5-8B66-4134-A898-533A8078DEAD}"/>
                  </a:ext>
                </a:extLst>
              </p:cNvPr>
              <p:cNvSpPr/>
              <p:nvPr/>
            </p:nvSpPr>
            <p:spPr bwMode="auto">
              <a:xfrm>
                <a:off x="11254944" y="181522"/>
                <a:ext cx="133855" cy="13385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ABACEE0-9F27-49E9-9D13-EEF33FFDD1A3}"/>
                  </a:ext>
                </a:extLst>
              </p:cNvPr>
              <p:cNvSpPr/>
              <p:nvPr/>
            </p:nvSpPr>
            <p:spPr bwMode="auto">
              <a:xfrm>
                <a:off x="11299012" y="263697"/>
                <a:ext cx="45719" cy="212121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E9483D1-4AA3-42CE-8E7D-73510D223B6C}"/>
                </a:ext>
              </a:extLst>
            </p:cNvPr>
            <p:cNvGrpSpPr/>
            <p:nvPr/>
          </p:nvGrpSpPr>
          <p:grpSpPr>
            <a:xfrm rot="2700000">
              <a:off x="5635810" y="4018394"/>
              <a:ext cx="75530" cy="166061"/>
              <a:chOff x="11254944" y="181522"/>
              <a:chExt cx="133855" cy="294296"/>
            </a:xfrm>
            <a:solidFill>
              <a:srgbClr val="0078D4"/>
            </a:solidFill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A948108-A3B2-43EC-A535-102F2C2C6404}"/>
                  </a:ext>
                </a:extLst>
              </p:cNvPr>
              <p:cNvSpPr/>
              <p:nvPr/>
            </p:nvSpPr>
            <p:spPr bwMode="auto">
              <a:xfrm>
                <a:off x="11254944" y="181522"/>
                <a:ext cx="133855" cy="13385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49CD673-B50E-483D-95FD-1D91383DE32E}"/>
                  </a:ext>
                </a:extLst>
              </p:cNvPr>
              <p:cNvSpPr/>
              <p:nvPr/>
            </p:nvSpPr>
            <p:spPr bwMode="auto">
              <a:xfrm>
                <a:off x="11299012" y="263697"/>
                <a:ext cx="45719" cy="212121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353EB7-14A6-4F5A-AE58-C720961DC990}"/>
                </a:ext>
              </a:extLst>
            </p:cNvPr>
            <p:cNvGrpSpPr/>
            <p:nvPr/>
          </p:nvGrpSpPr>
          <p:grpSpPr>
            <a:xfrm rot="18900000">
              <a:off x="5187951" y="4018394"/>
              <a:ext cx="75530" cy="166061"/>
              <a:chOff x="11254944" y="181522"/>
              <a:chExt cx="133855" cy="294296"/>
            </a:xfrm>
            <a:solidFill>
              <a:srgbClr val="0078D4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DC08D2C-0C6C-4F13-9CF5-BFC0A18991CC}"/>
                  </a:ext>
                </a:extLst>
              </p:cNvPr>
              <p:cNvSpPr/>
              <p:nvPr/>
            </p:nvSpPr>
            <p:spPr bwMode="auto">
              <a:xfrm>
                <a:off x="11254944" y="181522"/>
                <a:ext cx="133855" cy="13385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EC8B9F-A9B9-419D-9EB5-EEF2EA5E8E3D}"/>
                  </a:ext>
                </a:extLst>
              </p:cNvPr>
              <p:cNvSpPr/>
              <p:nvPr/>
            </p:nvSpPr>
            <p:spPr bwMode="auto">
              <a:xfrm>
                <a:off x="11299012" y="263697"/>
                <a:ext cx="45719" cy="212121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99A2F02-B11B-4B34-BC26-F6553651D312}"/>
                </a:ext>
              </a:extLst>
            </p:cNvPr>
            <p:cNvGrpSpPr/>
            <p:nvPr/>
          </p:nvGrpSpPr>
          <p:grpSpPr>
            <a:xfrm>
              <a:off x="5408985" y="3955592"/>
              <a:ext cx="75530" cy="166061"/>
              <a:chOff x="11254944" y="181522"/>
              <a:chExt cx="133855" cy="294296"/>
            </a:xfrm>
            <a:solidFill>
              <a:srgbClr val="0078D4"/>
            </a:solidFill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01DBE0C-35B2-4992-B040-199F00A72F4E}"/>
                  </a:ext>
                </a:extLst>
              </p:cNvPr>
              <p:cNvSpPr/>
              <p:nvPr/>
            </p:nvSpPr>
            <p:spPr bwMode="auto">
              <a:xfrm>
                <a:off x="11254944" y="181522"/>
                <a:ext cx="133855" cy="13385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423C15B-A6FC-49C1-907D-B39BCA0904BD}"/>
                  </a:ext>
                </a:extLst>
              </p:cNvPr>
              <p:cNvSpPr/>
              <p:nvPr/>
            </p:nvSpPr>
            <p:spPr bwMode="auto">
              <a:xfrm>
                <a:off x="11299012" y="263697"/>
                <a:ext cx="45719" cy="212121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D8523B7-1B44-445D-874C-C080387298B8}"/>
                </a:ext>
              </a:extLst>
            </p:cNvPr>
            <p:cNvGrpSpPr/>
            <p:nvPr/>
          </p:nvGrpSpPr>
          <p:grpSpPr>
            <a:xfrm rot="10800000">
              <a:off x="5408985" y="4454352"/>
              <a:ext cx="75530" cy="166061"/>
              <a:chOff x="11254944" y="181522"/>
              <a:chExt cx="133855" cy="294296"/>
            </a:xfrm>
            <a:solidFill>
              <a:srgbClr val="0078D4"/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0BF7C75-7250-4A84-8B2C-3BDC7D6D7F48}"/>
                  </a:ext>
                </a:extLst>
              </p:cNvPr>
              <p:cNvSpPr/>
              <p:nvPr/>
            </p:nvSpPr>
            <p:spPr bwMode="auto">
              <a:xfrm>
                <a:off x="11254944" y="181522"/>
                <a:ext cx="133855" cy="13385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651AEF-AD38-4BDD-A6A8-947A07A1CBA9}"/>
                  </a:ext>
                </a:extLst>
              </p:cNvPr>
              <p:cNvSpPr/>
              <p:nvPr/>
            </p:nvSpPr>
            <p:spPr bwMode="auto">
              <a:xfrm>
                <a:off x="11299012" y="263697"/>
                <a:ext cx="45719" cy="212121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173418E-D6F5-4023-AE64-946C9DF7CD07}"/>
                </a:ext>
              </a:extLst>
            </p:cNvPr>
            <p:cNvGrpSpPr/>
            <p:nvPr/>
          </p:nvGrpSpPr>
          <p:grpSpPr>
            <a:xfrm rot="5400000">
              <a:off x="5690648" y="4204973"/>
              <a:ext cx="75530" cy="166061"/>
              <a:chOff x="11254944" y="181522"/>
              <a:chExt cx="133855" cy="294296"/>
            </a:xfrm>
            <a:solidFill>
              <a:srgbClr val="0078D4"/>
            </a:solidFill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E72C6F-7C50-45F7-8F32-8D5F621C574F}"/>
                  </a:ext>
                </a:extLst>
              </p:cNvPr>
              <p:cNvSpPr/>
              <p:nvPr/>
            </p:nvSpPr>
            <p:spPr bwMode="auto">
              <a:xfrm>
                <a:off x="11254944" y="181522"/>
                <a:ext cx="133855" cy="13385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192B35F-5339-4732-A55C-8E8635FF0595}"/>
                  </a:ext>
                </a:extLst>
              </p:cNvPr>
              <p:cNvSpPr/>
              <p:nvPr/>
            </p:nvSpPr>
            <p:spPr bwMode="auto">
              <a:xfrm>
                <a:off x="11299012" y="263697"/>
                <a:ext cx="45719" cy="212121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34902B9-D122-4080-BF26-87651E8D823D}"/>
                </a:ext>
              </a:extLst>
            </p:cNvPr>
            <p:cNvGrpSpPr/>
            <p:nvPr/>
          </p:nvGrpSpPr>
          <p:grpSpPr>
            <a:xfrm rot="16200000">
              <a:off x="5127135" y="4204972"/>
              <a:ext cx="75530" cy="166061"/>
              <a:chOff x="11254944" y="181522"/>
              <a:chExt cx="133855" cy="294296"/>
            </a:xfrm>
            <a:solidFill>
              <a:srgbClr val="0078D4"/>
            </a:solidFill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B4651B3-3163-4247-B25D-612CA545844D}"/>
                  </a:ext>
                </a:extLst>
              </p:cNvPr>
              <p:cNvSpPr/>
              <p:nvPr/>
            </p:nvSpPr>
            <p:spPr bwMode="auto">
              <a:xfrm>
                <a:off x="11254944" y="181522"/>
                <a:ext cx="133855" cy="13385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720141E-D4C3-458F-8B48-B9D0969DC3E6}"/>
                  </a:ext>
                </a:extLst>
              </p:cNvPr>
              <p:cNvSpPr/>
              <p:nvPr/>
            </p:nvSpPr>
            <p:spPr bwMode="auto">
              <a:xfrm>
                <a:off x="11299012" y="263697"/>
                <a:ext cx="45719" cy="212121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0440AE5-7D94-4B99-8622-8BB6127D259C}"/>
                </a:ext>
              </a:extLst>
            </p:cNvPr>
            <p:cNvGrpSpPr/>
            <p:nvPr/>
          </p:nvGrpSpPr>
          <p:grpSpPr>
            <a:xfrm>
              <a:off x="5246373" y="4117638"/>
              <a:ext cx="402825" cy="340673"/>
              <a:chOff x="10943433" y="301623"/>
              <a:chExt cx="406400" cy="343696"/>
            </a:xfrm>
          </p:grpSpPr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59052ACD-9556-4E79-9AA5-ED2592E58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43433" y="377701"/>
                <a:ext cx="406400" cy="267618"/>
              </a:xfrm>
              <a:custGeom>
                <a:avLst/>
                <a:gdLst>
                  <a:gd name="T0" fmla="*/ 0 w 307"/>
                  <a:gd name="T1" fmla="*/ 0 h 38"/>
                  <a:gd name="T2" fmla="*/ 0 w 307"/>
                  <a:gd name="T3" fmla="*/ 0 h 38"/>
                  <a:gd name="T4" fmla="*/ 0 w 307"/>
                  <a:gd name="T5" fmla="*/ 38 h 38"/>
                  <a:gd name="T6" fmla="*/ 14 w 307"/>
                  <a:gd name="T7" fmla="*/ 38 h 38"/>
                  <a:gd name="T8" fmla="*/ 293 w 307"/>
                  <a:gd name="T9" fmla="*/ 38 h 38"/>
                  <a:gd name="T10" fmla="*/ 307 w 307"/>
                  <a:gd name="T11" fmla="*/ 38 h 38"/>
                  <a:gd name="T12" fmla="*/ 307 w 307"/>
                  <a:gd name="T13" fmla="*/ 0 h 38"/>
                  <a:gd name="T14" fmla="*/ 0 w 307"/>
                  <a:gd name="T1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7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14" y="38"/>
                    </a:lnTo>
                    <a:lnTo>
                      <a:pt x="293" y="38"/>
                    </a:lnTo>
                    <a:lnTo>
                      <a:pt x="307" y="38"/>
                    </a:lnTo>
                    <a:lnTo>
                      <a:pt x="3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50">
                <a:extLst>
                  <a:ext uri="{FF2B5EF4-FFF2-40B4-BE49-F238E27FC236}">
                    <a16:creationId xmlns:a16="http://schemas.microsoft.com/office/drawing/2014/main" id="{0F436C79-1908-4C4B-92EA-ED5F67598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43433" y="301623"/>
                <a:ext cx="406400" cy="50800"/>
              </a:xfrm>
              <a:custGeom>
                <a:avLst/>
                <a:gdLst>
                  <a:gd name="T0" fmla="*/ 0 w 307"/>
                  <a:gd name="T1" fmla="*/ 0 h 38"/>
                  <a:gd name="T2" fmla="*/ 0 w 307"/>
                  <a:gd name="T3" fmla="*/ 0 h 38"/>
                  <a:gd name="T4" fmla="*/ 0 w 307"/>
                  <a:gd name="T5" fmla="*/ 38 h 38"/>
                  <a:gd name="T6" fmla="*/ 14 w 307"/>
                  <a:gd name="T7" fmla="*/ 38 h 38"/>
                  <a:gd name="T8" fmla="*/ 293 w 307"/>
                  <a:gd name="T9" fmla="*/ 38 h 38"/>
                  <a:gd name="T10" fmla="*/ 307 w 307"/>
                  <a:gd name="T11" fmla="*/ 38 h 38"/>
                  <a:gd name="T12" fmla="*/ 307 w 307"/>
                  <a:gd name="T13" fmla="*/ 0 h 38"/>
                  <a:gd name="T14" fmla="*/ 0 w 307"/>
                  <a:gd name="T1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7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14" y="38"/>
                    </a:lnTo>
                    <a:lnTo>
                      <a:pt x="293" y="38"/>
                    </a:lnTo>
                    <a:lnTo>
                      <a:pt x="307" y="38"/>
                    </a:lnTo>
                    <a:lnTo>
                      <a:pt x="3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CC27A69-8890-459E-9E97-A407FDF18BD2}"/>
                  </a:ext>
                </a:extLst>
              </p:cNvPr>
              <p:cNvGrpSpPr/>
              <p:nvPr/>
            </p:nvGrpSpPr>
            <p:grpSpPr>
              <a:xfrm>
                <a:off x="10974408" y="398922"/>
                <a:ext cx="344451" cy="225177"/>
                <a:chOff x="11633222" y="512763"/>
                <a:chExt cx="261938" cy="203201"/>
              </a:xfrm>
            </p:grpSpPr>
            <p:sp>
              <p:nvSpPr>
                <p:cNvPr id="51" name="Freeform 38">
                  <a:extLst>
                    <a:ext uri="{FF2B5EF4-FFF2-40B4-BE49-F238E27FC236}">
                      <a16:creationId xmlns:a16="http://schemas.microsoft.com/office/drawing/2014/main" id="{83BCA47E-3646-4D4B-95AA-5E4E636F9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0060" y="625476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0"/>
                        <a:pt x="1" y="0"/>
                        <a:pt x="0" y="0"/>
                      </a:cubicBezTo>
                      <a:lnTo>
                        <a:pt x="0" y="0"/>
                      </a:ln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Rectangle 39">
                  <a:extLst>
                    <a:ext uri="{FF2B5EF4-FFF2-40B4-BE49-F238E27FC236}">
                      <a16:creationId xmlns:a16="http://schemas.microsoft.com/office/drawing/2014/main" id="{A4231E13-498B-4EB9-A988-DC84F4F683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0060" y="625476"/>
                  <a:ext cx="1588" cy="1588"/>
                </a:xfrm>
                <a:prstGeom prst="rect">
                  <a:avLst/>
                </a:prstGeom>
                <a:solidFill>
                  <a:srgbClr val="2F2F2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40">
                  <a:extLst>
                    <a:ext uri="{FF2B5EF4-FFF2-40B4-BE49-F238E27FC236}">
                      <a16:creationId xmlns:a16="http://schemas.microsoft.com/office/drawing/2014/main" id="{35736EFA-D0AA-4307-BD2E-4EC492051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9897" y="715963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0279A29D-1587-4B25-9593-05B1A8C5CB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0060" y="625476"/>
                  <a:ext cx="1588" cy="1588"/>
                </a:xfrm>
                <a:prstGeom prst="rect">
                  <a:avLst/>
                </a:prstGeom>
                <a:solidFill>
                  <a:srgbClr val="C1C1C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42">
                  <a:extLst>
                    <a:ext uri="{FF2B5EF4-FFF2-40B4-BE49-F238E27FC236}">
                      <a16:creationId xmlns:a16="http://schemas.microsoft.com/office/drawing/2014/main" id="{29E071AB-B038-4167-A4EB-A106F0AFD1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3222" y="512763"/>
                  <a:ext cx="261938" cy="203200"/>
                </a:xfrm>
                <a:custGeom>
                  <a:avLst/>
                  <a:gdLst>
                    <a:gd name="T0" fmla="*/ 130 w 266"/>
                    <a:gd name="T1" fmla="*/ 2 h 207"/>
                    <a:gd name="T2" fmla="*/ 130 w 266"/>
                    <a:gd name="T3" fmla="*/ 2 h 207"/>
                    <a:gd name="T4" fmla="*/ 124 w 266"/>
                    <a:gd name="T5" fmla="*/ 0 h 207"/>
                    <a:gd name="T6" fmla="*/ 118 w 266"/>
                    <a:gd name="T7" fmla="*/ 2 h 207"/>
                    <a:gd name="T8" fmla="*/ 114 w 266"/>
                    <a:gd name="T9" fmla="*/ 7 h 207"/>
                    <a:gd name="T10" fmla="*/ 99 w 266"/>
                    <a:gd name="T11" fmla="*/ 69 h 207"/>
                    <a:gd name="T12" fmla="*/ 76 w 266"/>
                    <a:gd name="T13" fmla="*/ 69 h 207"/>
                    <a:gd name="T14" fmla="*/ 70 w 266"/>
                    <a:gd name="T15" fmla="*/ 71 h 207"/>
                    <a:gd name="T16" fmla="*/ 67 w 266"/>
                    <a:gd name="T17" fmla="*/ 76 h 207"/>
                    <a:gd name="T18" fmla="*/ 56 w 266"/>
                    <a:gd name="T19" fmla="*/ 118 h 207"/>
                    <a:gd name="T20" fmla="*/ 0 w 266"/>
                    <a:gd name="T21" fmla="*/ 118 h 207"/>
                    <a:gd name="T22" fmla="*/ 0 w 266"/>
                    <a:gd name="T23" fmla="*/ 207 h 207"/>
                    <a:gd name="T24" fmla="*/ 41 w 266"/>
                    <a:gd name="T25" fmla="*/ 207 h 207"/>
                    <a:gd name="T26" fmla="*/ 42 w 266"/>
                    <a:gd name="T27" fmla="*/ 201 h 207"/>
                    <a:gd name="T28" fmla="*/ 63 w 266"/>
                    <a:gd name="T29" fmla="*/ 116 h 207"/>
                    <a:gd name="T30" fmla="*/ 99 w 266"/>
                    <a:gd name="T31" fmla="*/ 88 h 207"/>
                    <a:gd name="T32" fmla="*/ 135 w 266"/>
                    <a:gd name="T33" fmla="*/ 115 h 207"/>
                    <a:gd name="T34" fmla="*/ 159 w 266"/>
                    <a:gd name="T35" fmla="*/ 200 h 207"/>
                    <a:gd name="T36" fmla="*/ 161 w 266"/>
                    <a:gd name="T37" fmla="*/ 207 h 207"/>
                    <a:gd name="T38" fmla="*/ 266 w 266"/>
                    <a:gd name="T39" fmla="*/ 207 h 207"/>
                    <a:gd name="T40" fmla="*/ 266 w 266"/>
                    <a:gd name="T41" fmla="*/ 137 h 207"/>
                    <a:gd name="T42" fmla="*/ 225 w 266"/>
                    <a:gd name="T43" fmla="*/ 137 h 207"/>
                    <a:gd name="T44" fmla="*/ 209 w 266"/>
                    <a:gd name="T45" fmla="*/ 121 h 207"/>
                    <a:gd name="T46" fmla="*/ 202 w 266"/>
                    <a:gd name="T47" fmla="*/ 118 h 207"/>
                    <a:gd name="T48" fmla="*/ 195 w 266"/>
                    <a:gd name="T49" fmla="*/ 121 h 207"/>
                    <a:gd name="T50" fmla="*/ 169 w 266"/>
                    <a:gd name="T51" fmla="*/ 147 h 207"/>
                    <a:gd name="T52" fmla="*/ 133 w 266"/>
                    <a:gd name="T53" fmla="*/ 7 h 207"/>
                    <a:gd name="T54" fmla="*/ 130 w 266"/>
                    <a:gd name="T55" fmla="*/ 2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66" h="207">
                      <a:moveTo>
                        <a:pt x="130" y="2"/>
                      </a:moveTo>
                      <a:lnTo>
                        <a:pt x="130" y="2"/>
                      </a:lnTo>
                      <a:cubicBezTo>
                        <a:pt x="128" y="0"/>
                        <a:pt x="126" y="0"/>
                        <a:pt x="124" y="0"/>
                      </a:cubicBezTo>
                      <a:cubicBezTo>
                        <a:pt x="121" y="0"/>
                        <a:pt x="119" y="0"/>
                        <a:pt x="118" y="2"/>
                      </a:cubicBezTo>
                      <a:cubicBezTo>
                        <a:pt x="116" y="3"/>
                        <a:pt x="115" y="5"/>
                        <a:pt x="114" y="7"/>
                      </a:cubicBezTo>
                      <a:lnTo>
                        <a:pt x="99" y="69"/>
                      </a:lnTo>
                      <a:lnTo>
                        <a:pt x="76" y="69"/>
                      </a:lnTo>
                      <a:cubicBezTo>
                        <a:pt x="74" y="69"/>
                        <a:pt x="72" y="70"/>
                        <a:pt x="70" y="71"/>
                      </a:cubicBezTo>
                      <a:cubicBezTo>
                        <a:pt x="69" y="72"/>
                        <a:pt x="68" y="74"/>
                        <a:pt x="67" y="76"/>
                      </a:cubicBezTo>
                      <a:lnTo>
                        <a:pt x="56" y="118"/>
                      </a:lnTo>
                      <a:lnTo>
                        <a:pt x="0" y="118"/>
                      </a:lnTo>
                      <a:lnTo>
                        <a:pt x="0" y="207"/>
                      </a:lnTo>
                      <a:lnTo>
                        <a:pt x="41" y="207"/>
                      </a:lnTo>
                      <a:lnTo>
                        <a:pt x="42" y="201"/>
                      </a:lnTo>
                      <a:lnTo>
                        <a:pt x="63" y="116"/>
                      </a:lnTo>
                      <a:cubicBezTo>
                        <a:pt x="68" y="100"/>
                        <a:pt x="82" y="88"/>
                        <a:pt x="99" y="88"/>
                      </a:cubicBezTo>
                      <a:cubicBezTo>
                        <a:pt x="116" y="88"/>
                        <a:pt x="131" y="99"/>
                        <a:pt x="135" y="115"/>
                      </a:cubicBezTo>
                      <a:lnTo>
                        <a:pt x="159" y="200"/>
                      </a:lnTo>
                      <a:lnTo>
                        <a:pt x="161" y="207"/>
                      </a:lnTo>
                      <a:lnTo>
                        <a:pt x="266" y="207"/>
                      </a:lnTo>
                      <a:lnTo>
                        <a:pt x="266" y="137"/>
                      </a:lnTo>
                      <a:lnTo>
                        <a:pt x="225" y="137"/>
                      </a:lnTo>
                      <a:lnTo>
                        <a:pt x="209" y="121"/>
                      </a:lnTo>
                      <a:cubicBezTo>
                        <a:pt x="207" y="119"/>
                        <a:pt x="205" y="118"/>
                        <a:pt x="202" y="118"/>
                      </a:cubicBezTo>
                      <a:cubicBezTo>
                        <a:pt x="199" y="118"/>
                        <a:pt x="197" y="119"/>
                        <a:pt x="195" y="121"/>
                      </a:cubicBezTo>
                      <a:lnTo>
                        <a:pt x="169" y="147"/>
                      </a:lnTo>
                      <a:lnTo>
                        <a:pt x="133" y="7"/>
                      </a:lnTo>
                      <a:cubicBezTo>
                        <a:pt x="132" y="5"/>
                        <a:pt x="131" y="3"/>
                        <a:pt x="130" y="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43">
                  <a:extLst>
                    <a:ext uri="{FF2B5EF4-FFF2-40B4-BE49-F238E27FC236}">
                      <a16:creationId xmlns:a16="http://schemas.microsoft.com/office/drawing/2014/main" id="{D76BC242-91A6-4DAA-BFD5-7E581612C4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9897" y="625476"/>
                  <a:ext cx="63500" cy="90488"/>
                </a:xfrm>
                <a:custGeom>
                  <a:avLst/>
                  <a:gdLst>
                    <a:gd name="T0" fmla="*/ 32 w 65"/>
                    <a:gd name="T1" fmla="*/ 0 h 92"/>
                    <a:gd name="T2" fmla="*/ 32 w 65"/>
                    <a:gd name="T3" fmla="*/ 0 h 92"/>
                    <a:gd name="T4" fmla="*/ 31 w 65"/>
                    <a:gd name="T5" fmla="*/ 0 h 92"/>
                    <a:gd name="T6" fmla="*/ 31 w 65"/>
                    <a:gd name="T7" fmla="*/ 0 h 92"/>
                    <a:gd name="T8" fmla="*/ 31 w 65"/>
                    <a:gd name="T9" fmla="*/ 0 h 92"/>
                    <a:gd name="T10" fmla="*/ 31 w 65"/>
                    <a:gd name="T11" fmla="*/ 0 h 92"/>
                    <a:gd name="T12" fmla="*/ 21 w 65"/>
                    <a:gd name="T13" fmla="*/ 8 h 92"/>
                    <a:gd name="T14" fmla="*/ 1 w 65"/>
                    <a:gd name="T15" fmla="*/ 91 h 92"/>
                    <a:gd name="T16" fmla="*/ 0 w 65"/>
                    <a:gd name="T17" fmla="*/ 92 h 92"/>
                    <a:gd name="T18" fmla="*/ 65 w 65"/>
                    <a:gd name="T19" fmla="*/ 92 h 92"/>
                    <a:gd name="T20" fmla="*/ 65 w 65"/>
                    <a:gd name="T21" fmla="*/ 92 h 92"/>
                    <a:gd name="T22" fmla="*/ 42 w 65"/>
                    <a:gd name="T23" fmla="*/ 7 h 92"/>
                    <a:gd name="T24" fmla="*/ 32 w 65"/>
                    <a:gd name="T2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" h="92">
                      <a:moveTo>
                        <a:pt x="32" y="0"/>
                      </a:moveTo>
                      <a:lnTo>
                        <a:pt x="32" y="0"/>
                      </a:lnTo>
                      <a:cubicBezTo>
                        <a:pt x="32" y="0"/>
                        <a:pt x="32" y="0"/>
                        <a:pt x="31" y="0"/>
                      </a:cubicBezTo>
                      <a:lnTo>
                        <a:pt x="31" y="0"/>
                      </a:lnTo>
                      <a:lnTo>
                        <a:pt x="31" y="0"/>
                      </a:ln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3" y="3"/>
                        <a:pt x="21" y="8"/>
                      </a:cubicBezTo>
                      <a:lnTo>
                        <a:pt x="1" y="91"/>
                      </a:lnTo>
                      <a:lnTo>
                        <a:pt x="0" y="92"/>
                      </a:lnTo>
                      <a:lnTo>
                        <a:pt x="65" y="92"/>
                      </a:lnTo>
                      <a:lnTo>
                        <a:pt x="65" y="92"/>
                      </a:lnTo>
                      <a:lnTo>
                        <a:pt x="42" y="7"/>
                      </a:lnTo>
                      <a:cubicBezTo>
                        <a:pt x="40" y="2"/>
                        <a:pt x="36" y="0"/>
                        <a:pt x="32" y="0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57F4AA-1DE9-4775-8018-A13A5A54F3F2}"/>
              </a:ext>
            </a:extLst>
          </p:cNvPr>
          <p:cNvGrpSpPr/>
          <p:nvPr/>
        </p:nvGrpSpPr>
        <p:grpSpPr>
          <a:xfrm>
            <a:off x="434358" y="5961191"/>
            <a:ext cx="11503641" cy="625920"/>
            <a:chOff x="434358" y="5831887"/>
            <a:chExt cx="11503641" cy="62592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AFBAF13-3150-4F32-8B77-D025A8415BC5}"/>
                </a:ext>
              </a:extLst>
            </p:cNvPr>
            <p:cNvGrpSpPr/>
            <p:nvPr/>
          </p:nvGrpSpPr>
          <p:grpSpPr>
            <a:xfrm>
              <a:off x="434358" y="5831887"/>
              <a:ext cx="11503641" cy="451414"/>
              <a:chOff x="434358" y="5970784"/>
              <a:chExt cx="11267647" cy="45141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BD5FDD5-D98E-487B-A8B4-E32C00B20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58" y="6422198"/>
                <a:ext cx="11267647" cy="0"/>
              </a:xfrm>
              <a:prstGeom prst="line">
                <a:avLst/>
              </a:prstGeom>
              <a:ln w="19050" cap="sq">
                <a:solidFill>
                  <a:schemeClr val="bg1">
                    <a:lumMod val="75000"/>
                  </a:schemeClr>
                </a:solidFill>
                <a:miter lim="800000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88BC90D-C07C-401B-9B87-67BBAEFB8E9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76298" y="6196491"/>
                <a:ext cx="451413" cy="0"/>
              </a:xfrm>
              <a:prstGeom prst="line">
                <a:avLst/>
              </a:prstGeom>
              <a:ln w="19050" cap="sq">
                <a:solidFill>
                  <a:schemeClr val="bg1">
                    <a:lumMod val="75000"/>
                  </a:schemeClr>
                </a:solidFill>
                <a:miter lim="800000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64935B7-A097-4056-A93E-2A9DC91DB3B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08652" y="6196491"/>
                <a:ext cx="451413" cy="0"/>
              </a:xfrm>
              <a:prstGeom prst="line">
                <a:avLst/>
              </a:prstGeom>
              <a:ln w="19050" cap="sq">
                <a:solidFill>
                  <a:schemeClr val="bg1">
                    <a:lumMod val="75000"/>
                  </a:schemeClr>
                </a:solidFill>
                <a:miter lim="800000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8C8895C-239C-46EE-97E9-6CD41528A920}"/>
                </a:ext>
              </a:extLst>
            </p:cNvPr>
            <p:cNvSpPr/>
            <p:nvPr/>
          </p:nvSpPr>
          <p:spPr>
            <a:xfrm>
              <a:off x="5132878" y="6088475"/>
              <a:ext cx="21066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78D4"/>
                  </a:solidFill>
                  <a:latin typeface="+mj-lt"/>
                  <a:cs typeface="Segoe UI" pitchFamily="34" charset="0"/>
                </a:rPr>
                <a:t>Microsoft Identity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92F6DB-B09D-489C-9EF8-E31AB86BE622}"/>
              </a:ext>
            </a:extLst>
          </p:cNvPr>
          <p:cNvCxnSpPr>
            <a:cxnSpLocks/>
          </p:cNvCxnSpPr>
          <p:nvPr/>
        </p:nvCxnSpPr>
        <p:spPr>
          <a:xfrm>
            <a:off x="8922833" y="5203299"/>
            <a:ext cx="102428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99A8DB-9329-4738-9D46-AD4663463FF3}"/>
              </a:ext>
            </a:extLst>
          </p:cNvPr>
          <p:cNvSpPr txBox="1"/>
          <p:nvPr/>
        </p:nvSpPr>
        <p:spPr>
          <a:xfrm>
            <a:off x="10104078" y="5067989"/>
            <a:ext cx="18237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8D4"/>
                </a:solidFill>
                <a:latin typeface="+mj-lt"/>
              </a:rPr>
              <a:t>Azure AI platform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110FFC-9C29-4C83-8CB3-471CF6C6DE79}"/>
              </a:ext>
            </a:extLst>
          </p:cNvPr>
          <p:cNvSpPr txBox="1"/>
          <p:nvPr/>
        </p:nvSpPr>
        <p:spPr>
          <a:xfrm>
            <a:off x="232118" y="5067989"/>
            <a:ext cx="18237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0078D4"/>
                </a:solidFill>
                <a:latin typeface="+mj-lt"/>
              </a:rPr>
              <a:t>Your local 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ECF2838-9474-4D03-872E-A3CA674E9EDC}"/>
              </a:ext>
            </a:extLst>
          </p:cNvPr>
          <p:cNvGrpSpPr/>
          <p:nvPr/>
        </p:nvGrpSpPr>
        <p:grpSpPr>
          <a:xfrm>
            <a:off x="4661127" y="2697984"/>
            <a:ext cx="1063614" cy="1011539"/>
            <a:chOff x="4661127" y="2001519"/>
            <a:chExt cx="1063614" cy="101153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B038E15-9CBF-4B24-BC35-699AEE19D367}"/>
                </a:ext>
              </a:extLst>
            </p:cNvPr>
            <p:cNvSpPr/>
            <p:nvPr/>
          </p:nvSpPr>
          <p:spPr bwMode="auto">
            <a:xfrm>
              <a:off x="4661127" y="2001519"/>
              <a:ext cx="1063614" cy="1011539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9778B87-75FF-4024-8293-E702206C9D4B}"/>
                </a:ext>
              </a:extLst>
            </p:cNvPr>
            <p:cNvSpPr txBox="1"/>
            <p:nvPr/>
          </p:nvSpPr>
          <p:spPr>
            <a:xfrm>
              <a:off x="4875253" y="2625802"/>
              <a:ext cx="635361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Search</a:t>
              </a:r>
            </a:p>
          </p:txBody>
        </p:sp>
        <p:grpSp>
          <p:nvGrpSpPr>
            <p:cNvPr id="85" name="Group 4">
              <a:extLst>
                <a:ext uri="{FF2B5EF4-FFF2-40B4-BE49-F238E27FC236}">
                  <a16:creationId xmlns:a16="http://schemas.microsoft.com/office/drawing/2014/main" id="{741CF52F-03AA-4CBE-835F-38D37D82C1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01208" y="2161088"/>
              <a:ext cx="383450" cy="381904"/>
              <a:chOff x="2769" y="2100"/>
              <a:chExt cx="248" cy="247"/>
            </a:xfrm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57D1C913-619A-46C6-BC3D-CE93CF087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2" y="2132"/>
                <a:ext cx="166" cy="116"/>
              </a:xfrm>
              <a:custGeom>
                <a:avLst/>
                <a:gdLst>
                  <a:gd name="T0" fmla="*/ 163 w 267"/>
                  <a:gd name="T1" fmla="*/ 187 h 187"/>
                  <a:gd name="T2" fmla="*/ 163 w 267"/>
                  <a:gd name="T3" fmla="*/ 187 h 187"/>
                  <a:gd name="T4" fmla="*/ 267 w 267"/>
                  <a:gd name="T5" fmla="*/ 84 h 187"/>
                  <a:gd name="T6" fmla="*/ 267 w 267"/>
                  <a:gd name="T7" fmla="*/ 84 h 187"/>
                  <a:gd name="T8" fmla="*/ 267 w 267"/>
                  <a:gd name="T9" fmla="*/ 0 h 187"/>
                  <a:gd name="T10" fmla="*/ 0 w 267"/>
                  <a:gd name="T11" fmla="*/ 0 h 187"/>
                  <a:gd name="T12" fmla="*/ 0 w 267"/>
                  <a:gd name="T13" fmla="*/ 187 h 187"/>
                  <a:gd name="T14" fmla="*/ 163 w 267"/>
                  <a:gd name="T15" fmla="*/ 187 h 187"/>
                  <a:gd name="T16" fmla="*/ 163 w 267"/>
                  <a:gd name="T17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187">
                    <a:moveTo>
                      <a:pt x="163" y="187"/>
                    </a:moveTo>
                    <a:lnTo>
                      <a:pt x="163" y="187"/>
                    </a:lnTo>
                    <a:cubicBezTo>
                      <a:pt x="163" y="130"/>
                      <a:pt x="210" y="83"/>
                      <a:pt x="267" y="84"/>
                    </a:cubicBezTo>
                    <a:lnTo>
                      <a:pt x="267" y="84"/>
                    </a:lnTo>
                    <a:lnTo>
                      <a:pt x="267" y="0"/>
                    </a:lnTo>
                    <a:lnTo>
                      <a:pt x="0" y="0"/>
                    </a:lnTo>
                    <a:lnTo>
                      <a:pt x="0" y="187"/>
                    </a:lnTo>
                    <a:lnTo>
                      <a:pt x="163" y="187"/>
                    </a:lnTo>
                    <a:lnTo>
                      <a:pt x="163" y="187"/>
                    </a:lnTo>
                    <a:close/>
                  </a:path>
                </a:pathLst>
              </a:custGeom>
              <a:solidFill>
                <a:srgbClr val="0078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974E1771-55CB-499E-8951-1322725A8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" y="2100"/>
                <a:ext cx="166" cy="115"/>
              </a:xfrm>
              <a:custGeom>
                <a:avLst/>
                <a:gdLst>
                  <a:gd name="T0" fmla="*/ 267 w 267"/>
                  <a:gd name="T1" fmla="*/ 0 h 185"/>
                  <a:gd name="T2" fmla="*/ 267 w 267"/>
                  <a:gd name="T3" fmla="*/ 0 h 185"/>
                  <a:gd name="T4" fmla="*/ 1 w 267"/>
                  <a:gd name="T5" fmla="*/ 0 h 185"/>
                  <a:gd name="T6" fmla="*/ 0 w 267"/>
                  <a:gd name="T7" fmla="*/ 185 h 185"/>
                  <a:gd name="T8" fmla="*/ 27 w 267"/>
                  <a:gd name="T9" fmla="*/ 185 h 185"/>
                  <a:gd name="T10" fmla="*/ 27 w 267"/>
                  <a:gd name="T11" fmla="*/ 27 h 185"/>
                  <a:gd name="T12" fmla="*/ 267 w 267"/>
                  <a:gd name="T13" fmla="*/ 27 h 185"/>
                  <a:gd name="T14" fmla="*/ 267 w 267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85">
                    <a:moveTo>
                      <a:pt x="267" y="0"/>
                    </a:moveTo>
                    <a:lnTo>
                      <a:pt x="267" y="0"/>
                    </a:lnTo>
                    <a:lnTo>
                      <a:pt x="1" y="0"/>
                    </a:lnTo>
                    <a:lnTo>
                      <a:pt x="0" y="185"/>
                    </a:lnTo>
                    <a:lnTo>
                      <a:pt x="27" y="185"/>
                    </a:lnTo>
                    <a:lnTo>
                      <a:pt x="27" y="27"/>
                    </a:lnTo>
                    <a:lnTo>
                      <a:pt x="267" y="27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0078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E2C849A0-0E6F-4E12-92B2-CF050DED6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8" y="2199"/>
                <a:ext cx="149" cy="148"/>
              </a:xfrm>
              <a:custGeom>
                <a:avLst/>
                <a:gdLst>
                  <a:gd name="T0" fmla="*/ 160 w 239"/>
                  <a:gd name="T1" fmla="*/ 132 h 239"/>
                  <a:gd name="T2" fmla="*/ 160 w 239"/>
                  <a:gd name="T3" fmla="*/ 132 h 239"/>
                  <a:gd name="T4" fmla="*/ 129 w 239"/>
                  <a:gd name="T5" fmla="*/ 122 h 239"/>
                  <a:gd name="T6" fmla="*/ 119 w 239"/>
                  <a:gd name="T7" fmla="*/ 112 h 239"/>
                  <a:gd name="T8" fmla="*/ 107 w 239"/>
                  <a:gd name="T9" fmla="*/ 79 h 239"/>
                  <a:gd name="T10" fmla="*/ 107 w 239"/>
                  <a:gd name="T11" fmla="*/ 79 h 239"/>
                  <a:gd name="T12" fmla="*/ 160 w 239"/>
                  <a:gd name="T13" fmla="*/ 26 h 239"/>
                  <a:gd name="T14" fmla="*/ 160 w 239"/>
                  <a:gd name="T15" fmla="*/ 26 h 239"/>
                  <a:gd name="T16" fmla="*/ 213 w 239"/>
                  <a:gd name="T17" fmla="*/ 79 h 239"/>
                  <a:gd name="T18" fmla="*/ 160 w 239"/>
                  <a:gd name="T19" fmla="*/ 132 h 239"/>
                  <a:gd name="T20" fmla="*/ 160 w 239"/>
                  <a:gd name="T21" fmla="*/ 0 h 239"/>
                  <a:gd name="T22" fmla="*/ 160 w 239"/>
                  <a:gd name="T23" fmla="*/ 0 h 239"/>
                  <a:gd name="T24" fmla="*/ 160 w 239"/>
                  <a:gd name="T25" fmla="*/ 0 h 239"/>
                  <a:gd name="T26" fmla="*/ 80 w 239"/>
                  <a:gd name="T27" fmla="*/ 79 h 239"/>
                  <a:gd name="T28" fmla="*/ 94 w 239"/>
                  <a:gd name="T29" fmla="*/ 125 h 239"/>
                  <a:gd name="T30" fmla="*/ 77 w 239"/>
                  <a:gd name="T31" fmla="*/ 142 h 239"/>
                  <a:gd name="T32" fmla="*/ 4 w 239"/>
                  <a:gd name="T33" fmla="*/ 216 h 239"/>
                  <a:gd name="T34" fmla="*/ 0 w 239"/>
                  <a:gd name="T35" fmla="*/ 226 h 239"/>
                  <a:gd name="T36" fmla="*/ 4 w 239"/>
                  <a:gd name="T37" fmla="*/ 235 h 239"/>
                  <a:gd name="T38" fmla="*/ 13 w 239"/>
                  <a:gd name="T39" fmla="*/ 239 h 239"/>
                  <a:gd name="T40" fmla="*/ 23 w 239"/>
                  <a:gd name="T41" fmla="*/ 235 h 239"/>
                  <a:gd name="T42" fmla="*/ 96 w 239"/>
                  <a:gd name="T43" fmla="*/ 161 h 239"/>
                  <a:gd name="T44" fmla="*/ 113 w 239"/>
                  <a:gd name="T45" fmla="*/ 144 h 239"/>
                  <a:gd name="T46" fmla="*/ 160 w 239"/>
                  <a:gd name="T47" fmla="*/ 159 h 239"/>
                  <a:gd name="T48" fmla="*/ 239 w 239"/>
                  <a:gd name="T49" fmla="*/ 79 h 239"/>
                  <a:gd name="T50" fmla="*/ 160 w 239"/>
                  <a:gd name="T5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9" h="239">
                    <a:moveTo>
                      <a:pt x="160" y="132"/>
                    </a:moveTo>
                    <a:lnTo>
                      <a:pt x="160" y="132"/>
                    </a:lnTo>
                    <a:cubicBezTo>
                      <a:pt x="148" y="132"/>
                      <a:pt x="137" y="128"/>
                      <a:pt x="129" y="122"/>
                    </a:cubicBezTo>
                    <a:cubicBezTo>
                      <a:pt x="125" y="119"/>
                      <a:pt x="122" y="115"/>
                      <a:pt x="119" y="112"/>
                    </a:cubicBezTo>
                    <a:cubicBezTo>
                      <a:pt x="111" y="103"/>
                      <a:pt x="107" y="91"/>
                      <a:pt x="107" y="79"/>
                    </a:cubicBezTo>
                    <a:lnTo>
                      <a:pt x="107" y="79"/>
                    </a:lnTo>
                    <a:cubicBezTo>
                      <a:pt x="107" y="50"/>
                      <a:pt x="131" y="26"/>
                      <a:pt x="160" y="26"/>
                    </a:cubicBezTo>
                    <a:lnTo>
                      <a:pt x="160" y="26"/>
                    </a:lnTo>
                    <a:cubicBezTo>
                      <a:pt x="189" y="26"/>
                      <a:pt x="213" y="50"/>
                      <a:pt x="213" y="79"/>
                    </a:cubicBezTo>
                    <a:cubicBezTo>
                      <a:pt x="212" y="108"/>
                      <a:pt x="189" y="132"/>
                      <a:pt x="160" y="132"/>
                    </a:cubicBezTo>
                    <a:close/>
                    <a:moveTo>
                      <a:pt x="160" y="0"/>
                    </a:moveTo>
                    <a:lnTo>
                      <a:pt x="160" y="0"/>
                    </a:lnTo>
                    <a:lnTo>
                      <a:pt x="160" y="0"/>
                    </a:lnTo>
                    <a:cubicBezTo>
                      <a:pt x="116" y="0"/>
                      <a:pt x="80" y="35"/>
                      <a:pt x="80" y="79"/>
                    </a:cubicBezTo>
                    <a:cubicBezTo>
                      <a:pt x="80" y="96"/>
                      <a:pt x="85" y="112"/>
                      <a:pt x="94" y="125"/>
                    </a:cubicBezTo>
                    <a:lnTo>
                      <a:pt x="77" y="142"/>
                    </a:lnTo>
                    <a:lnTo>
                      <a:pt x="4" y="216"/>
                    </a:lnTo>
                    <a:cubicBezTo>
                      <a:pt x="1" y="219"/>
                      <a:pt x="0" y="222"/>
                      <a:pt x="0" y="226"/>
                    </a:cubicBezTo>
                    <a:cubicBezTo>
                      <a:pt x="0" y="229"/>
                      <a:pt x="1" y="232"/>
                      <a:pt x="4" y="235"/>
                    </a:cubicBezTo>
                    <a:cubicBezTo>
                      <a:pt x="6" y="238"/>
                      <a:pt x="10" y="239"/>
                      <a:pt x="13" y="239"/>
                    </a:cubicBezTo>
                    <a:cubicBezTo>
                      <a:pt x="17" y="239"/>
                      <a:pt x="20" y="238"/>
                      <a:pt x="23" y="235"/>
                    </a:cubicBezTo>
                    <a:lnTo>
                      <a:pt x="96" y="161"/>
                    </a:lnTo>
                    <a:lnTo>
                      <a:pt x="113" y="144"/>
                    </a:lnTo>
                    <a:cubicBezTo>
                      <a:pt x="126" y="153"/>
                      <a:pt x="142" y="159"/>
                      <a:pt x="160" y="159"/>
                    </a:cubicBezTo>
                    <a:cubicBezTo>
                      <a:pt x="203" y="159"/>
                      <a:pt x="239" y="123"/>
                      <a:pt x="239" y="79"/>
                    </a:cubicBezTo>
                    <a:cubicBezTo>
                      <a:pt x="239" y="35"/>
                      <a:pt x="204" y="0"/>
                      <a:pt x="160" y="0"/>
                    </a:cubicBezTo>
                    <a:close/>
                  </a:path>
                </a:pathLst>
              </a:custGeom>
              <a:solidFill>
                <a:srgbClr val="2F2F2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396BF8-9A40-4DB4-8CAC-565DA509FE31}"/>
              </a:ext>
            </a:extLst>
          </p:cNvPr>
          <p:cNvGrpSpPr/>
          <p:nvPr/>
        </p:nvGrpSpPr>
        <p:grpSpPr>
          <a:xfrm>
            <a:off x="10823957" y="2703869"/>
            <a:ext cx="1063244" cy="1008057"/>
            <a:chOff x="10823957" y="2007404"/>
            <a:chExt cx="1063244" cy="100805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654B5A-58F3-4B5B-B7E3-80D7701D3EB8}"/>
                </a:ext>
              </a:extLst>
            </p:cNvPr>
            <p:cNvSpPr/>
            <p:nvPr/>
          </p:nvSpPr>
          <p:spPr bwMode="auto">
            <a:xfrm>
              <a:off x="10823957" y="2007404"/>
              <a:ext cx="1063244" cy="1008057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A4FE1DC-30D0-4439-A6C5-837287523C4C}"/>
                </a:ext>
              </a:extLst>
            </p:cNvPr>
            <p:cNvSpPr txBox="1"/>
            <p:nvPr/>
          </p:nvSpPr>
          <p:spPr>
            <a:xfrm>
              <a:off x="10953750" y="2592436"/>
              <a:ext cx="793896" cy="3447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Analytics </a:t>
              </a:r>
              <a:br>
                <a:rPr lang="en-US" dirty="0">
                  <a:solidFill>
                    <a:schemeClr val="tx1"/>
                  </a:solidFill>
                  <a:latin typeface="+mn-lt"/>
                </a:rPr>
              </a:br>
              <a:r>
                <a:rPr lang="en-US" dirty="0">
                  <a:solidFill>
                    <a:schemeClr val="tx1"/>
                  </a:solidFill>
                  <a:latin typeface="+mn-lt"/>
                </a:rPr>
                <a:t>apps</a:t>
              </a:r>
            </a:p>
          </p:txBody>
        </p:sp>
        <p:grpSp>
          <p:nvGrpSpPr>
            <p:cNvPr id="92" name="Group 10">
              <a:extLst>
                <a:ext uri="{FF2B5EF4-FFF2-40B4-BE49-F238E27FC236}">
                  <a16:creationId xmlns:a16="http://schemas.microsoft.com/office/drawing/2014/main" id="{5E59BDC1-DBF0-4494-9697-CF15A21A75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89291" y="2058302"/>
              <a:ext cx="351200" cy="388384"/>
              <a:chOff x="6772" y="1880"/>
              <a:chExt cx="170" cy="188"/>
            </a:xfrm>
            <a:solidFill>
              <a:srgbClr val="0078D4"/>
            </a:solidFill>
          </p:grpSpPr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59DEDF7E-AD33-429F-BF65-F4ABA7738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6" y="1903"/>
                <a:ext cx="28" cy="34"/>
              </a:xfrm>
              <a:custGeom>
                <a:avLst/>
                <a:gdLst>
                  <a:gd name="T0" fmla="*/ 63 w 63"/>
                  <a:gd name="T1" fmla="*/ 31 h 77"/>
                  <a:gd name="T2" fmla="*/ 63 w 63"/>
                  <a:gd name="T3" fmla="*/ 31 h 77"/>
                  <a:gd name="T4" fmla="*/ 0 w 63"/>
                  <a:gd name="T5" fmla="*/ 0 h 77"/>
                  <a:gd name="T6" fmla="*/ 0 w 63"/>
                  <a:gd name="T7" fmla="*/ 45 h 77"/>
                  <a:gd name="T8" fmla="*/ 63 w 63"/>
                  <a:gd name="T9" fmla="*/ 77 h 77"/>
                  <a:gd name="T10" fmla="*/ 63 w 63"/>
                  <a:gd name="T1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77">
                    <a:moveTo>
                      <a:pt x="63" y="31"/>
                    </a:moveTo>
                    <a:lnTo>
                      <a:pt x="63" y="31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63" y="77"/>
                    </a:lnTo>
                    <a:lnTo>
                      <a:pt x="63" y="3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F73EAEB5-D693-4690-88A9-88B6BD98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4" y="1958"/>
                <a:ext cx="28" cy="78"/>
              </a:xfrm>
              <a:custGeom>
                <a:avLst/>
                <a:gdLst>
                  <a:gd name="T0" fmla="*/ 0 w 63"/>
                  <a:gd name="T1" fmla="*/ 144 h 175"/>
                  <a:gd name="T2" fmla="*/ 0 w 63"/>
                  <a:gd name="T3" fmla="*/ 144 h 175"/>
                  <a:gd name="T4" fmla="*/ 63 w 63"/>
                  <a:gd name="T5" fmla="*/ 175 h 175"/>
                  <a:gd name="T6" fmla="*/ 63 w 63"/>
                  <a:gd name="T7" fmla="*/ 31 h 175"/>
                  <a:gd name="T8" fmla="*/ 0 w 63"/>
                  <a:gd name="T9" fmla="*/ 0 h 175"/>
                  <a:gd name="T10" fmla="*/ 0 w 63"/>
                  <a:gd name="T11" fmla="*/ 14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75">
                    <a:moveTo>
                      <a:pt x="0" y="144"/>
                    </a:moveTo>
                    <a:lnTo>
                      <a:pt x="0" y="144"/>
                    </a:lnTo>
                    <a:lnTo>
                      <a:pt x="63" y="175"/>
                    </a:lnTo>
                    <a:lnTo>
                      <a:pt x="63" y="31"/>
                    </a:lnTo>
                    <a:lnTo>
                      <a:pt x="0" y="0"/>
                    </a:lnTo>
                    <a:lnTo>
                      <a:pt x="0" y="1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832A9DAA-4C8A-4F39-ABD1-93A4EEE03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2" y="1987"/>
                <a:ext cx="157" cy="81"/>
              </a:xfrm>
              <a:custGeom>
                <a:avLst/>
                <a:gdLst>
                  <a:gd name="T0" fmla="*/ 239 w 354"/>
                  <a:gd name="T1" fmla="*/ 42 h 183"/>
                  <a:gd name="T2" fmla="*/ 239 w 354"/>
                  <a:gd name="T3" fmla="*/ 42 h 183"/>
                  <a:gd name="T4" fmla="*/ 239 w 354"/>
                  <a:gd name="T5" fmla="*/ 97 h 183"/>
                  <a:gd name="T6" fmla="*/ 129 w 354"/>
                  <a:gd name="T7" fmla="*/ 152 h 183"/>
                  <a:gd name="T8" fmla="*/ 27 w 354"/>
                  <a:gd name="T9" fmla="*/ 101 h 183"/>
                  <a:gd name="T10" fmla="*/ 0 w 354"/>
                  <a:gd name="T11" fmla="*/ 183 h 183"/>
                  <a:gd name="T12" fmla="*/ 175 w 354"/>
                  <a:gd name="T13" fmla="*/ 183 h 183"/>
                  <a:gd name="T14" fmla="*/ 354 w 354"/>
                  <a:gd name="T15" fmla="*/ 93 h 183"/>
                  <a:gd name="T16" fmla="*/ 323 w 354"/>
                  <a:gd name="T17" fmla="*/ 0 h 183"/>
                  <a:gd name="T18" fmla="*/ 239 w 354"/>
                  <a:gd name="T19" fmla="*/ 4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183">
                    <a:moveTo>
                      <a:pt x="239" y="42"/>
                    </a:moveTo>
                    <a:lnTo>
                      <a:pt x="239" y="42"/>
                    </a:lnTo>
                    <a:lnTo>
                      <a:pt x="239" y="97"/>
                    </a:lnTo>
                    <a:lnTo>
                      <a:pt x="129" y="152"/>
                    </a:lnTo>
                    <a:lnTo>
                      <a:pt x="27" y="101"/>
                    </a:lnTo>
                    <a:lnTo>
                      <a:pt x="0" y="183"/>
                    </a:lnTo>
                    <a:lnTo>
                      <a:pt x="175" y="183"/>
                    </a:lnTo>
                    <a:lnTo>
                      <a:pt x="354" y="93"/>
                    </a:lnTo>
                    <a:lnTo>
                      <a:pt x="323" y="0"/>
                    </a:lnTo>
                    <a:lnTo>
                      <a:pt x="239" y="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B71759E1-8458-4231-AE11-58E9D513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6" y="1958"/>
                <a:ext cx="28" cy="78"/>
              </a:xfrm>
              <a:custGeom>
                <a:avLst/>
                <a:gdLst>
                  <a:gd name="T0" fmla="*/ 63 w 63"/>
                  <a:gd name="T1" fmla="*/ 0 h 175"/>
                  <a:gd name="T2" fmla="*/ 63 w 63"/>
                  <a:gd name="T3" fmla="*/ 0 h 175"/>
                  <a:gd name="T4" fmla="*/ 0 w 63"/>
                  <a:gd name="T5" fmla="*/ 31 h 175"/>
                  <a:gd name="T6" fmla="*/ 0 w 63"/>
                  <a:gd name="T7" fmla="*/ 175 h 175"/>
                  <a:gd name="T8" fmla="*/ 63 w 63"/>
                  <a:gd name="T9" fmla="*/ 144 h 175"/>
                  <a:gd name="T10" fmla="*/ 63 w 63"/>
                  <a:gd name="T1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75">
                    <a:moveTo>
                      <a:pt x="63" y="0"/>
                    </a:moveTo>
                    <a:lnTo>
                      <a:pt x="63" y="0"/>
                    </a:lnTo>
                    <a:lnTo>
                      <a:pt x="0" y="31"/>
                    </a:lnTo>
                    <a:lnTo>
                      <a:pt x="0" y="175"/>
                    </a:lnTo>
                    <a:lnTo>
                      <a:pt x="63" y="14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613D53B5-3A41-4149-A2F4-14FD1458D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" y="1903"/>
                <a:ext cx="28" cy="88"/>
              </a:xfrm>
              <a:custGeom>
                <a:avLst/>
                <a:gdLst>
                  <a:gd name="T0" fmla="*/ 63 w 63"/>
                  <a:gd name="T1" fmla="*/ 0 h 199"/>
                  <a:gd name="T2" fmla="*/ 63 w 63"/>
                  <a:gd name="T3" fmla="*/ 0 h 199"/>
                  <a:gd name="T4" fmla="*/ 0 w 63"/>
                  <a:gd name="T5" fmla="*/ 31 h 199"/>
                  <a:gd name="T6" fmla="*/ 0 w 63"/>
                  <a:gd name="T7" fmla="*/ 199 h 199"/>
                  <a:gd name="T8" fmla="*/ 63 w 63"/>
                  <a:gd name="T9" fmla="*/ 167 h 199"/>
                  <a:gd name="T10" fmla="*/ 63 w 63"/>
                  <a:gd name="T1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99">
                    <a:moveTo>
                      <a:pt x="63" y="0"/>
                    </a:moveTo>
                    <a:lnTo>
                      <a:pt x="63" y="0"/>
                    </a:lnTo>
                    <a:lnTo>
                      <a:pt x="0" y="31"/>
                    </a:lnTo>
                    <a:lnTo>
                      <a:pt x="0" y="199"/>
                    </a:lnTo>
                    <a:lnTo>
                      <a:pt x="63" y="167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16">
                <a:extLst>
                  <a:ext uri="{FF2B5EF4-FFF2-40B4-BE49-F238E27FC236}">
                    <a16:creationId xmlns:a16="http://schemas.microsoft.com/office/drawing/2014/main" id="{73F96759-CC53-4241-9568-3A3FE9DB4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4" y="1935"/>
                <a:ext cx="50" cy="25"/>
              </a:xfrm>
              <a:custGeom>
                <a:avLst/>
                <a:gdLst>
                  <a:gd name="T0" fmla="*/ 114 w 114"/>
                  <a:gd name="T1" fmla="*/ 28 h 57"/>
                  <a:gd name="T2" fmla="*/ 114 w 114"/>
                  <a:gd name="T3" fmla="*/ 28 h 57"/>
                  <a:gd name="T4" fmla="*/ 57 w 114"/>
                  <a:gd name="T5" fmla="*/ 0 h 57"/>
                  <a:gd name="T6" fmla="*/ 0 w 114"/>
                  <a:gd name="T7" fmla="*/ 28 h 57"/>
                  <a:gd name="T8" fmla="*/ 57 w 114"/>
                  <a:gd name="T9" fmla="*/ 57 h 57"/>
                  <a:gd name="T10" fmla="*/ 114 w 114"/>
                  <a:gd name="T11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57">
                    <a:moveTo>
                      <a:pt x="114" y="28"/>
                    </a:moveTo>
                    <a:lnTo>
                      <a:pt x="114" y="28"/>
                    </a:lnTo>
                    <a:lnTo>
                      <a:pt x="57" y="0"/>
                    </a:lnTo>
                    <a:lnTo>
                      <a:pt x="0" y="28"/>
                    </a:lnTo>
                    <a:lnTo>
                      <a:pt x="57" y="57"/>
                    </a:lnTo>
                    <a:lnTo>
                      <a:pt x="114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301926A2-F563-4083-9AD4-90A4EB75A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6" y="1880"/>
                <a:ext cx="50" cy="25"/>
              </a:xfrm>
              <a:custGeom>
                <a:avLst/>
                <a:gdLst>
                  <a:gd name="T0" fmla="*/ 55 w 115"/>
                  <a:gd name="T1" fmla="*/ 0 h 55"/>
                  <a:gd name="T2" fmla="*/ 55 w 115"/>
                  <a:gd name="T3" fmla="*/ 0 h 55"/>
                  <a:gd name="T4" fmla="*/ 0 w 115"/>
                  <a:gd name="T5" fmla="*/ 26 h 55"/>
                  <a:gd name="T6" fmla="*/ 57 w 115"/>
                  <a:gd name="T7" fmla="*/ 55 h 55"/>
                  <a:gd name="T8" fmla="*/ 115 w 115"/>
                  <a:gd name="T9" fmla="*/ 26 h 55"/>
                  <a:gd name="T10" fmla="*/ 60 w 115"/>
                  <a:gd name="T11" fmla="*/ 0 h 55"/>
                  <a:gd name="T12" fmla="*/ 55 w 115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55">
                    <a:moveTo>
                      <a:pt x="55" y="0"/>
                    </a:moveTo>
                    <a:lnTo>
                      <a:pt x="55" y="0"/>
                    </a:lnTo>
                    <a:lnTo>
                      <a:pt x="0" y="26"/>
                    </a:lnTo>
                    <a:lnTo>
                      <a:pt x="57" y="55"/>
                    </a:lnTo>
                    <a:lnTo>
                      <a:pt x="115" y="26"/>
                    </a:lnTo>
                    <a:lnTo>
                      <a:pt x="60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BA7EDAE9-EBF3-423B-9C9E-79F97FE03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" y="2042"/>
                <a:ext cx="62" cy="26"/>
              </a:xfrm>
              <a:custGeom>
                <a:avLst/>
                <a:gdLst>
                  <a:gd name="T0" fmla="*/ 0 w 139"/>
                  <a:gd name="T1" fmla="*/ 60 h 60"/>
                  <a:gd name="T2" fmla="*/ 0 w 139"/>
                  <a:gd name="T3" fmla="*/ 60 h 60"/>
                  <a:gd name="T4" fmla="*/ 139 w 139"/>
                  <a:gd name="T5" fmla="*/ 60 h 60"/>
                  <a:gd name="T6" fmla="*/ 119 w 139"/>
                  <a:gd name="T7" fmla="*/ 0 h 60"/>
                  <a:gd name="T8" fmla="*/ 0 w 139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60">
                    <a:moveTo>
                      <a:pt x="0" y="60"/>
                    </a:moveTo>
                    <a:lnTo>
                      <a:pt x="0" y="60"/>
                    </a:lnTo>
                    <a:lnTo>
                      <a:pt x="139" y="60"/>
                    </a:lnTo>
                    <a:lnTo>
                      <a:pt x="119" y="0"/>
                    </a:lnTo>
                    <a:lnTo>
                      <a:pt x="0" y="6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4E1CE4A-2095-4D00-9FB7-786A7FF78522}"/>
              </a:ext>
            </a:extLst>
          </p:cNvPr>
          <p:cNvGrpSpPr/>
          <p:nvPr/>
        </p:nvGrpSpPr>
        <p:grpSpPr>
          <a:xfrm>
            <a:off x="9364493" y="5484718"/>
            <a:ext cx="546852" cy="377063"/>
            <a:chOff x="9390745" y="6012399"/>
            <a:chExt cx="546852" cy="377063"/>
          </a:xfrm>
        </p:grpSpPr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85F3F849-D492-4B52-BAD9-9DEB984A1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745" y="6250856"/>
              <a:ext cx="84641" cy="85923"/>
            </a:xfrm>
            <a:custGeom>
              <a:avLst/>
              <a:gdLst>
                <a:gd name="T0" fmla="*/ 53 w 107"/>
                <a:gd name="T1" fmla="*/ 0 h 107"/>
                <a:gd name="T2" fmla="*/ 53 w 107"/>
                <a:gd name="T3" fmla="*/ 0 h 107"/>
                <a:gd name="T4" fmla="*/ 0 w 107"/>
                <a:gd name="T5" fmla="*/ 53 h 107"/>
                <a:gd name="T6" fmla="*/ 53 w 107"/>
                <a:gd name="T7" fmla="*/ 107 h 107"/>
                <a:gd name="T8" fmla="*/ 107 w 107"/>
                <a:gd name="T9" fmla="*/ 53 h 107"/>
                <a:gd name="T10" fmla="*/ 53 w 10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07">
                  <a:moveTo>
                    <a:pt x="53" y="0"/>
                  </a:move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3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3" y="0"/>
                  </a:cubicBezTo>
                  <a:close/>
                </a:path>
              </a:pathLst>
            </a:custGeom>
            <a:solidFill>
              <a:srgbClr val="0078D4"/>
            </a:solidFill>
            <a:ln w="254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EE87F0BB-6E1B-4545-8183-CC23DF1D8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1673" y="6149315"/>
              <a:ext cx="85924" cy="84641"/>
            </a:xfrm>
            <a:custGeom>
              <a:avLst/>
              <a:gdLst>
                <a:gd name="T0" fmla="*/ 53 w 107"/>
                <a:gd name="T1" fmla="*/ 0 h 106"/>
                <a:gd name="T2" fmla="*/ 53 w 107"/>
                <a:gd name="T3" fmla="*/ 0 h 106"/>
                <a:gd name="T4" fmla="*/ 0 w 107"/>
                <a:gd name="T5" fmla="*/ 53 h 106"/>
                <a:gd name="T6" fmla="*/ 53 w 107"/>
                <a:gd name="T7" fmla="*/ 106 h 106"/>
                <a:gd name="T8" fmla="*/ 107 w 107"/>
                <a:gd name="T9" fmla="*/ 53 h 106"/>
                <a:gd name="T10" fmla="*/ 53 w 10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06">
                  <a:moveTo>
                    <a:pt x="53" y="0"/>
                  </a:move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6"/>
                    <a:pt x="53" y="106"/>
                  </a:cubicBezTo>
                  <a:cubicBezTo>
                    <a:pt x="83" y="106"/>
                    <a:pt x="107" y="83"/>
                    <a:pt x="107" y="53"/>
                  </a:cubicBezTo>
                  <a:cubicBezTo>
                    <a:pt x="107" y="24"/>
                    <a:pt x="83" y="0"/>
                    <a:pt x="53" y="0"/>
                  </a:cubicBezTo>
                  <a:close/>
                </a:path>
              </a:pathLst>
            </a:custGeom>
            <a:solidFill>
              <a:srgbClr val="0078D4"/>
            </a:solidFill>
            <a:ln w="254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01B02332-729B-442C-9837-484FF2D74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4401" y="6304821"/>
              <a:ext cx="85924" cy="84641"/>
            </a:xfrm>
            <a:custGeom>
              <a:avLst/>
              <a:gdLst>
                <a:gd name="T0" fmla="*/ 53 w 107"/>
                <a:gd name="T1" fmla="*/ 0 h 106"/>
                <a:gd name="T2" fmla="*/ 53 w 107"/>
                <a:gd name="T3" fmla="*/ 0 h 106"/>
                <a:gd name="T4" fmla="*/ 0 w 107"/>
                <a:gd name="T5" fmla="*/ 53 h 106"/>
                <a:gd name="T6" fmla="*/ 53 w 107"/>
                <a:gd name="T7" fmla="*/ 106 h 106"/>
                <a:gd name="T8" fmla="*/ 107 w 107"/>
                <a:gd name="T9" fmla="*/ 53 h 106"/>
                <a:gd name="T10" fmla="*/ 53 w 10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06">
                  <a:moveTo>
                    <a:pt x="53" y="0"/>
                  </a:move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83" y="106"/>
                    <a:pt x="107" y="82"/>
                    <a:pt x="107" y="53"/>
                  </a:cubicBezTo>
                  <a:cubicBezTo>
                    <a:pt x="107" y="24"/>
                    <a:pt x="83" y="0"/>
                    <a:pt x="53" y="0"/>
                  </a:cubicBezTo>
                  <a:close/>
                </a:path>
              </a:pathLst>
            </a:custGeom>
            <a:solidFill>
              <a:srgbClr val="0078D4"/>
            </a:solidFill>
            <a:ln w="254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5A42DC1E-E9EE-4C52-89E0-43D80A0E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3762" y="6012399"/>
              <a:ext cx="85924" cy="84641"/>
            </a:xfrm>
            <a:custGeom>
              <a:avLst/>
              <a:gdLst>
                <a:gd name="T0" fmla="*/ 53 w 107"/>
                <a:gd name="T1" fmla="*/ 0 h 106"/>
                <a:gd name="T2" fmla="*/ 53 w 107"/>
                <a:gd name="T3" fmla="*/ 0 h 106"/>
                <a:gd name="T4" fmla="*/ 0 w 107"/>
                <a:gd name="T5" fmla="*/ 53 h 106"/>
                <a:gd name="T6" fmla="*/ 53 w 107"/>
                <a:gd name="T7" fmla="*/ 106 h 106"/>
                <a:gd name="T8" fmla="*/ 107 w 107"/>
                <a:gd name="T9" fmla="*/ 53 h 106"/>
                <a:gd name="T10" fmla="*/ 53 w 10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06">
                  <a:moveTo>
                    <a:pt x="53" y="0"/>
                  </a:move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83" y="106"/>
                    <a:pt x="107" y="82"/>
                    <a:pt x="107" y="53"/>
                  </a:cubicBezTo>
                  <a:cubicBezTo>
                    <a:pt x="107" y="24"/>
                    <a:pt x="83" y="0"/>
                    <a:pt x="53" y="0"/>
                  </a:cubicBezTo>
                  <a:close/>
                </a:path>
              </a:pathLst>
            </a:custGeom>
            <a:solidFill>
              <a:srgbClr val="0078D4"/>
            </a:solidFill>
            <a:ln w="254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39E88DE3-E4F1-419F-A3A8-B42DD7580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1245" y="6050335"/>
              <a:ext cx="85924" cy="84641"/>
            </a:xfrm>
            <a:custGeom>
              <a:avLst/>
              <a:gdLst>
                <a:gd name="T0" fmla="*/ 53 w 107"/>
                <a:gd name="T1" fmla="*/ 0 h 106"/>
                <a:gd name="T2" fmla="*/ 53 w 107"/>
                <a:gd name="T3" fmla="*/ 0 h 106"/>
                <a:gd name="T4" fmla="*/ 0 w 107"/>
                <a:gd name="T5" fmla="*/ 53 h 106"/>
                <a:gd name="T6" fmla="*/ 53 w 107"/>
                <a:gd name="T7" fmla="*/ 106 h 106"/>
                <a:gd name="T8" fmla="*/ 107 w 107"/>
                <a:gd name="T9" fmla="*/ 53 h 106"/>
                <a:gd name="T10" fmla="*/ 53 w 10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06">
                  <a:moveTo>
                    <a:pt x="53" y="0"/>
                  </a:move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6"/>
                    <a:pt x="53" y="106"/>
                  </a:cubicBezTo>
                  <a:cubicBezTo>
                    <a:pt x="83" y="106"/>
                    <a:pt x="107" y="83"/>
                    <a:pt x="107" y="53"/>
                  </a:cubicBezTo>
                  <a:cubicBezTo>
                    <a:pt x="107" y="24"/>
                    <a:pt x="83" y="0"/>
                    <a:pt x="53" y="0"/>
                  </a:cubicBezTo>
                  <a:close/>
                </a:path>
              </a:pathLst>
            </a:custGeom>
            <a:solidFill>
              <a:srgbClr val="0078D4"/>
            </a:solidFill>
            <a:ln w="254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D5F49D8-B41A-4C3D-9FD7-A77E48E40634}"/>
                </a:ext>
              </a:extLst>
            </p:cNvPr>
            <p:cNvCxnSpPr/>
            <p:nvPr/>
          </p:nvCxnSpPr>
          <p:spPr>
            <a:xfrm>
              <a:off x="9644904" y="6192819"/>
              <a:ext cx="208371" cy="0"/>
            </a:xfrm>
            <a:prstGeom prst="line">
              <a:avLst/>
            </a:prstGeom>
            <a:ln w="25400">
              <a:solidFill>
                <a:srgbClr val="0078D4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15844B3-C386-432E-BC12-879D0EA11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7808" y="6200439"/>
              <a:ext cx="164235" cy="81151"/>
            </a:xfrm>
            <a:prstGeom prst="line">
              <a:avLst/>
            </a:prstGeom>
            <a:ln w="25400">
              <a:solidFill>
                <a:srgbClr val="0078D4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1048CF8-5B3F-46FE-ADDF-7136C927C8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3970" y="6106655"/>
              <a:ext cx="143789" cy="80449"/>
            </a:xfrm>
            <a:prstGeom prst="line">
              <a:avLst/>
            </a:prstGeom>
            <a:ln w="25400">
              <a:solidFill>
                <a:srgbClr val="0078D4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0662DD2-AB85-4A2B-ACD3-6608455D5B73}"/>
                </a:ext>
              </a:extLst>
            </p:cNvPr>
            <p:cNvCxnSpPr>
              <a:cxnSpLocks/>
            </p:cNvCxnSpPr>
            <p:nvPr/>
          </p:nvCxnSpPr>
          <p:spPr>
            <a:xfrm>
              <a:off x="9646809" y="6202344"/>
              <a:ext cx="80584" cy="119468"/>
            </a:xfrm>
            <a:prstGeom prst="line">
              <a:avLst/>
            </a:prstGeom>
            <a:ln w="25400">
              <a:solidFill>
                <a:srgbClr val="0078D4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37B1A34-C624-4D3B-8934-0FE86C053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6809" y="6081503"/>
              <a:ext cx="80584" cy="103696"/>
            </a:xfrm>
            <a:prstGeom prst="line">
              <a:avLst/>
            </a:prstGeom>
            <a:ln w="25400">
              <a:solidFill>
                <a:srgbClr val="0078D4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36">
              <a:extLst>
                <a:ext uri="{FF2B5EF4-FFF2-40B4-BE49-F238E27FC236}">
                  <a16:creationId xmlns:a16="http://schemas.microsoft.com/office/drawing/2014/main" id="{C6B4713C-A983-4845-99D2-9A5FEE17E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4143" y="6076572"/>
              <a:ext cx="227552" cy="233694"/>
            </a:xfrm>
            <a:custGeom>
              <a:avLst/>
              <a:gdLst>
                <a:gd name="T0" fmla="*/ 3 w 61"/>
                <a:gd name="T1" fmla="*/ 34 h 62"/>
                <a:gd name="T2" fmla="*/ 3 w 61"/>
                <a:gd name="T3" fmla="*/ 34 h 62"/>
                <a:gd name="T4" fmla="*/ 14 w 61"/>
                <a:gd name="T5" fmla="*/ 37 h 62"/>
                <a:gd name="T6" fmla="*/ 21 w 61"/>
                <a:gd name="T7" fmla="*/ 41 h 62"/>
                <a:gd name="T8" fmla="*/ 25 w 61"/>
                <a:gd name="T9" fmla="*/ 48 h 62"/>
                <a:gd name="T10" fmla="*/ 27 w 61"/>
                <a:gd name="T11" fmla="*/ 59 h 62"/>
                <a:gd name="T12" fmla="*/ 31 w 61"/>
                <a:gd name="T13" fmla="*/ 62 h 62"/>
                <a:gd name="T14" fmla="*/ 34 w 61"/>
                <a:gd name="T15" fmla="*/ 59 h 62"/>
                <a:gd name="T16" fmla="*/ 37 w 61"/>
                <a:gd name="T17" fmla="*/ 48 h 62"/>
                <a:gd name="T18" fmla="*/ 41 w 61"/>
                <a:gd name="T19" fmla="*/ 41 h 62"/>
                <a:gd name="T20" fmla="*/ 48 w 61"/>
                <a:gd name="T21" fmla="*/ 37 h 62"/>
                <a:gd name="T22" fmla="*/ 59 w 61"/>
                <a:gd name="T23" fmla="*/ 34 h 62"/>
                <a:gd name="T24" fmla="*/ 61 w 61"/>
                <a:gd name="T25" fmla="*/ 31 h 62"/>
                <a:gd name="T26" fmla="*/ 59 w 61"/>
                <a:gd name="T27" fmla="*/ 28 h 62"/>
                <a:gd name="T28" fmla="*/ 48 w 61"/>
                <a:gd name="T29" fmla="*/ 25 h 62"/>
                <a:gd name="T30" fmla="*/ 41 w 61"/>
                <a:gd name="T31" fmla="*/ 21 h 62"/>
                <a:gd name="T32" fmla="*/ 37 w 61"/>
                <a:gd name="T33" fmla="*/ 14 h 62"/>
                <a:gd name="T34" fmla="*/ 34 w 61"/>
                <a:gd name="T35" fmla="*/ 3 h 62"/>
                <a:gd name="T36" fmla="*/ 31 w 61"/>
                <a:gd name="T37" fmla="*/ 0 h 62"/>
                <a:gd name="T38" fmla="*/ 27 w 61"/>
                <a:gd name="T39" fmla="*/ 3 h 62"/>
                <a:gd name="T40" fmla="*/ 25 w 61"/>
                <a:gd name="T41" fmla="*/ 14 h 62"/>
                <a:gd name="T42" fmla="*/ 21 w 61"/>
                <a:gd name="T43" fmla="*/ 21 h 62"/>
                <a:gd name="T44" fmla="*/ 14 w 61"/>
                <a:gd name="T45" fmla="*/ 25 h 62"/>
                <a:gd name="T46" fmla="*/ 3 w 61"/>
                <a:gd name="T47" fmla="*/ 28 h 62"/>
                <a:gd name="T48" fmla="*/ 0 w 61"/>
                <a:gd name="T49" fmla="*/ 31 h 62"/>
                <a:gd name="T50" fmla="*/ 3 w 61"/>
                <a:gd name="T5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2">
                  <a:moveTo>
                    <a:pt x="3" y="34"/>
                  </a:moveTo>
                  <a:lnTo>
                    <a:pt x="3" y="34"/>
                  </a:lnTo>
                  <a:cubicBezTo>
                    <a:pt x="8" y="35"/>
                    <a:pt x="11" y="36"/>
                    <a:pt x="14" y="37"/>
                  </a:cubicBezTo>
                  <a:cubicBezTo>
                    <a:pt x="17" y="38"/>
                    <a:pt x="19" y="40"/>
                    <a:pt x="21" y="41"/>
                  </a:cubicBezTo>
                  <a:cubicBezTo>
                    <a:pt x="22" y="43"/>
                    <a:pt x="24" y="45"/>
                    <a:pt x="25" y="48"/>
                  </a:cubicBezTo>
                  <a:cubicBezTo>
                    <a:pt x="26" y="51"/>
                    <a:pt x="27" y="54"/>
                    <a:pt x="27" y="59"/>
                  </a:cubicBezTo>
                  <a:cubicBezTo>
                    <a:pt x="28" y="61"/>
                    <a:pt x="29" y="62"/>
                    <a:pt x="31" y="62"/>
                  </a:cubicBezTo>
                  <a:cubicBezTo>
                    <a:pt x="32" y="62"/>
                    <a:pt x="34" y="61"/>
                    <a:pt x="34" y="59"/>
                  </a:cubicBezTo>
                  <a:cubicBezTo>
                    <a:pt x="35" y="54"/>
                    <a:pt x="36" y="51"/>
                    <a:pt x="37" y="48"/>
                  </a:cubicBezTo>
                  <a:cubicBezTo>
                    <a:pt x="38" y="45"/>
                    <a:pt x="39" y="43"/>
                    <a:pt x="41" y="41"/>
                  </a:cubicBezTo>
                  <a:cubicBezTo>
                    <a:pt x="43" y="40"/>
                    <a:pt x="45" y="38"/>
                    <a:pt x="48" y="37"/>
                  </a:cubicBezTo>
                  <a:cubicBezTo>
                    <a:pt x="50" y="36"/>
                    <a:pt x="54" y="35"/>
                    <a:pt x="59" y="34"/>
                  </a:cubicBezTo>
                  <a:cubicBezTo>
                    <a:pt x="61" y="34"/>
                    <a:pt x="61" y="33"/>
                    <a:pt x="61" y="31"/>
                  </a:cubicBezTo>
                  <a:cubicBezTo>
                    <a:pt x="61" y="29"/>
                    <a:pt x="61" y="28"/>
                    <a:pt x="59" y="28"/>
                  </a:cubicBezTo>
                  <a:cubicBezTo>
                    <a:pt x="54" y="27"/>
                    <a:pt x="50" y="26"/>
                    <a:pt x="48" y="25"/>
                  </a:cubicBezTo>
                  <a:cubicBezTo>
                    <a:pt x="45" y="24"/>
                    <a:pt x="43" y="23"/>
                    <a:pt x="41" y="21"/>
                  </a:cubicBezTo>
                  <a:cubicBezTo>
                    <a:pt x="39" y="19"/>
                    <a:pt x="38" y="17"/>
                    <a:pt x="37" y="14"/>
                  </a:cubicBezTo>
                  <a:cubicBezTo>
                    <a:pt x="36" y="12"/>
                    <a:pt x="35" y="8"/>
                    <a:pt x="34" y="3"/>
                  </a:cubicBezTo>
                  <a:cubicBezTo>
                    <a:pt x="34" y="1"/>
                    <a:pt x="32" y="0"/>
                    <a:pt x="31" y="0"/>
                  </a:cubicBezTo>
                  <a:cubicBezTo>
                    <a:pt x="29" y="0"/>
                    <a:pt x="28" y="1"/>
                    <a:pt x="27" y="3"/>
                  </a:cubicBezTo>
                  <a:cubicBezTo>
                    <a:pt x="27" y="8"/>
                    <a:pt x="26" y="12"/>
                    <a:pt x="25" y="14"/>
                  </a:cubicBezTo>
                  <a:cubicBezTo>
                    <a:pt x="24" y="17"/>
                    <a:pt x="22" y="19"/>
                    <a:pt x="21" y="21"/>
                  </a:cubicBezTo>
                  <a:cubicBezTo>
                    <a:pt x="19" y="23"/>
                    <a:pt x="17" y="24"/>
                    <a:pt x="14" y="25"/>
                  </a:cubicBezTo>
                  <a:cubicBezTo>
                    <a:pt x="11" y="26"/>
                    <a:pt x="8" y="27"/>
                    <a:pt x="3" y="28"/>
                  </a:cubicBezTo>
                  <a:cubicBezTo>
                    <a:pt x="1" y="28"/>
                    <a:pt x="0" y="29"/>
                    <a:pt x="0" y="31"/>
                  </a:cubicBezTo>
                  <a:cubicBezTo>
                    <a:pt x="0" y="33"/>
                    <a:pt x="1" y="34"/>
                    <a:pt x="3" y="34"/>
                  </a:cubicBez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Freeform 5">
            <a:extLst>
              <a:ext uri="{FF2B5EF4-FFF2-40B4-BE49-F238E27FC236}">
                <a16:creationId xmlns:a16="http://schemas.microsoft.com/office/drawing/2014/main" id="{014666FD-2855-4C5B-92E6-432779E85EBC}"/>
              </a:ext>
            </a:extLst>
          </p:cNvPr>
          <p:cNvSpPr>
            <a:spLocks/>
          </p:cNvSpPr>
          <p:nvPr/>
        </p:nvSpPr>
        <p:spPr bwMode="auto">
          <a:xfrm>
            <a:off x="2241963" y="5456067"/>
            <a:ext cx="352498" cy="415725"/>
          </a:xfrm>
          <a:custGeom>
            <a:avLst/>
            <a:gdLst>
              <a:gd name="T0" fmla="*/ 157 w 360"/>
              <a:gd name="T1" fmla="*/ 147 h 423"/>
              <a:gd name="T2" fmla="*/ 157 w 360"/>
              <a:gd name="T3" fmla="*/ 147 h 423"/>
              <a:gd name="T4" fmla="*/ 139 w 360"/>
              <a:gd name="T5" fmla="*/ 121 h 423"/>
              <a:gd name="T6" fmla="*/ 113 w 360"/>
              <a:gd name="T7" fmla="*/ 103 h 423"/>
              <a:gd name="T8" fmla="*/ 82 w 360"/>
              <a:gd name="T9" fmla="*/ 97 h 423"/>
              <a:gd name="T10" fmla="*/ 50 w 360"/>
              <a:gd name="T11" fmla="*/ 103 h 423"/>
              <a:gd name="T12" fmla="*/ 24 w 360"/>
              <a:gd name="T13" fmla="*/ 121 h 423"/>
              <a:gd name="T14" fmla="*/ 7 w 360"/>
              <a:gd name="T15" fmla="*/ 147 h 423"/>
              <a:gd name="T16" fmla="*/ 0 w 360"/>
              <a:gd name="T17" fmla="*/ 178 h 423"/>
              <a:gd name="T18" fmla="*/ 0 w 360"/>
              <a:gd name="T19" fmla="*/ 423 h 423"/>
              <a:gd name="T20" fmla="*/ 33 w 360"/>
              <a:gd name="T21" fmla="*/ 423 h 423"/>
              <a:gd name="T22" fmla="*/ 33 w 360"/>
              <a:gd name="T23" fmla="*/ 178 h 423"/>
              <a:gd name="T24" fmla="*/ 37 w 360"/>
              <a:gd name="T25" fmla="*/ 159 h 423"/>
              <a:gd name="T26" fmla="*/ 47 w 360"/>
              <a:gd name="T27" fmla="*/ 144 h 423"/>
              <a:gd name="T28" fmla="*/ 63 w 360"/>
              <a:gd name="T29" fmla="*/ 133 h 423"/>
              <a:gd name="T30" fmla="*/ 82 w 360"/>
              <a:gd name="T31" fmla="*/ 129 h 423"/>
              <a:gd name="T32" fmla="*/ 101 w 360"/>
              <a:gd name="T33" fmla="*/ 133 h 423"/>
              <a:gd name="T34" fmla="*/ 117 w 360"/>
              <a:gd name="T35" fmla="*/ 144 h 423"/>
              <a:gd name="T36" fmla="*/ 127 w 360"/>
              <a:gd name="T37" fmla="*/ 159 h 423"/>
              <a:gd name="T38" fmla="*/ 131 w 360"/>
              <a:gd name="T39" fmla="*/ 178 h 423"/>
              <a:gd name="T40" fmla="*/ 131 w 360"/>
              <a:gd name="T41" fmla="*/ 325 h 423"/>
              <a:gd name="T42" fmla="*/ 138 w 360"/>
              <a:gd name="T43" fmla="*/ 364 h 423"/>
              <a:gd name="T44" fmla="*/ 160 w 360"/>
              <a:gd name="T45" fmla="*/ 395 h 423"/>
              <a:gd name="T46" fmla="*/ 191 w 360"/>
              <a:gd name="T47" fmla="*/ 416 h 423"/>
              <a:gd name="T48" fmla="*/ 229 w 360"/>
              <a:gd name="T49" fmla="*/ 423 h 423"/>
              <a:gd name="T50" fmla="*/ 267 w 360"/>
              <a:gd name="T51" fmla="*/ 416 h 423"/>
              <a:gd name="T52" fmla="*/ 298 w 360"/>
              <a:gd name="T53" fmla="*/ 395 h 423"/>
              <a:gd name="T54" fmla="*/ 319 w 360"/>
              <a:gd name="T55" fmla="*/ 364 h 423"/>
              <a:gd name="T56" fmla="*/ 327 w 360"/>
              <a:gd name="T57" fmla="*/ 325 h 423"/>
              <a:gd name="T58" fmla="*/ 327 w 360"/>
              <a:gd name="T59" fmla="*/ 257 h 423"/>
              <a:gd name="T60" fmla="*/ 340 w 360"/>
              <a:gd name="T61" fmla="*/ 250 h 423"/>
              <a:gd name="T62" fmla="*/ 351 w 360"/>
              <a:gd name="T63" fmla="*/ 239 h 423"/>
              <a:gd name="T64" fmla="*/ 357 w 360"/>
              <a:gd name="T65" fmla="*/ 226 h 423"/>
              <a:gd name="T66" fmla="*/ 360 w 360"/>
              <a:gd name="T67" fmla="*/ 211 h 423"/>
              <a:gd name="T68" fmla="*/ 360 w 360"/>
              <a:gd name="T69" fmla="*/ 97 h 423"/>
              <a:gd name="T70" fmla="*/ 327 w 360"/>
              <a:gd name="T71" fmla="*/ 97 h 423"/>
              <a:gd name="T72" fmla="*/ 327 w 360"/>
              <a:gd name="T73" fmla="*/ 15 h 423"/>
              <a:gd name="T74" fmla="*/ 322 w 360"/>
              <a:gd name="T75" fmla="*/ 4 h 423"/>
              <a:gd name="T76" fmla="*/ 311 w 360"/>
              <a:gd name="T77" fmla="*/ 0 h 423"/>
              <a:gd name="T78" fmla="*/ 299 w 360"/>
              <a:gd name="T79" fmla="*/ 4 h 423"/>
              <a:gd name="T80" fmla="*/ 294 w 360"/>
              <a:gd name="T81" fmla="*/ 15 h 423"/>
              <a:gd name="T82" fmla="*/ 294 w 360"/>
              <a:gd name="T83" fmla="*/ 97 h 423"/>
              <a:gd name="T84" fmla="*/ 262 w 360"/>
              <a:gd name="T85" fmla="*/ 97 h 423"/>
              <a:gd name="T86" fmla="*/ 262 w 360"/>
              <a:gd name="T87" fmla="*/ 211 h 423"/>
              <a:gd name="T88" fmla="*/ 264 w 360"/>
              <a:gd name="T89" fmla="*/ 226 h 423"/>
              <a:gd name="T90" fmla="*/ 270 w 360"/>
              <a:gd name="T91" fmla="*/ 239 h 423"/>
              <a:gd name="T92" fmla="*/ 281 w 360"/>
              <a:gd name="T93" fmla="*/ 250 h 423"/>
              <a:gd name="T94" fmla="*/ 294 w 360"/>
              <a:gd name="T95" fmla="*/ 257 h 423"/>
              <a:gd name="T96" fmla="*/ 294 w 360"/>
              <a:gd name="T97" fmla="*/ 325 h 423"/>
              <a:gd name="T98" fmla="*/ 289 w 360"/>
              <a:gd name="T99" fmla="*/ 351 h 423"/>
              <a:gd name="T100" fmla="*/ 275 w 360"/>
              <a:gd name="T101" fmla="*/ 372 h 423"/>
              <a:gd name="T102" fmla="*/ 254 w 360"/>
              <a:gd name="T103" fmla="*/ 386 h 423"/>
              <a:gd name="T104" fmla="*/ 229 w 360"/>
              <a:gd name="T105" fmla="*/ 391 h 423"/>
              <a:gd name="T106" fmla="*/ 203 w 360"/>
              <a:gd name="T107" fmla="*/ 386 h 423"/>
              <a:gd name="T108" fmla="*/ 183 w 360"/>
              <a:gd name="T109" fmla="*/ 372 h 423"/>
              <a:gd name="T110" fmla="*/ 169 w 360"/>
              <a:gd name="T111" fmla="*/ 351 h 423"/>
              <a:gd name="T112" fmla="*/ 164 w 360"/>
              <a:gd name="T113" fmla="*/ 325 h 423"/>
              <a:gd name="T114" fmla="*/ 164 w 360"/>
              <a:gd name="T115" fmla="*/ 178 h 423"/>
              <a:gd name="T116" fmla="*/ 157 w 360"/>
              <a:gd name="T117" fmla="*/ 147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0" h="423">
                <a:moveTo>
                  <a:pt x="157" y="147"/>
                </a:moveTo>
                <a:lnTo>
                  <a:pt x="157" y="147"/>
                </a:lnTo>
                <a:cubicBezTo>
                  <a:pt x="153" y="137"/>
                  <a:pt x="147" y="128"/>
                  <a:pt x="139" y="121"/>
                </a:cubicBezTo>
                <a:cubicBezTo>
                  <a:pt x="132" y="114"/>
                  <a:pt x="123" y="108"/>
                  <a:pt x="113" y="103"/>
                </a:cubicBezTo>
                <a:cubicBezTo>
                  <a:pt x="104" y="99"/>
                  <a:pt x="93" y="97"/>
                  <a:pt x="82" y="97"/>
                </a:cubicBezTo>
                <a:cubicBezTo>
                  <a:pt x="71" y="97"/>
                  <a:pt x="60" y="99"/>
                  <a:pt x="50" y="103"/>
                </a:cubicBezTo>
                <a:cubicBezTo>
                  <a:pt x="40" y="108"/>
                  <a:pt x="31" y="114"/>
                  <a:pt x="24" y="121"/>
                </a:cubicBezTo>
                <a:cubicBezTo>
                  <a:pt x="17" y="128"/>
                  <a:pt x="11" y="137"/>
                  <a:pt x="7" y="147"/>
                </a:cubicBezTo>
                <a:cubicBezTo>
                  <a:pt x="2" y="157"/>
                  <a:pt x="0" y="167"/>
                  <a:pt x="0" y="178"/>
                </a:cubicBezTo>
                <a:lnTo>
                  <a:pt x="0" y="423"/>
                </a:lnTo>
                <a:lnTo>
                  <a:pt x="33" y="423"/>
                </a:lnTo>
                <a:lnTo>
                  <a:pt x="33" y="178"/>
                </a:lnTo>
                <a:cubicBezTo>
                  <a:pt x="33" y="172"/>
                  <a:pt x="34" y="165"/>
                  <a:pt x="37" y="159"/>
                </a:cubicBezTo>
                <a:cubicBezTo>
                  <a:pt x="39" y="153"/>
                  <a:pt x="43" y="148"/>
                  <a:pt x="47" y="144"/>
                </a:cubicBezTo>
                <a:cubicBezTo>
                  <a:pt x="52" y="139"/>
                  <a:pt x="57" y="136"/>
                  <a:pt x="63" y="133"/>
                </a:cubicBezTo>
                <a:cubicBezTo>
                  <a:pt x="69" y="131"/>
                  <a:pt x="75" y="129"/>
                  <a:pt x="82" y="129"/>
                </a:cubicBezTo>
                <a:cubicBezTo>
                  <a:pt x="89" y="129"/>
                  <a:pt x="95" y="131"/>
                  <a:pt x="101" y="133"/>
                </a:cubicBezTo>
                <a:cubicBezTo>
                  <a:pt x="107" y="136"/>
                  <a:pt x="112" y="139"/>
                  <a:pt x="117" y="144"/>
                </a:cubicBezTo>
                <a:cubicBezTo>
                  <a:pt x="121" y="148"/>
                  <a:pt x="124" y="153"/>
                  <a:pt x="127" y="159"/>
                </a:cubicBezTo>
                <a:cubicBezTo>
                  <a:pt x="130" y="165"/>
                  <a:pt x="131" y="172"/>
                  <a:pt x="131" y="178"/>
                </a:cubicBezTo>
                <a:lnTo>
                  <a:pt x="131" y="325"/>
                </a:lnTo>
                <a:cubicBezTo>
                  <a:pt x="131" y="339"/>
                  <a:pt x="133" y="352"/>
                  <a:pt x="138" y="364"/>
                </a:cubicBezTo>
                <a:cubicBezTo>
                  <a:pt x="144" y="375"/>
                  <a:pt x="151" y="386"/>
                  <a:pt x="160" y="395"/>
                </a:cubicBezTo>
                <a:cubicBezTo>
                  <a:pt x="168" y="404"/>
                  <a:pt x="179" y="411"/>
                  <a:pt x="191" y="416"/>
                </a:cubicBezTo>
                <a:cubicBezTo>
                  <a:pt x="203" y="421"/>
                  <a:pt x="215" y="423"/>
                  <a:pt x="229" y="423"/>
                </a:cubicBezTo>
                <a:cubicBezTo>
                  <a:pt x="242" y="423"/>
                  <a:pt x="255" y="421"/>
                  <a:pt x="267" y="416"/>
                </a:cubicBezTo>
                <a:cubicBezTo>
                  <a:pt x="279" y="411"/>
                  <a:pt x="289" y="404"/>
                  <a:pt x="298" y="395"/>
                </a:cubicBezTo>
                <a:cubicBezTo>
                  <a:pt x="307" y="386"/>
                  <a:pt x="314" y="375"/>
                  <a:pt x="319" y="364"/>
                </a:cubicBezTo>
                <a:cubicBezTo>
                  <a:pt x="324" y="352"/>
                  <a:pt x="327" y="339"/>
                  <a:pt x="327" y="325"/>
                </a:cubicBezTo>
                <a:lnTo>
                  <a:pt x="327" y="257"/>
                </a:lnTo>
                <a:cubicBezTo>
                  <a:pt x="332" y="256"/>
                  <a:pt x="336" y="253"/>
                  <a:pt x="340" y="250"/>
                </a:cubicBezTo>
                <a:cubicBezTo>
                  <a:pt x="344" y="247"/>
                  <a:pt x="348" y="244"/>
                  <a:pt x="351" y="239"/>
                </a:cubicBezTo>
                <a:cubicBezTo>
                  <a:pt x="353" y="235"/>
                  <a:pt x="356" y="231"/>
                  <a:pt x="357" y="226"/>
                </a:cubicBezTo>
                <a:cubicBezTo>
                  <a:pt x="359" y="221"/>
                  <a:pt x="360" y="216"/>
                  <a:pt x="360" y="211"/>
                </a:cubicBezTo>
                <a:lnTo>
                  <a:pt x="360" y="97"/>
                </a:lnTo>
                <a:lnTo>
                  <a:pt x="327" y="97"/>
                </a:lnTo>
                <a:lnTo>
                  <a:pt x="327" y="15"/>
                </a:lnTo>
                <a:cubicBezTo>
                  <a:pt x="327" y="11"/>
                  <a:pt x="325" y="7"/>
                  <a:pt x="322" y="4"/>
                </a:cubicBezTo>
                <a:cubicBezTo>
                  <a:pt x="319" y="1"/>
                  <a:pt x="315" y="0"/>
                  <a:pt x="311" y="0"/>
                </a:cubicBezTo>
                <a:cubicBezTo>
                  <a:pt x="306" y="0"/>
                  <a:pt x="302" y="1"/>
                  <a:pt x="299" y="4"/>
                </a:cubicBezTo>
                <a:cubicBezTo>
                  <a:pt x="296" y="7"/>
                  <a:pt x="294" y="11"/>
                  <a:pt x="294" y="15"/>
                </a:cubicBezTo>
                <a:lnTo>
                  <a:pt x="294" y="97"/>
                </a:lnTo>
                <a:lnTo>
                  <a:pt x="262" y="97"/>
                </a:lnTo>
                <a:lnTo>
                  <a:pt x="262" y="211"/>
                </a:lnTo>
                <a:cubicBezTo>
                  <a:pt x="262" y="216"/>
                  <a:pt x="262" y="221"/>
                  <a:pt x="264" y="226"/>
                </a:cubicBezTo>
                <a:cubicBezTo>
                  <a:pt x="265" y="231"/>
                  <a:pt x="268" y="235"/>
                  <a:pt x="270" y="239"/>
                </a:cubicBezTo>
                <a:cubicBezTo>
                  <a:pt x="273" y="244"/>
                  <a:pt x="277" y="247"/>
                  <a:pt x="281" y="250"/>
                </a:cubicBezTo>
                <a:cubicBezTo>
                  <a:pt x="285" y="253"/>
                  <a:pt x="289" y="256"/>
                  <a:pt x="294" y="257"/>
                </a:cubicBezTo>
                <a:lnTo>
                  <a:pt x="294" y="325"/>
                </a:lnTo>
                <a:cubicBezTo>
                  <a:pt x="294" y="335"/>
                  <a:pt x="292" y="343"/>
                  <a:pt x="289" y="351"/>
                </a:cubicBezTo>
                <a:cubicBezTo>
                  <a:pt x="286" y="359"/>
                  <a:pt x="281" y="366"/>
                  <a:pt x="275" y="372"/>
                </a:cubicBezTo>
                <a:cubicBezTo>
                  <a:pt x="269" y="378"/>
                  <a:pt x="262" y="382"/>
                  <a:pt x="254" y="386"/>
                </a:cubicBezTo>
                <a:cubicBezTo>
                  <a:pt x="246" y="389"/>
                  <a:pt x="238" y="391"/>
                  <a:pt x="229" y="391"/>
                </a:cubicBezTo>
                <a:cubicBezTo>
                  <a:pt x="220" y="391"/>
                  <a:pt x="211" y="389"/>
                  <a:pt x="203" y="386"/>
                </a:cubicBezTo>
                <a:cubicBezTo>
                  <a:pt x="196" y="382"/>
                  <a:pt x="189" y="378"/>
                  <a:pt x="183" y="372"/>
                </a:cubicBezTo>
                <a:cubicBezTo>
                  <a:pt x="177" y="366"/>
                  <a:pt x="172" y="359"/>
                  <a:pt x="169" y="351"/>
                </a:cubicBezTo>
                <a:cubicBezTo>
                  <a:pt x="165" y="343"/>
                  <a:pt x="164" y="335"/>
                  <a:pt x="164" y="325"/>
                </a:cubicBezTo>
                <a:lnTo>
                  <a:pt x="164" y="178"/>
                </a:lnTo>
                <a:cubicBezTo>
                  <a:pt x="164" y="167"/>
                  <a:pt x="161" y="157"/>
                  <a:pt x="157" y="147"/>
                </a:cubicBezTo>
                <a:close/>
              </a:path>
            </a:pathLst>
          </a:custGeom>
          <a:solidFill>
            <a:srgbClr val="0078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430BBE8-3590-4AD8-959B-FAB24C3A7A1F}"/>
              </a:ext>
            </a:extLst>
          </p:cNvPr>
          <p:cNvGrpSpPr/>
          <p:nvPr/>
        </p:nvGrpSpPr>
        <p:grpSpPr>
          <a:xfrm>
            <a:off x="1915388" y="2830700"/>
            <a:ext cx="382588" cy="374650"/>
            <a:chOff x="1928815" y="2165348"/>
            <a:chExt cx="382588" cy="374650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ECAD3BFE-E4B7-4B61-BF90-6C5D0EBFA1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5" y="2165348"/>
              <a:ext cx="382588" cy="374650"/>
            </a:xfrm>
            <a:custGeom>
              <a:avLst/>
              <a:gdLst>
                <a:gd name="T0" fmla="*/ 42 w 296"/>
                <a:gd name="T1" fmla="*/ 170 h 288"/>
                <a:gd name="T2" fmla="*/ 42 w 296"/>
                <a:gd name="T3" fmla="*/ 170 h 288"/>
                <a:gd name="T4" fmla="*/ 169 w 296"/>
                <a:gd name="T5" fmla="*/ 170 h 288"/>
                <a:gd name="T6" fmla="*/ 169 w 296"/>
                <a:gd name="T7" fmla="*/ 191 h 288"/>
                <a:gd name="T8" fmla="*/ 42 w 296"/>
                <a:gd name="T9" fmla="*/ 191 h 288"/>
                <a:gd name="T10" fmla="*/ 42 w 296"/>
                <a:gd name="T11" fmla="*/ 170 h 288"/>
                <a:gd name="T12" fmla="*/ 42 w 296"/>
                <a:gd name="T13" fmla="*/ 106 h 288"/>
                <a:gd name="T14" fmla="*/ 42 w 296"/>
                <a:gd name="T15" fmla="*/ 106 h 288"/>
                <a:gd name="T16" fmla="*/ 254 w 296"/>
                <a:gd name="T17" fmla="*/ 106 h 288"/>
                <a:gd name="T18" fmla="*/ 254 w 296"/>
                <a:gd name="T19" fmla="*/ 127 h 288"/>
                <a:gd name="T20" fmla="*/ 42 w 296"/>
                <a:gd name="T21" fmla="*/ 127 h 288"/>
                <a:gd name="T22" fmla="*/ 42 w 296"/>
                <a:gd name="T23" fmla="*/ 106 h 288"/>
                <a:gd name="T24" fmla="*/ 42 w 296"/>
                <a:gd name="T25" fmla="*/ 43 h 288"/>
                <a:gd name="T26" fmla="*/ 42 w 296"/>
                <a:gd name="T27" fmla="*/ 43 h 288"/>
                <a:gd name="T28" fmla="*/ 254 w 296"/>
                <a:gd name="T29" fmla="*/ 43 h 288"/>
                <a:gd name="T30" fmla="*/ 254 w 296"/>
                <a:gd name="T31" fmla="*/ 64 h 288"/>
                <a:gd name="T32" fmla="*/ 42 w 296"/>
                <a:gd name="T33" fmla="*/ 64 h 288"/>
                <a:gd name="T34" fmla="*/ 42 w 296"/>
                <a:gd name="T35" fmla="*/ 43 h 288"/>
                <a:gd name="T36" fmla="*/ 0 w 296"/>
                <a:gd name="T37" fmla="*/ 233 h 288"/>
                <a:gd name="T38" fmla="*/ 0 w 296"/>
                <a:gd name="T39" fmla="*/ 233 h 288"/>
                <a:gd name="T40" fmla="*/ 93 w 296"/>
                <a:gd name="T41" fmla="*/ 233 h 288"/>
                <a:gd name="T42" fmla="*/ 148 w 296"/>
                <a:gd name="T43" fmla="*/ 288 h 288"/>
                <a:gd name="T44" fmla="*/ 203 w 296"/>
                <a:gd name="T45" fmla="*/ 233 h 288"/>
                <a:gd name="T46" fmla="*/ 296 w 296"/>
                <a:gd name="T47" fmla="*/ 233 h 288"/>
                <a:gd name="T48" fmla="*/ 296 w 296"/>
                <a:gd name="T49" fmla="*/ 0 h 288"/>
                <a:gd name="T50" fmla="*/ 0 w 296"/>
                <a:gd name="T51" fmla="*/ 0 h 288"/>
                <a:gd name="T52" fmla="*/ 0 w 296"/>
                <a:gd name="T53" fmla="*/ 23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6" h="288">
                  <a:moveTo>
                    <a:pt x="42" y="170"/>
                  </a:moveTo>
                  <a:lnTo>
                    <a:pt x="42" y="170"/>
                  </a:lnTo>
                  <a:lnTo>
                    <a:pt x="169" y="170"/>
                  </a:lnTo>
                  <a:lnTo>
                    <a:pt x="169" y="191"/>
                  </a:lnTo>
                  <a:lnTo>
                    <a:pt x="42" y="191"/>
                  </a:lnTo>
                  <a:lnTo>
                    <a:pt x="42" y="170"/>
                  </a:lnTo>
                  <a:close/>
                  <a:moveTo>
                    <a:pt x="42" y="106"/>
                  </a:moveTo>
                  <a:lnTo>
                    <a:pt x="42" y="106"/>
                  </a:lnTo>
                  <a:lnTo>
                    <a:pt x="254" y="106"/>
                  </a:lnTo>
                  <a:lnTo>
                    <a:pt x="254" y="127"/>
                  </a:lnTo>
                  <a:lnTo>
                    <a:pt x="42" y="127"/>
                  </a:lnTo>
                  <a:lnTo>
                    <a:pt x="42" y="106"/>
                  </a:lnTo>
                  <a:close/>
                  <a:moveTo>
                    <a:pt x="42" y="43"/>
                  </a:moveTo>
                  <a:lnTo>
                    <a:pt x="42" y="43"/>
                  </a:lnTo>
                  <a:lnTo>
                    <a:pt x="254" y="43"/>
                  </a:lnTo>
                  <a:lnTo>
                    <a:pt x="254" y="64"/>
                  </a:lnTo>
                  <a:lnTo>
                    <a:pt x="42" y="64"/>
                  </a:lnTo>
                  <a:lnTo>
                    <a:pt x="42" y="43"/>
                  </a:lnTo>
                  <a:close/>
                  <a:moveTo>
                    <a:pt x="0" y="233"/>
                  </a:moveTo>
                  <a:lnTo>
                    <a:pt x="0" y="233"/>
                  </a:lnTo>
                  <a:lnTo>
                    <a:pt x="93" y="233"/>
                  </a:lnTo>
                  <a:lnTo>
                    <a:pt x="148" y="288"/>
                  </a:lnTo>
                  <a:lnTo>
                    <a:pt x="203" y="233"/>
                  </a:lnTo>
                  <a:lnTo>
                    <a:pt x="296" y="233"/>
                  </a:lnTo>
                  <a:lnTo>
                    <a:pt x="296" y="0"/>
                  </a:lnTo>
                  <a:lnTo>
                    <a:pt x="0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ADE0FFF-E94A-4DDB-8941-A43CBD4B280C}"/>
                </a:ext>
              </a:extLst>
            </p:cNvPr>
            <p:cNvSpPr/>
            <p:nvPr/>
          </p:nvSpPr>
          <p:spPr bwMode="auto">
            <a:xfrm>
              <a:off x="1983106" y="2293620"/>
              <a:ext cx="274320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8F29DD-C87A-4A7D-BBEB-1406E5B4C499}"/>
              </a:ext>
            </a:extLst>
          </p:cNvPr>
          <p:cNvGrpSpPr/>
          <p:nvPr/>
        </p:nvGrpSpPr>
        <p:grpSpPr>
          <a:xfrm>
            <a:off x="618177" y="2834165"/>
            <a:ext cx="362264" cy="367722"/>
            <a:chOff x="641352" y="2152650"/>
            <a:chExt cx="315913" cy="320675"/>
          </a:xfrm>
        </p:grpSpPr>
        <p:grpSp>
          <p:nvGrpSpPr>
            <p:cNvPr id="118" name="Group 8">
              <a:extLst>
                <a:ext uri="{FF2B5EF4-FFF2-40B4-BE49-F238E27FC236}">
                  <a16:creationId xmlns:a16="http://schemas.microsoft.com/office/drawing/2014/main" id="{AD5EF39C-8785-456E-BBCF-4D92CC8B23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1352" y="2152650"/>
              <a:ext cx="315913" cy="320675"/>
              <a:chOff x="404" y="1356"/>
              <a:chExt cx="199" cy="202"/>
            </a:xfrm>
          </p:grpSpPr>
          <p:sp>
            <p:nvSpPr>
              <p:cNvPr id="120" name="Freeform 9">
                <a:extLst>
                  <a:ext uri="{FF2B5EF4-FFF2-40B4-BE49-F238E27FC236}">
                    <a16:creationId xmlns:a16="http://schemas.microsoft.com/office/drawing/2014/main" id="{3D35CC33-FFCD-4100-BDF3-6CFFA3D59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" y="1356"/>
                <a:ext cx="108" cy="179"/>
              </a:xfrm>
              <a:custGeom>
                <a:avLst/>
                <a:gdLst>
                  <a:gd name="T0" fmla="*/ 150 w 174"/>
                  <a:gd name="T1" fmla="*/ 0 h 289"/>
                  <a:gd name="T2" fmla="*/ 150 w 174"/>
                  <a:gd name="T3" fmla="*/ 0 h 289"/>
                  <a:gd name="T4" fmla="*/ 0 w 174"/>
                  <a:gd name="T5" fmla="*/ 0 h 289"/>
                  <a:gd name="T6" fmla="*/ 0 w 174"/>
                  <a:gd name="T7" fmla="*/ 289 h 289"/>
                  <a:gd name="T8" fmla="*/ 67 w 174"/>
                  <a:gd name="T9" fmla="*/ 289 h 289"/>
                  <a:gd name="T10" fmla="*/ 67 w 174"/>
                  <a:gd name="T11" fmla="*/ 33 h 289"/>
                  <a:gd name="T12" fmla="*/ 174 w 174"/>
                  <a:gd name="T13" fmla="*/ 33 h 289"/>
                  <a:gd name="T14" fmla="*/ 150 w 174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89">
                    <a:moveTo>
                      <a:pt x="150" y="0"/>
                    </a:moveTo>
                    <a:lnTo>
                      <a:pt x="150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67" y="289"/>
                    </a:lnTo>
                    <a:lnTo>
                      <a:pt x="67" y="33"/>
                    </a:lnTo>
                    <a:lnTo>
                      <a:pt x="174" y="3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D1D1D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0">
                <a:extLst>
                  <a:ext uri="{FF2B5EF4-FFF2-40B4-BE49-F238E27FC236}">
                    <a16:creationId xmlns:a16="http://schemas.microsoft.com/office/drawing/2014/main" id="{52199654-E622-4B8A-80A2-1B2232F394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" y="1393"/>
                <a:ext cx="142" cy="165"/>
              </a:xfrm>
              <a:custGeom>
                <a:avLst/>
                <a:gdLst>
                  <a:gd name="T0" fmla="*/ 200 w 228"/>
                  <a:gd name="T1" fmla="*/ 134 h 267"/>
                  <a:gd name="T2" fmla="*/ 200 w 228"/>
                  <a:gd name="T3" fmla="*/ 134 h 267"/>
                  <a:gd name="T4" fmla="*/ 27 w 228"/>
                  <a:gd name="T5" fmla="*/ 134 h 267"/>
                  <a:gd name="T6" fmla="*/ 27 w 228"/>
                  <a:gd name="T7" fmla="*/ 107 h 267"/>
                  <a:gd name="T8" fmla="*/ 200 w 228"/>
                  <a:gd name="T9" fmla="*/ 107 h 267"/>
                  <a:gd name="T10" fmla="*/ 200 w 228"/>
                  <a:gd name="T11" fmla="*/ 134 h 267"/>
                  <a:gd name="T12" fmla="*/ 200 w 228"/>
                  <a:gd name="T13" fmla="*/ 187 h 267"/>
                  <a:gd name="T14" fmla="*/ 200 w 228"/>
                  <a:gd name="T15" fmla="*/ 187 h 267"/>
                  <a:gd name="T16" fmla="*/ 27 w 228"/>
                  <a:gd name="T17" fmla="*/ 187 h 267"/>
                  <a:gd name="T18" fmla="*/ 27 w 228"/>
                  <a:gd name="T19" fmla="*/ 160 h 267"/>
                  <a:gd name="T20" fmla="*/ 200 w 228"/>
                  <a:gd name="T21" fmla="*/ 160 h 267"/>
                  <a:gd name="T22" fmla="*/ 200 w 228"/>
                  <a:gd name="T23" fmla="*/ 187 h 267"/>
                  <a:gd name="T24" fmla="*/ 200 w 228"/>
                  <a:gd name="T25" fmla="*/ 240 h 267"/>
                  <a:gd name="T26" fmla="*/ 200 w 228"/>
                  <a:gd name="T27" fmla="*/ 240 h 267"/>
                  <a:gd name="T28" fmla="*/ 27 w 228"/>
                  <a:gd name="T29" fmla="*/ 240 h 267"/>
                  <a:gd name="T30" fmla="*/ 27 w 228"/>
                  <a:gd name="T31" fmla="*/ 213 h 267"/>
                  <a:gd name="T32" fmla="*/ 200 w 228"/>
                  <a:gd name="T33" fmla="*/ 213 h 267"/>
                  <a:gd name="T34" fmla="*/ 200 w 228"/>
                  <a:gd name="T35" fmla="*/ 240 h 267"/>
                  <a:gd name="T36" fmla="*/ 27 w 228"/>
                  <a:gd name="T37" fmla="*/ 54 h 267"/>
                  <a:gd name="T38" fmla="*/ 27 w 228"/>
                  <a:gd name="T39" fmla="*/ 54 h 267"/>
                  <a:gd name="T40" fmla="*/ 94 w 228"/>
                  <a:gd name="T41" fmla="*/ 54 h 267"/>
                  <a:gd name="T42" fmla="*/ 94 w 228"/>
                  <a:gd name="T43" fmla="*/ 80 h 267"/>
                  <a:gd name="T44" fmla="*/ 27 w 228"/>
                  <a:gd name="T45" fmla="*/ 80 h 267"/>
                  <a:gd name="T46" fmla="*/ 27 w 228"/>
                  <a:gd name="T47" fmla="*/ 54 h 267"/>
                  <a:gd name="T48" fmla="*/ 212 w 228"/>
                  <a:gd name="T49" fmla="*/ 0 h 267"/>
                  <a:gd name="T50" fmla="*/ 212 w 228"/>
                  <a:gd name="T51" fmla="*/ 0 h 267"/>
                  <a:gd name="T52" fmla="*/ 93 w 228"/>
                  <a:gd name="T53" fmla="*/ 0 h 267"/>
                  <a:gd name="T54" fmla="*/ 0 w 228"/>
                  <a:gd name="T55" fmla="*/ 0 h 267"/>
                  <a:gd name="T56" fmla="*/ 0 w 228"/>
                  <a:gd name="T57" fmla="*/ 267 h 267"/>
                  <a:gd name="T58" fmla="*/ 225 w 228"/>
                  <a:gd name="T59" fmla="*/ 267 h 267"/>
                  <a:gd name="T60" fmla="*/ 228 w 228"/>
                  <a:gd name="T61" fmla="*/ 16 h 267"/>
                  <a:gd name="T62" fmla="*/ 212 w 228"/>
                  <a:gd name="T63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8" h="267">
                    <a:moveTo>
                      <a:pt x="200" y="134"/>
                    </a:moveTo>
                    <a:lnTo>
                      <a:pt x="200" y="134"/>
                    </a:lnTo>
                    <a:lnTo>
                      <a:pt x="27" y="134"/>
                    </a:lnTo>
                    <a:lnTo>
                      <a:pt x="27" y="107"/>
                    </a:lnTo>
                    <a:lnTo>
                      <a:pt x="200" y="107"/>
                    </a:lnTo>
                    <a:lnTo>
                      <a:pt x="200" y="134"/>
                    </a:lnTo>
                    <a:close/>
                    <a:moveTo>
                      <a:pt x="200" y="187"/>
                    </a:moveTo>
                    <a:lnTo>
                      <a:pt x="200" y="187"/>
                    </a:lnTo>
                    <a:lnTo>
                      <a:pt x="27" y="187"/>
                    </a:lnTo>
                    <a:lnTo>
                      <a:pt x="27" y="160"/>
                    </a:lnTo>
                    <a:lnTo>
                      <a:pt x="200" y="160"/>
                    </a:lnTo>
                    <a:lnTo>
                      <a:pt x="200" y="187"/>
                    </a:lnTo>
                    <a:close/>
                    <a:moveTo>
                      <a:pt x="200" y="240"/>
                    </a:moveTo>
                    <a:lnTo>
                      <a:pt x="200" y="240"/>
                    </a:lnTo>
                    <a:lnTo>
                      <a:pt x="27" y="240"/>
                    </a:lnTo>
                    <a:lnTo>
                      <a:pt x="27" y="213"/>
                    </a:lnTo>
                    <a:lnTo>
                      <a:pt x="200" y="213"/>
                    </a:lnTo>
                    <a:lnTo>
                      <a:pt x="200" y="240"/>
                    </a:lnTo>
                    <a:close/>
                    <a:moveTo>
                      <a:pt x="27" y="54"/>
                    </a:moveTo>
                    <a:lnTo>
                      <a:pt x="27" y="54"/>
                    </a:lnTo>
                    <a:lnTo>
                      <a:pt x="94" y="54"/>
                    </a:lnTo>
                    <a:lnTo>
                      <a:pt x="94" y="80"/>
                    </a:lnTo>
                    <a:lnTo>
                      <a:pt x="27" y="80"/>
                    </a:lnTo>
                    <a:lnTo>
                      <a:pt x="27" y="54"/>
                    </a:lnTo>
                    <a:close/>
                    <a:moveTo>
                      <a:pt x="212" y="0"/>
                    </a:moveTo>
                    <a:lnTo>
                      <a:pt x="212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267"/>
                    </a:lnTo>
                    <a:lnTo>
                      <a:pt x="225" y="267"/>
                    </a:lnTo>
                    <a:lnTo>
                      <a:pt x="228" y="1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C1C1C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9B2AA0-CE4B-48CF-A031-C9DE3B4AA955}"/>
                </a:ext>
              </a:extLst>
            </p:cNvPr>
            <p:cNvSpPr/>
            <p:nvPr/>
          </p:nvSpPr>
          <p:spPr bwMode="auto">
            <a:xfrm flipV="1">
              <a:off x="757255" y="2248842"/>
              <a:ext cx="174289" cy="45719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2" name="Group 13">
            <a:extLst>
              <a:ext uri="{FF2B5EF4-FFF2-40B4-BE49-F238E27FC236}">
                <a16:creationId xmlns:a16="http://schemas.microsoft.com/office/drawing/2014/main" id="{082CDC04-CDF0-4F38-B3A4-1BD98559D2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7030" y="2864559"/>
            <a:ext cx="439812" cy="306932"/>
            <a:chOff x="1915" y="1382"/>
            <a:chExt cx="235" cy="164"/>
          </a:xfrm>
        </p:grpSpPr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C12904DD-C098-4F73-9C36-0C6BAF688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" y="1427"/>
              <a:ext cx="235" cy="119"/>
            </a:xfrm>
            <a:custGeom>
              <a:avLst/>
              <a:gdLst>
                <a:gd name="T0" fmla="*/ 239 w 378"/>
                <a:gd name="T1" fmla="*/ 48 h 192"/>
                <a:gd name="T2" fmla="*/ 239 w 378"/>
                <a:gd name="T3" fmla="*/ 48 h 192"/>
                <a:gd name="T4" fmla="*/ 167 w 378"/>
                <a:gd name="T5" fmla="*/ 48 h 192"/>
                <a:gd name="T6" fmla="*/ 167 w 378"/>
                <a:gd name="T7" fmla="*/ 24 h 192"/>
                <a:gd name="T8" fmla="*/ 239 w 378"/>
                <a:gd name="T9" fmla="*/ 24 h 192"/>
                <a:gd name="T10" fmla="*/ 239 w 378"/>
                <a:gd name="T11" fmla="*/ 48 h 192"/>
                <a:gd name="T12" fmla="*/ 239 w 378"/>
                <a:gd name="T13" fmla="*/ 96 h 192"/>
                <a:gd name="T14" fmla="*/ 239 w 378"/>
                <a:gd name="T15" fmla="*/ 96 h 192"/>
                <a:gd name="T16" fmla="*/ 167 w 378"/>
                <a:gd name="T17" fmla="*/ 96 h 192"/>
                <a:gd name="T18" fmla="*/ 167 w 378"/>
                <a:gd name="T19" fmla="*/ 72 h 192"/>
                <a:gd name="T20" fmla="*/ 239 w 378"/>
                <a:gd name="T21" fmla="*/ 72 h 192"/>
                <a:gd name="T22" fmla="*/ 239 w 378"/>
                <a:gd name="T23" fmla="*/ 96 h 192"/>
                <a:gd name="T24" fmla="*/ 215 w 378"/>
                <a:gd name="T25" fmla="*/ 144 h 192"/>
                <a:gd name="T26" fmla="*/ 215 w 378"/>
                <a:gd name="T27" fmla="*/ 144 h 192"/>
                <a:gd name="T28" fmla="*/ 167 w 378"/>
                <a:gd name="T29" fmla="*/ 144 h 192"/>
                <a:gd name="T30" fmla="*/ 167 w 378"/>
                <a:gd name="T31" fmla="*/ 120 h 192"/>
                <a:gd name="T32" fmla="*/ 215 w 378"/>
                <a:gd name="T33" fmla="*/ 120 h 192"/>
                <a:gd name="T34" fmla="*/ 215 w 378"/>
                <a:gd name="T35" fmla="*/ 144 h 192"/>
                <a:gd name="T36" fmla="*/ 143 w 378"/>
                <a:gd name="T37" fmla="*/ 168 h 192"/>
                <a:gd name="T38" fmla="*/ 143 w 378"/>
                <a:gd name="T39" fmla="*/ 168 h 192"/>
                <a:gd name="T40" fmla="*/ 23 w 378"/>
                <a:gd name="T41" fmla="*/ 168 h 192"/>
                <a:gd name="T42" fmla="*/ 23 w 378"/>
                <a:gd name="T43" fmla="*/ 24 h 192"/>
                <a:gd name="T44" fmla="*/ 143 w 378"/>
                <a:gd name="T45" fmla="*/ 24 h 192"/>
                <a:gd name="T46" fmla="*/ 143 w 378"/>
                <a:gd name="T47" fmla="*/ 168 h 192"/>
                <a:gd name="T48" fmla="*/ 378 w 378"/>
                <a:gd name="T49" fmla="*/ 0 h 192"/>
                <a:gd name="T50" fmla="*/ 378 w 378"/>
                <a:gd name="T51" fmla="*/ 0 h 192"/>
                <a:gd name="T52" fmla="*/ 0 w 378"/>
                <a:gd name="T53" fmla="*/ 0 h 192"/>
                <a:gd name="T54" fmla="*/ 0 w 378"/>
                <a:gd name="T55" fmla="*/ 192 h 192"/>
                <a:gd name="T56" fmla="*/ 378 w 378"/>
                <a:gd name="T57" fmla="*/ 192 h 192"/>
                <a:gd name="T58" fmla="*/ 378 w 378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8" h="192">
                  <a:moveTo>
                    <a:pt x="239" y="48"/>
                  </a:moveTo>
                  <a:lnTo>
                    <a:pt x="239" y="48"/>
                  </a:lnTo>
                  <a:lnTo>
                    <a:pt x="167" y="48"/>
                  </a:lnTo>
                  <a:lnTo>
                    <a:pt x="167" y="24"/>
                  </a:lnTo>
                  <a:lnTo>
                    <a:pt x="239" y="24"/>
                  </a:lnTo>
                  <a:lnTo>
                    <a:pt x="239" y="48"/>
                  </a:lnTo>
                  <a:close/>
                  <a:moveTo>
                    <a:pt x="239" y="96"/>
                  </a:moveTo>
                  <a:lnTo>
                    <a:pt x="239" y="96"/>
                  </a:lnTo>
                  <a:lnTo>
                    <a:pt x="167" y="96"/>
                  </a:lnTo>
                  <a:lnTo>
                    <a:pt x="167" y="72"/>
                  </a:lnTo>
                  <a:lnTo>
                    <a:pt x="239" y="72"/>
                  </a:lnTo>
                  <a:lnTo>
                    <a:pt x="239" y="96"/>
                  </a:lnTo>
                  <a:close/>
                  <a:moveTo>
                    <a:pt x="215" y="144"/>
                  </a:moveTo>
                  <a:lnTo>
                    <a:pt x="215" y="144"/>
                  </a:lnTo>
                  <a:lnTo>
                    <a:pt x="167" y="144"/>
                  </a:lnTo>
                  <a:lnTo>
                    <a:pt x="167" y="120"/>
                  </a:lnTo>
                  <a:lnTo>
                    <a:pt x="215" y="120"/>
                  </a:lnTo>
                  <a:lnTo>
                    <a:pt x="215" y="144"/>
                  </a:lnTo>
                  <a:close/>
                  <a:moveTo>
                    <a:pt x="143" y="168"/>
                  </a:moveTo>
                  <a:lnTo>
                    <a:pt x="143" y="168"/>
                  </a:lnTo>
                  <a:lnTo>
                    <a:pt x="23" y="168"/>
                  </a:lnTo>
                  <a:lnTo>
                    <a:pt x="23" y="24"/>
                  </a:lnTo>
                  <a:lnTo>
                    <a:pt x="143" y="24"/>
                  </a:lnTo>
                  <a:lnTo>
                    <a:pt x="143" y="168"/>
                  </a:lnTo>
                  <a:close/>
                  <a:moveTo>
                    <a:pt x="378" y="0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378" y="19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50CD6F6B-3D6C-4264-A706-C8BB9CE9D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" y="1382"/>
              <a:ext cx="235" cy="30"/>
            </a:xfrm>
            <a:custGeom>
              <a:avLst/>
              <a:gdLst>
                <a:gd name="T0" fmla="*/ 378 w 378"/>
                <a:gd name="T1" fmla="*/ 0 h 48"/>
                <a:gd name="T2" fmla="*/ 378 w 378"/>
                <a:gd name="T3" fmla="*/ 0 h 48"/>
                <a:gd name="T4" fmla="*/ 0 w 378"/>
                <a:gd name="T5" fmla="*/ 0 h 48"/>
                <a:gd name="T6" fmla="*/ 0 w 378"/>
                <a:gd name="T7" fmla="*/ 48 h 48"/>
                <a:gd name="T8" fmla="*/ 378 w 378"/>
                <a:gd name="T9" fmla="*/ 48 h 48"/>
                <a:gd name="T10" fmla="*/ 378 w 37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8">
                  <a:moveTo>
                    <a:pt x="378" y="0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78" y="4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40F3C18E-E876-439A-9FB4-3B301BB9C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" y="1501"/>
              <a:ext cx="29" cy="15"/>
            </a:xfrm>
            <a:custGeom>
              <a:avLst/>
              <a:gdLst>
                <a:gd name="T0" fmla="*/ 0 w 48"/>
                <a:gd name="T1" fmla="*/ 24 h 24"/>
                <a:gd name="T2" fmla="*/ 0 w 48"/>
                <a:gd name="T3" fmla="*/ 24 h 24"/>
                <a:gd name="T4" fmla="*/ 48 w 48"/>
                <a:gd name="T5" fmla="*/ 24 h 24"/>
                <a:gd name="T6" fmla="*/ 48 w 48"/>
                <a:gd name="T7" fmla="*/ 0 h 24"/>
                <a:gd name="T8" fmla="*/ 0 w 48"/>
                <a:gd name="T9" fmla="*/ 0 h 24"/>
                <a:gd name="T10" fmla="*/ 0 w 48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C122EB8F-1B53-4A1C-BC4A-21E6AA45B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" y="1472"/>
              <a:ext cx="44" cy="14"/>
            </a:xfrm>
            <a:custGeom>
              <a:avLst/>
              <a:gdLst>
                <a:gd name="T0" fmla="*/ 0 w 72"/>
                <a:gd name="T1" fmla="*/ 24 h 24"/>
                <a:gd name="T2" fmla="*/ 0 w 72"/>
                <a:gd name="T3" fmla="*/ 24 h 24"/>
                <a:gd name="T4" fmla="*/ 72 w 72"/>
                <a:gd name="T5" fmla="*/ 24 h 24"/>
                <a:gd name="T6" fmla="*/ 72 w 72"/>
                <a:gd name="T7" fmla="*/ 0 h 24"/>
                <a:gd name="T8" fmla="*/ 0 w 72"/>
                <a:gd name="T9" fmla="*/ 0 h 24"/>
                <a:gd name="T10" fmla="*/ 0 w 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lnTo>
                    <a:pt x="0" y="24"/>
                  </a:lnTo>
                  <a:lnTo>
                    <a:pt x="72" y="2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5D6103FE-24D7-41E2-8CD2-7535ADD55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" y="1442"/>
              <a:ext cx="44" cy="15"/>
            </a:xfrm>
            <a:custGeom>
              <a:avLst/>
              <a:gdLst>
                <a:gd name="T0" fmla="*/ 0 w 72"/>
                <a:gd name="T1" fmla="*/ 24 h 24"/>
                <a:gd name="T2" fmla="*/ 0 w 72"/>
                <a:gd name="T3" fmla="*/ 24 h 24"/>
                <a:gd name="T4" fmla="*/ 72 w 72"/>
                <a:gd name="T5" fmla="*/ 24 h 24"/>
                <a:gd name="T6" fmla="*/ 72 w 72"/>
                <a:gd name="T7" fmla="*/ 0 h 24"/>
                <a:gd name="T8" fmla="*/ 0 w 72"/>
                <a:gd name="T9" fmla="*/ 0 h 24"/>
                <a:gd name="T10" fmla="*/ 0 w 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lnTo>
                    <a:pt x="0" y="24"/>
                  </a:lnTo>
                  <a:lnTo>
                    <a:pt x="72" y="2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AB0432-D7C0-4D1D-9488-C304B54BDD61}"/>
              </a:ext>
            </a:extLst>
          </p:cNvPr>
          <p:cNvGrpSpPr/>
          <p:nvPr/>
        </p:nvGrpSpPr>
        <p:grpSpPr>
          <a:xfrm>
            <a:off x="9149969" y="2717409"/>
            <a:ext cx="257680" cy="463100"/>
            <a:chOff x="3535920" y="475638"/>
            <a:chExt cx="274320" cy="493005"/>
          </a:xfrm>
        </p:grpSpPr>
        <p:sp>
          <p:nvSpPr>
            <p:cNvPr id="129" name="Rectangle 7">
              <a:extLst>
                <a:ext uri="{FF2B5EF4-FFF2-40B4-BE49-F238E27FC236}">
                  <a16:creationId xmlns:a16="http://schemas.microsoft.com/office/drawing/2014/main" id="{CFDBEE47-28AD-4E3F-875E-9629B711CF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95506" y="862411"/>
              <a:ext cx="155149" cy="26408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Rectangle 5">
              <a:extLst>
                <a:ext uri="{FF2B5EF4-FFF2-40B4-BE49-F238E27FC236}">
                  <a16:creationId xmlns:a16="http://schemas.microsoft.com/office/drawing/2014/main" id="{32C14F56-0BC4-49BC-ADD9-A63823A0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198" y="475638"/>
              <a:ext cx="205765" cy="41263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6">
              <a:extLst>
                <a:ext uri="{FF2B5EF4-FFF2-40B4-BE49-F238E27FC236}">
                  <a16:creationId xmlns:a16="http://schemas.microsoft.com/office/drawing/2014/main" id="{9A68DAF2-5693-4867-B2D8-9628ACCA2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506" y="772731"/>
              <a:ext cx="155149" cy="25308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7">
              <a:extLst>
                <a:ext uri="{FF2B5EF4-FFF2-40B4-BE49-F238E27FC236}">
                  <a16:creationId xmlns:a16="http://schemas.microsoft.com/office/drawing/2014/main" id="{6AF57A27-1AF5-4E3D-ADD5-FA2574B6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506" y="514150"/>
              <a:ext cx="155149" cy="26408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Rectangle 8">
              <a:extLst>
                <a:ext uri="{FF2B5EF4-FFF2-40B4-BE49-F238E27FC236}">
                  <a16:creationId xmlns:a16="http://schemas.microsoft.com/office/drawing/2014/main" id="{54E35F8F-8E65-48F6-8641-4F56DB7D4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506" y="824448"/>
              <a:ext cx="155149" cy="25308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Rectangle 8">
              <a:extLst>
                <a:ext uri="{FF2B5EF4-FFF2-40B4-BE49-F238E27FC236}">
                  <a16:creationId xmlns:a16="http://schemas.microsoft.com/office/drawing/2014/main" id="{BC14EA06-C820-4ADF-A672-B0F952CB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920" y="943335"/>
              <a:ext cx="274320" cy="25308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07C0D1F-8E78-462D-94BD-4D42812C9DB7}"/>
              </a:ext>
            </a:extLst>
          </p:cNvPr>
          <p:cNvGrpSpPr/>
          <p:nvPr/>
        </p:nvGrpSpPr>
        <p:grpSpPr>
          <a:xfrm>
            <a:off x="6526947" y="2759892"/>
            <a:ext cx="504181" cy="378134"/>
            <a:chOff x="6526947" y="2630588"/>
            <a:chExt cx="504181" cy="378134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B31E72C4-1691-43FB-B6B5-271BF600E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947" y="2630588"/>
              <a:ext cx="410601" cy="317022"/>
            </a:xfrm>
            <a:custGeom>
              <a:avLst/>
              <a:gdLst>
                <a:gd name="T0" fmla="*/ 0 w 346"/>
                <a:gd name="T1" fmla="*/ 241 h 267"/>
                <a:gd name="T2" fmla="*/ 0 w 346"/>
                <a:gd name="T3" fmla="*/ 241 h 267"/>
                <a:gd name="T4" fmla="*/ 2 w 346"/>
                <a:gd name="T5" fmla="*/ 251 h 267"/>
                <a:gd name="T6" fmla="*/ 7 w 346"/>
                <a:gd name="T7" fmla="*/ 259 h 267"/>
                <a:gd name="T8" fmla="*/ 15 w 346"/>
                <a:gd name="T9" fmla="*/ 265 h 267"/>
                <a:gd name="T10" fmla="*/ 25 w 346"/>
                <a:gd name="T11" fmla="*/ 267 h 267"/>
                <a:gd name="T12" fmla="*/ 133 w 346"/>
                <a:gd name="T13" fmla="*/ 267 h 267"/>
                <a:gd name="T14" fmla="*/ 133 w 346"/>
                <a:gd name="T15" fmla="*/ 160 h 267"/>
                <a:gd name="T16" fmla="*/ 80 w 346"/>
                <a:gd name="T17" fmla="*/ 160 h 267"/>
                <a:gd name="T18" fmla="*/ 80 w 346"/>
                <a:gd name="T19" fmla="*/ 160 h 267"/>
                <a:gd name="T20" fmla="*/ 80 w 346"/>
                <a:gd name="T21" fmla="*/ 27 h 267"/>
                <a:gd name="T22" fmla="*/ 80 w 346"/>
                <a:gd name="T23" fmla="*/ 27 h 267"/>
                <a:gd name="T24" fmla="*/ 319 w 346"/>
                <a:gd name="T25" fmla="*/ 27 h 267"/>
                <a:gd name="T26" fmla="*/ 319 w 346"/>
                <a:gd name="T27" fmla="*/ 27 h 267"/>
                <a:gd name="T28" fmla="*/ 319 w 346"/>
                <a:gd name="T29" fmla="*/ 80 h 267"/>
                <a:gd name="T30" fmla="*/ 346 w 346"/>
                <a:gd name="T31" fmla="*/ 80 h 267"/>
                <a:gd name="T32" fmla="*/ 346 w 346"/>
                <a:gd name="T33" fmla="*/ 0 h 267"/>
                <a:gd name="T34" fmla="*/ 53 w 346"/>
                <a:gd name="T35" fmla="*/ 0 h 267"/>
                <a:gd name="T36" fmla="*/ 53 w 346"/>
                <a:gd name="T37" fmla="*/ 168 h 267"/>
                <a:gd name="T38" fmla="*/ 9 w 346"/>
                <a:gd name="T39" fmla="*/ 214 h 267"/>
                <a:gd name="T40" fmla="*/ 2 w 346"/>
                <a:gd name="T41" fmla="*/ 227 h 267"/>
                <a:gd name="T42" fmla="*/ 0 w 346"/>
                <a:gd name="T43" fmla="*/ 24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6" h="267">
                  <a:moveTo>
                    <a:pt x="0" y="241"/>
                  </a:moveTo>
                  <a:lnTo>
                    <a:pt x="0" y="241"/>
                  </a:lnTo>
                  <a:cubicBezTo>
                    <a:pt x="0" y="245"/>
                    <a:pt x="0" y="248"/>
                    <a:pt x="2" y="251"/>
                  </a:cubicBezTo>
                  <a:cubicBezTo>
                    <a:pt x="3" y="254"/>
                    <a:pt x="5" y="257"/>
                    <a:pt x="7" y="259"/>
                  </a:cubicBezTo>
                  <a:cubicBezTo>
                    <a:pt x="9" y="262"/>
                    <a:pt x="12" y="263"/>
                    <a:pt x="15" y="265"/>
                  </a:cubicBezTo>
                  <a:cubicBezTo>
                    <a:pt x="18" y="266"/>
                    <a:pt x="22" y="267"/>
                    <a:pt x="25" y="267"/>
                  </a:cubicBezTo>
                  <a:lnTo>
                    <a:pt x="133" y="267"/>
                  </a:lnTo>
                  <a:lnTo>
                    <a:pt x="133" y="160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27"/>
                  </a:lnTo>
                  <a:lnTo>
                    <a:pt x="80" y="27"/>
                  </a:lnTo>
                  <a:lnTo>
                    <a:pt x="319" y="27"/>
                  </a:lnTo>
                  <a:lnTo>
                    <a:pt x="319" y="27"/>
                  </a:lnTo>
                  <a:lnTo>
                    <a:pt x="319" y="80"/>
                  </a:lnTo>
                  <a:lnTo>
                    <a:pt x="346" y="80"/>
                  </a:lnTo>
                  <a:lnTo>
                    <a:pt x="346" y="0"/>
                  </a:lnTo>
                  <a:lnTo>
                    <a:pt x="53" y="0"/>
                  </a:lnTo>
                  <a:lnTo>
                    <a:pt x="53" y="168"/>
                  </a:lnTo>
                  <a:lnTo>
                    <a:pt x="9" y="214"/>
                  </a:lnTo>
                  <a:cubicBezTo>
                    <a:pt x="6" y="218"/>
                    <a:pt x="4" y="222"/>
                    <a:pt x="2" y="227"/>
                  </a:cubicBezTo>
                  <a:cubicBezTo>
                    <a:pt x="0" y="232"/>
                    <a:pt x="0" y="237"/>
                    <a:pt x="0" y="241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B04E34BD-2B17-41BA-BE4E-AFC0CC891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435" y="2819655"/>
              <a:ext cx="63023" cy="0"/>
            </a:xfrm>
            <a:custGeom>
              <a:avLst/>
              <a:gdLst>
                <a:gd name="T0" fmla="*/ 0 w 53"/>
                <a:gd name="T1" fmla="*/ 0 w 53"/>
                <a:gd name="T2" fmla="*/ 53 w 53"/>
                <a:gd name="T3" fmla="*/ 53 w 53"/>
                <a:gd name="T4" fmla="*/ 0 w 53"/>
                <a:gd name="T5" fmla="*/ 0 w 5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3">
                  <a:moveTo>
                    <a:pt x="0" y="0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C0CD59B9-B1C1-437E-BA8C-A6F7AD23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435" y="2663055"/>
              <a:ext cx="282646" cy="0"/>
            </a:xfrm>
            <a:custGeom>
              <a:avLst/>
              <a:gdLst>
                <a:gd name="T0" fmla="*/ 239 w 239"/>
                <a:gd name="T1" fmla="*/ 239 w 239"/>
                <a:gd name="T2" fmla="*/ 0 w 239"/>
                <a:gd name="T3" fmla="*/ 0 w 239"/>
                <a:gd name="T4" fmla="*/ 239 w 239"/>
                <a:gd name="T5" fmla="*/ 239 w 2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39">
                  <a:moveTo>
                    <a:pt x="239" y="0"/>
                  </a:moveTo>
                  <a:lnTo>
                    <a:pt x="23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9" y="0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A8F7BEF-0427-459B-BB40-906681DB133B}"/>
                </a:ext>
              </a:extLst>
            </p:cNvPr>
            <p:cNvGrpSpPr/>
            <p:nvPr/>
          </p:nvGrpSpPr>
          <p:grpSpPr>
            <a:xfrm>
              <a:off x="6772734" y="2808359"/>
              <a:ext cx="201672" cy="148079"/>
              <a:chOff x="6718783" y="2209583"/>
              <a:chExt cx="274320" cy="201421"/>
            </a:xfrm>
          </p:grpSpPr>
          <p:sp>
            <p:nvSpPr>
              <p:cNvPr id="146" name="Rectangle 8">
                <a:extLst>
                  <a:ext uri="{FF2B5EF4-FFF2-40B4-BE49-F238E27FC236}">
                    <a16:creationId xmlns:a16="http://schemas.microsoft.com/office/drawing/2014/main" id="{1755215E-4A50-4CD5-8E8A-D4B97874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8783" y="2219024"/>
                <a:ext cx="274320" cy="191980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Rectangle 8">
                <a:extLst>
                  <a:ext uri="{FF2B5EF4-FFF2-40B4-BE49-F238E27FC236}">
                    <a16:creationId xmlns:a16="http://schemas.microsoft.com/office/drawing/2014/main" id="{61972C41-05A5-432C-BF71-60E94883C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8783" y="2209583"/>
                <a:ext cx="274320" cy="25308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Rectangle 8">
                <a:extLst>
                  <a:ext uri="{FF2B5EF4-FFF2-40B4-BE49-F238E27FC236}">
                    <a16:creationId xmlns:a16="http://schemas.microsoft.com/office/drawing/2014/main" id="{E3691472-E0CA-4BA8-9E7A-3AF54DDF2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8224" y="2279077"/>
                <a:ext cx="94143" cy="73127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Rectangle 8">
                <a:extLst>
                  <a:ext uri="{FF2B5EF4-FFF2-40B4-BE49-F238E27FC236}">
                    <a16:creationId xmlns:a16="http://schemas.microsoft.com/office/drawing/2014/main" id="{513FCE7F-2232-4311-B09F-352772621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052" y="2279077"/>
                <a:ext cx="94143" cy="73127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1E2F78B6-1ED8-464A-91BF-2C95CAFC2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6015" y="2756633"/>
              <a:ext cx="315113" cy="252089"/>
            </a:xfrm>
            <a:custGeom>
              <a:avLst/>
              <a:gdLst>
                <a:gd name="T0" fmla="*/ 240 w 267"/>
                <a:gd name="T1" fmla="*/ 186 h 213"/>
                <a:gd name="T2" fmla="*/ 240 w 267"/>
                <a:gd name="T3" fmla="*/ 186 h 213"/>
                <a:gd name="T4" fmla="*/ 27 w 267"/>
                <a:gd name="T5" fmla="*/ 186 h 213"/>
                <a:gd name="T6" fmla="*/ 27 w 267"/>
                <a:gd name="T7" fmla="*/ 27 h 213"/>
                <a:gd name="T8" fmla="*/ 240 w 267"/>
                <a:gd name="T9" fmla="*/ 27 h 213"/>
                <a:gd name="T10" fmla="*/ 240 w 267"/>
                <a:gd name="T11" fmla="*/ 186 h 213"/>
                <a:gd name="T12" fmla="*/ 259 w 267"/>
                <a:gd name="T13" fmla="*/ 205 h 213"/>
                <a:gd name="T14" fmla="*/ 259 w 267"/>
                <a:gd name="T15" fmla="*/ 205 h 213"/>
                <a:gd name="T16" fmla="*/ 265 w 267"/>
                <a:gd name="T17" fmla="*/ 197 h 213"/>
                <a:gd name="T18" fmla="*/ 267 w 267"/>
                <a:gd name="T19" fmla="*/ 186 h 213"/>
                <a:gd name="T20" fmla="*/ 267 w 267"/>
                <a:gd name="T21" fmla="*/ 26 h 213"/>
                <a:gd name="T22" fmla="*/ 265 w 267"/>
                <a:gd name="T23" fmla="*/ 16 h 213"/>
                <a:gd name="T24" fmla="*/ 259 w 267"/>
                <a:gd name="T25" fmla="*/ 8 h 213"/>
                <a:gd name="T26" fmla="*/ 251 w 267"/>
                <a:gd name="T27" fmla="*/ 2 h 213"/>
                <a:gd name="T28" fmla="*/ 240 w 267"/>
                <a:gd name="T29" fmla="*/ 0 h 213"/>
                <a:gd name="T30" fmla="*/ 27 w 267"/>
                <a:gd name="T31" fmla="*/ 0 h 213"/>
                <a:gd name="T32" fmla="*/ 14 w 267"/>
                <a:gd name="T33" fmla="*/ 4 h 213"/>
                <a:gd name="T34" fmla="*/ 0 w 267"/>
                <a:gd name="T35" fmla="*/ 25 h 213"/>
                <a:gd name="T36" fmla="*/ 0 w 267"/>
                <a:gd name="T37" fmla="*/ 160 h 213"/>
                <a:gd name="T38" fmla="*/ 1 w 267"/>
                <a:gd name="T39" fmla="*/ 160 h 213"/>
                <a:gd name="T40" fmla="*/ 1 w 267"/>
                <a:gd name="T41" fmla="*/ 186 h 213"/>
                <a:gd name="T42" fmla="*/ 3 w 267"/>
                <a:gd name="T43" fmla="*/ 197 h 213"/>
                <a:gd name="T44" fmla="*/ 8 w 267"/>
                <a:gd name="T45" fmla="*/ 205 h 213"/>
                <a:gd name="T46" fmla="*/ 17 w 267"/>
                <a:gd name="T47" fmla="*/ 211 h 213"/>
                <a:gd name="T48" fmla="*/ 27 w 267"/>
                <a:gd name="T49" fmla="*/ 213 h 213"/>
                <a:gd name="T50" fmla="*/ 240 w 267"/>
                <a:gd name="T51" fmla="*/ 213 h 213"/>
                <a:gd name="T52" fmla="*/ 251 w 267"/>
                <a:gd name="T53" fmla="*/ 211 h 213"/>
                <a:gd name="T54" fmla="*/ 259 w 267"/>
                <a:gd name="T55" fmla="*/ 20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7" h="213">
                  <a:moveTo>
                    <a:pt x="240" y="186"/>
                  </a:moveTo>
                  <a:lnTo>
                    <a:pt x="240" y="186"/>
                  </a:lnTo>
                  <a:lnTo>
                    <a:pt x="27" y="186"/>
                  </a:lnTo>
                  <a:lnTo>
                    <a:pt x="27" y="27"/>
                  </a:lnTo>
                  <a:lnTo>
                    <a:pt x="240" y="27"/>
                  </a:lnTo>
                  <a:lnTo>
                    <a:pt x="240" y="186"/>
                  </a:lnTo>
                  <a:close/>
                  <a:moveTo>
                    <a:pt x="259" y="205"/>
                  </a:moveTo>
                  <a:lnTo>
                    <a:pt x="259" y="205"/>
                  </a:lnTo>
                  <a:cubicBezTo>
                    <a:pt x="262" y="203"/>
                    <a:pt x="264" y="200"/>
                    <a:pt x="265" y="197"/>
                  </a:cubicBezTo>
                  <a:cubicBezTo>
                    <a:pt x="266" y="193"/>
                    <a:pt x="267" y="190"/>
                    <a:pt x="267" y="186"/>
                  </a:cubicBezTo>
                  <a:lnTo>
                    <a:pt x="267" y="26"/>
                  </a:lnTo>
                  <a:cubicBezTo>
                    <a:pt x="267" y="22"/>
                    <a:pt x="266" y="19"/>
                    <a:pt x="265" y="16"/>
                  </a:cubicBezTo>
                  <a:cubicBezTo>
                    <a:pt x="263" y="13"/>
                    <a:pt x="261" y="10"/>
                    <a:pt x="259" y="8"/>
                  </a:cubicBezTo>
                  <a:cubicBezTo>
                    <a:pt x="257" y="5"/>
                    <a:pt x="254" y="3"/>
                    <a:pt x="251" y="2"/>
                  </a:cubicBezTo>
                  <a:cubicBezTo>
                    <a:pt x="247" y="1"/>
                    <a:pt x="244" y="0"/>
                    <a:pt x="240" y="0"/>
                  </a:cubicBezTo>
                  <a:lnTo>
                    <a:pt x="27" y="0"/>
                  </a:lnTo>
                  <a:cubicBezTo>
                    <a:pt x="19" y="0"/>
                    <a:pt x="14" y="4"/>
                    <a:pt x="14" y="4"/>
                  </a:cubicBezTo>
                  <a:cubicBezTo>
                    <a:pt x="7" y="8"/>
                    <a:pt x="0" y="13"/>
                    <a:pt x="0" y="25"/>
                  </a:cubicBezTo>
                  <a:lnTo>
                    <a:pt x="0" y="160"/>
                  </a:lnTo>
                  <a:lnTo>
                    <a:pt x="1" y="160"/>
                  </a:lnTo>
                  <a:lnTo>
                    <a:pt x="1" y="186"/>
                  </a:lnTo>
                  <a:cubicBezTo>
                    <a:pt x="1" y="190"/>
                    <a:pt x="1" y="194"/>
                    <a:pt x="3" y="197"/>
                  </a:cubicBezTo>
                  <a:cubicBezTo>
                    <a:pt x="4" y="200"/>
                    <a:pt x="6" y="203"/>
                    <a:pt x="8" y="205"/>
                  </a:cubicBezTo>
                  <a:cubicBezTo>
                    <a:pt x="11" y="208"/>
                    <a:pt x="14" y="210"/>
                    <a:pt x="17" y="211"/>
                  </a:cubicBezTo>
                  <a:cubicBezTo>
                    <a:pt x="20" y="212"/>
                    <a:pt x="23" y="213"/>
                    <a:pt x="27" y="213"/>
                  </a:cubicBezTo>
                  <a:lnTo>
                    <a:pt x="240" y="213"/>
                  </a:lnTo>
                  <a:cubicBezTo>
                    <a:pt x="244" y="213"/>
                    <a:pt x="248" y="212"/>
                    <a:pt x="251" y="211"/>
                  </a:cubicBezTo>
                  <a:cubicBezTo>
                    <a:pt x="254" y="210"/>
                    <a:pt x="257" y="208"/>
                    <a:pt x="259" y="205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BCAEADC4-77CB-46E3-890E-B044FBD8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736" y="2703159"/>
              <a:ext cx="30557" cy="42015"/>
            </a:xfrm>
            <a:custGeom>
              <a:avLst/>
              <a:gdLst>
                <a:gd name="T0" fmla="*/ 26 w 26"/>
                <a:gd name="T1" fmla="*/ 0 h 35"/>
                <a:gd name="T2" fmla="*/ 26 w 26"/>
                <a:gd name="T3" fmla="*/ 0 h 35"/>
                <a:gd name="T4" fmla="*/ 0 w 26"/>
                <a:gd name="T5" fmla="*/ 0 h 35"/>
                <a:gd name="T6" fmla="*/ 0 w 26"/>
                <a:gd name="T7" fmla="*/ 35 h 35"/>
                <a:gd name="T8" fmla="*/ 0 w 26"/>
                <a:gd name="T9" fmla="*/ 35 h 35"/>
                <a:gd name="T10" fmla="*/ 2 w 26"/>
                <a:gd name="T11" fmla="*/ 34 h 35"/>
                <a:gd name="T12" fmla="*/ 4 w 26"/>
                <a:gd name="T13" fmla="*/ 32 h 35"/>
                <a:gd name="T14" fmla="*/ 10 w 26"/>
                <a:gd name="T15" fmla="*/ 27 h 35"/>
                <a:gd name="T16" fmla="*/ 11 w 26"/>
                <a:gd name="T17" fmla="*/ 27 h 35"/>
                <a:gd name="T18" fmla="*/ 17 w 26"/>
                <a:gd name="T19" fmla="*/ 23 h 35"/>
                <a:gd name="T20" fmla="*/ 23 w 26"/>
                <a:gd name="T21" fmla="*/ 21 h 35"/>
                <a:gd name="T22" fmla="*/ 24 w 26"/>
                <a:gd name="T23" fmla="*/ 21 h 35"/>
                <a:gd name="T24" fmla="*/ 26 w 26"/>
                <a:gd name="T25" fmla="*/ 20 h 35"/>
                <a:gd name="T26" fmla="*/ 26 w 26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5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cubicBezTo>
                    <a:pt x="0" y="35"/>
                    <a:pt x="1" y="34"/>
                    <a:pt x="2" y="34"/>
                  </a:cubicBezTo>
                  <a:cubicBezTo>
                    <a:pt x="2" y="33"/>
                    <a:pt x="3" y="32"/>
                    <a:pt x="4" y="32"/>
                  </a:cubicBezTo>
                  <a:cubicBezTo>
                    <a:pt x="6" y="30"/>
                    <a:pt x="8" y="29"/>
                    <a:pt x="10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3" y="25"/>
                    <a:pt x="15" y="24"/>
                    <a:pt x="17" y="23"/>
                  </a:cubicBezTo>
                  <a:cubicBezTo>
                    <a:pt x="19" y="22"/>
                    <a:pt x="21" y="22"/>
                    <a:pt x="23" y="21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0"/>
                    <a:pt x="26" y="20"/>
                    <a:pt x="26" y="2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7D2A418F-369C-4397-A20C-B46707EDD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382" y="2727987"/>
              <a:ext cx="1911" cy="0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1" y="0"/>
                    <a:pt x="0" y="1"/>
                  </a:cubicBezTo>
                  <a:cubicBezTo>
                    <a:pt x="1" y="0"/>
                    <a:pt x="2" y="0"/>
                    <a:pt x="2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71CD4F04-AC8E-412E-8D5E-C49369413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992" y="2718437"/>
              <a:ext cx="32467" cy="78301"/>
            </a:xfrm>
            <a:custGeom>
              <a:avLst/>
              <a:gdLst>
                <a:gd name="T0" fmla="*/ 0 w 27"/>
                <a:gd name="T1" fmla="*/ 66 h 66"/>
                <a:gd name="T2" fmla="*/ 0 w 27"/>
                <a:gd name="T3" fmla="*/ 66 h 66"/>
                <a:gd name="T4" fmla="*/ 27 w 27"/>
                <a:gd name="T5" fmla="*/ 66 h 66"/>
                <a:gd name="T6" fmla="*/ 27 w 27"/>
                <a:gd name="T7" fmla="*/ 0 h 66"/>
                <a:gd name="T8" fmla="*/ 0 w 27"/>
                <a:gd name="T9" fmla="*/ 0 h 66"/>
                <a:gd name="T10" fmla="*/ 0 w 27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66">
                  <a:moveTo>
                    <a:pt x="0" y="66"/>
                  </a:moveTo>
                  <a:lnTo>
                    <a:pt x="0" y="66"/>
                  </a:lnTo>
                  <a:lnTo>
                    <a:pt x="27" y="66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1C39CDA8-5B10-48D3-B6F0-0068ECA4B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571" y="2687881"/>
              <a:ext cx="32467" cy="38195"/>
            </a:xfrm>
            <a:custGeom>
              <a:avLst/>
              <a:gdLst>
                <a:gd name="T0" fmla="*/ 27 w 27"/>
                <a:gd name="T1" fmla="*/ 0 h 32"/>
                <a:gd name="T2" fmla="*/ 27 w 27"/>
                <a:gd name="T3" fmla="*/ 0 h 32"/>
                <a:gd name="T4" fmla="*/ 0 w 27"/>
                <a:gd name="T5" fmla="*/ 0 h 32"/>
                <a:gd name="T6" fmla="*/ 0 w 27"/>
                <a:gd name="T7" fmla="*/ 31 h 32"/>
                <a:gd name="T8" fmla="*/ 0 w 27"/>
                <a:gd name="T9" fmla="*/ 32 h 32"/>
                <a:gd name="T10" fmla="*/ 27 w 27"/>
                <a:gd name="T11" fmla="*/ 32 h 32"/>
                <a:gd name="T12" fmla="*/ 27 w 27"/>
                <a:gd name="T13" fmla="*/ 31 h 32"/>
                <a:gd name="T14" fmla="*/ 27 w 27"/>
                <a:gd name="T15" fmla="*/ 31 h 32"/>
                <a:gd name="T16" fmla="*/ 27 w 27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2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27" y="32"/>
                  </a:lnTo>
                  <a:lnTo>
                    <a:pt x="27" y="31"/>
                  </a:lnTo>
                  <a:lnTo>
                    <a:pt x="27" y="3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8F98C1B7-67B6-4183-906E-AB28C1D7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571" y="2687881"/>
              <a:ext cx="32467" cy="0"/>
            </a:xfrm>
            <a:custGeom>
              <a:avLst/>
              <a:gdLst>
                <a:gd name="T0" fmla="*/ 27 w 27"/>
                <a:gd name="T1" fmla="*/ 27 w 27"/>
                <a:gd name="T2" fmla="*/ 0 w 27"/>
                <a:gd name="T3" fmla="*/ 0 w 27"/>
                <a:gd name="T4" fmla="*/ 27 w 27"/>
                <a:gd name="T5" fmla="*/ 27 w 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32">
            <a:extLst>
              <a:ext uri="{FF2B5EF4-FFF2-40B4-BE49-F238E27FC236}">
                <a16:creationId xmlns:a16="http://schemas.microsoft.com/office/drawing/2014/main" id="{1D9B7887-E711-4380-B68B-E811C44FA5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94666" y="2866560"/>
            <a:ext cx="460642" cy="164798"/>
            <a:chOff x="5089" y="1396"/>
            <a:chExt cx="232" cy="83"/>
          </a:xfrm>
        </p:grpSpPr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A662EB7A-EF98-47A8-96FD-D1F441F24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" y="1446"/>
              <a:ext cx="84" cy="16"/>
            </a:xfrm>
            <a:custGeom>
              <a:avLst/>
              <a:gdLst>
                <a:gd name="T0" fmla="*/ 102 w 134"/>
                <a:gd name="T1" fmla="*/ 19 h 26"/>
                <a:gd name="T2" fmla="*/ 102 w 134"/>
                <a:gd name="T3" fmla="*/ 19 h 26"/>
                <a:gd name="T4" fmla="*/ 134 w 134"/>
                <a:gd name="T5" fmla="*/ 13 h 26"/>
                <a:gd name="T6" fmla="*/ 73 w 134"/>
                <a:gd name="T7" fmla="*/ 3 h 26"/>
                <a:gd name="T8" fmla="*/ 12 w 134"/>
                <a:gd name="T9" fmla="*/ 0 h 26"/>
                <a:gd name="T10" fmla="*/ 0 w 134"/>
                <a:gd name="T11" fmla="*/ 26 h 26"/>
                <a:gd name="T12" fmla="*/ 33 w 134"/>
                <a:gd name="T13" fmla="*/ 25 h 26"/>
                <a:gd name="T14" fmla="*/ 68 w 134"/>
                <a:gd name="T15" fmla="*/ 23 h 26"/>
                <a:gd name="T16" fmla="*/ 102 w 134"/>
                <a:gd name="T1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26">
                  <a:moveTo>
                    <a:pt x="102" y="19"/>
                  </a:moveTo>
                  <a:lnTo>
                    <a:pt x="102" y="19"/>
                  </a:lnTo>
                  <a:cubicBezTo>
                    <a:pt x="113" y="18"/>
                    <a:pt x="124" y="15"/>
                    <a:pt x="134" y="13"/>
                  </a:cubicBezTo>
                  <a:cubicBezTo>
                    <a:pt x="114" y="8"/>
                    <a:pt x="94" y="5"/>
                    <a:pt x="73" y="3"/>
                  </a:cubicBezTo>
                  <a:cubicBezTo>
                    <a:pt x="53" y="2"/>
                    <a:pt x="32" y="0"/>
                    <a:pt x="12" y="0"/>
                  </a:cubicBezTo>
                  <a:cubicBezTo>
                    <a:pt x="9" y="9"/>
                    <a:pt x="5" y="18"/>
                    <a:pt x="0" y="26"/>
                  </a:cubicBezTo>
                  <a:cubicBezTo>
                    <a:pt x="11" y="26"/>
                    <a:pt x="22" y="26"/>
                    <a:pt x="33" y="25"/>
                  </a:cubicBezTo>
                  <a:cubicBezTo>
                    <a:pt x="45" y="25"/>
                    <a:pt x="56" y="24"/>
                    <a:pt x="68" y="23"/>
                  </a:cubicBezTo>
                  <a:cubicBezTo>
                    <a:pt x="79" y="22"/>
                    <a:pt x="91" y="21"/>
                    <a:pt x="102" y="19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F104DB86-A448-4E6C-9529-DB072656B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" y="1396"/>
              <a:ext cx="116" cy="83"/>
            </a:xfrm>
            <a:custGeom>
              <a:avLst/>
              <a:gdLst>
                <a:gd name="T0" fmla="*/ 125 w 187"/>
                <a:gd name="T1" fmla="*/ 119 h 133"/>
                <a:gd name="T2" fmla="*/ 125 w 187"/>
                <a:gd name="T3" fmla="*/ 119 h 133"/>
                <a:gd name="T4" fmla="*/ 135 w 187"/>
                <a:gd name="T5" fmla="*/ 116 h 133"/>
                <a:gd name="T6" fmla="*/ 144 w 187"/>
                <a:gd name="T7" fmla="*/ 115 h 133"/>
                <a:gd name="T8" fmla="*/ 161 w 187"/>
                <a:gd name="T9" fmla="*/ 108 h 133"/>
                <a:gd name="T10" fmla="*/ 175 w 187"/>
                <a:gd name="T11" fmla="*/ 96 h 133"/>
                <a:gd name="T12" fmla="*/ 184 w 187"/>
                <a:gd name="T13" fmla="*/ 81 h 133"/>
                <a:gd name="T14" fmla="*/ 187 w 187"/>
                <a:gd name="T15" fmla="*/ 63 h 133"/>
                <a:gd name="T16" fmla="*/ 187 w 187"/>
                <a:gd name="T17" fmla="*/ 0 h 133"/>
                <a:gd name="T18" fmla="*/ 122 w 187"/>
                <a:gd name="T19" fmla="*/ 2 h 133"/>
                <a:gd name="T20" fmla="*/ 57 w 187"/>
                <a:gd name="T21" fmla="*/ 9 h 133"/>
                <a:gd name="T22" fmla="*/ 44 w 187"/>
                <a:gd name="T23" fmla="*/ 12 h 133"/>
                <a:gd name="T24" fmla="*/ 27 w 187"/>
                <a:gd name="T25" fmla="*/ 16 h 133"/>
                <a:gd name="T26" fmla="*/ 11 w 187"/>
                <a:gd name="T27" fmla="*/ 21 h 133"/>
                <a:gd name="T28" fmla="*/ 0 w 187"/>
                <a:gd name="T29" fmla="*/ 28 h 133"/>
                <a:gd name="T30" fmla="*/ 3 w 187"/>
                <a:gd name="T31" fmla="*/ 55 h 133"/>
                <a:gd name="T32" fmla="*/ 12 w 187"/>
                <a:gd name="T33" fmla="*/ 82 h 133"/>
                <a:gd name="T34" fmla="*/ 25 w 187"/>
                <a:gd name="T35" fmla="*/ 107 h 133"/>
                <a:gd name="T36" fmla="*/ 43 w 187"/>
                <a:gd name="T37" fmla="*/ 129 h 133"/>
                <a:gd name="T38" fmla="*/ 51 w 187"/>
                <a:gd name="T39" fmla="*/ 133 h 133"/>
                <a:gd name="T40" fmla="*/ 53 w 187"/>
                <a:gd name="T41" fmla="*/ 128 h 133"/>
                <a:gd name="T42" fmla="*/ 53 w 187"/>
                <a:gd name="T43" fmla="*/ 121 h 133"/>
                <a:gd name="T44" fmla="*/ 54 w 187"/>
                <a:gd name="T45" fmla="*/ 114 h 133"/>
                <a:gd name="T46" fmla="*/ 60 w 187"/>
                <a:gd name="T47" fmla="*/ 108 h 133"/>
                <a:gd name="T48" fmla="*/ 67 w 187"/>
                <a:gd name="T49" fmla="*/ 106 h 133"/>
                <a:gd name="T50" fmla="*/ 75 w 187"/>
                <a:gd name="T51" fmla="*/ 109 h 133"/>
                <a:gd name="T52" fmla="*/ 85 w 187"/>
                <a:gd name="T53" fmla="*/ 114 h 133"/>
                <a:gd name="T54" fmla="*/ 96 w 187"/>
                <a:gd name="T55" fmla="*/ 119 h 133"/>
                <a:gd name="T56" fmla="*/ 107 w 187"/>
                <a:gd name="T57" fmla="*/ 121 h 133"/>
                <a:gd name="T58" fmla="*/ 115 w 187"/>
                <a:gd name="T59" fmla="*/ 121 h 133"/>
                <a:gd name="T60" fmla="*/ 125 w 187"/>
                <a:gd name="T61" fmla="*/ 1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7" h="133">
                  <a:moveTo>
                    <a:pt x="125" y="119"/>
                  </a:moveTo>
                  <a:lnTo>
                    <a:pt x="125" y="119"/>
                  </a:lnTo>
                  <a:cubicBezTo>
                    <a:pt x="129" y="118"/>
                    <a:pt x="132" y="117"/>
                    <a:pt x="135" y="116"/>
                  </a:cubicBezTo>
                  <a:cubicBezTo>
                    <a:pt x="139" y="116"/>
                    <a:pt x="142" y="115"/>
                    <a:pt x="144" y="115"/>
                  </a:cubicBezTo>
                  <a:cubicBezTo>
                    <a:pt x="150" y="113"/>
                    <a:pt x="156" y="111"/>
                    <a:pt x="161" y="108"/>
                  </a:cubicBezTo>
                  <a:cubicBezTo>
                    <a:pt x="166" y="105"/>
                    <a:pt x="171" y="101"/>
                    <a:pt x="175" y="96"/>
                  </a:cubicBezTo>
                  <a:cubicBezTo>
                    <a:pt x="178" y="92"/>
                    <a:pt x="181" y="87"/>
                    <a:pt x="184" y="81"/>
                  </a:cubicBezTo>
                  <a:cubicBezTo>
                    <a:pt x="186" y="75"/>
                    <a:pt x="187" y="69"/>
                    <a:pt x="187" y="63"/>
                  </a:cubicBezTo>
                  <a:lnTo>
                    <a:pt x="187" y="0"/>
                  </a:lnTo>
                  <a:cubicBezTo>
                    <a:pt x="165" y="0"/>
                    <a:pt x="143" y="0"/>
                    <a:pt x="122" y="2"/>
                  </a:cubicBezTo>
                  <a:cubicBezTo>
                    <a:pt x="100" y="3"/>
                    <a:pt x="78" y="6"/>
                    <a:pt x="57" y="9"/>
                  </a:cubicBezTo>
                  <a:cubicBezTo>
                    <a:pt x="54" y="10"/>
                    <a:pt x="50" y="11"/>
                    <a:pt x="44" y="12"/>
                  </a:cubicBezTo>
                  <a:cubicBezTo>
                    <a:pt x="39" y="13"/>
                    <a:pt x="33" y="14"/>
                    <a:pt x="27" y="16"/>
                  </a:cubicBezTo>
                  <a:cubicBezTo>
                    <a:pt x="22" y="18"/>
                    <a:pt x="16" y="19"/>
                    <a:pt x="11" y="21"/>
                  </a:cubicBezTo>
                  <a:cubicBezTo>
                    <a:pt x="6" y="23"/>
                    <a:pt x="2" y="26"/>
                    <a:pt x="0" y="28"/>
                  </a:cubicBezTo>
                  <a:cubicBezTo>
                    <a:pt x="0" y="37"/>
                    <a:pt x="1" y="46"/>
                    <a:pt x="3" y="55"/>
                  </a:cubicBezTo>
                  <a:cubicBezTo>
                    <a:pt x="5" y="65"/>
                    <a:pt x="8" y="74"/>
                    <a:pt x="12" y="82"/>
                  </a:cubicBezTo>
                  <a:cubicBezTo>
                    <a:pt x="15" y="91"/>
                    <a:pt x="20" y="99"/>
                    <a:pt x="25" y="107"/>
                  </a:cubicBezTo>
                  <a:cubicBezTo>
                    <a:pt x="30" y="115"/>
                    <a:pt x="36" y="122"/>
                    <a:pt x="43" y="129"/>
                  </a:cubicBezTo>
                  <a:cubicBezTo>
                    <a:pt x="45" y="131"/>
                    <a:pt x="48" y="132"/>
                    <a:pt x="51" y="133"/>
                  </a:cubicBezTo>
                  <a:cubicBezTo>
                    <a:pt x="53" y="131"/>
                    <a:pt x="53" y="130"/>
                    <a:pt x="53" y="128"/>
                  </a:cubicBezTo>
                  <a:lnTo>
                    <a:pt x="53" y="121"/>
                  </a:lnTo>
                  <a:cubicBezTo>
                    <a:pt x="53" y="119"/>
                    <a:pt x="54" y="117"/>
                    <a:pt x="54" y="114"/>
                  </a:cubicBezTo>
                  <a:cubicBezTo>
                    <a:pt x="55" y="112"/>
                    <a:pt x="57" y="110"/>
                    <a:pt x="60" y="108"/>
                  </a:cubicBezTo>
                  <a:cubicBezTo>
                    <a:pt x="62" y="107"/>
                    <a:pt x="64" y="106"/>
                    <a:pt x="67" y="106"/>
                  </a:cubicBezTo>
                  <a:cubicBezTo>
                    <a:pt x="69" y="106"/>
                    <a:pt x="72" y="107"/>
                    <a:pt x="75" y="109"/>
                  </a:cubicBezTo>
                  <a:cubicBezTo>
                    <a:pt x="78" y="110"/>
                    <a:pt x="82" y="112"/>
                    <a:pt x="85" y="114"/>
                  </a:cubicBezTo>
                  <a:cubicBezTo>
                    <a:pt x="88" y="116"/>
                    <a:pt x="92" y="117"/>
                    <a:pt x="96" y="119"/>
                  </a:cubicBezTo>
                  <a:cubicBezTo>
                    <a:pt x="99" y="121"/>
                    <a:pt x="103" y="121"/>
                    <a:pt x="107" y="121"/>
                  </a:cubicBezTo>
                  <a:cubicBezTo>
                    <a:pt x="109" y="121"/>
                    <a:pt x="112" y="121"/>
                    <a:pt x="115" y="121"/>
                  </a:cubicBezTo>
                  <a:cubicBezTo>
                    <a:pt x="119" y="120"/>
                    <a:pt x="122" y="119"/>
                    <a:pt x="125" y="119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656E590F-4569-4ACF-84A6-6D6ED7039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" y="1396"/>
              <a:ext cx="100" cy="48"/>
            </a:xfrm>
            <a:custGeom>
              <a:avLst/>
              <a:gdLst>
                <a:gd name="T0" fmla="*/ 160 w 160"/>
                <a:gd name="T1" fmla="*/ 77 h 77"/>
                <a:gd name="T2" fmla="*/ 160 w 160"/>
                <a:gd name="T3" fmla="*/ 77 h 77"/>
                <a:gd name="T4" fmla="*/ 160 w 160"/>
                <a:gd name="T5" fmla="*/ 28 h 77"/>
                <a:gd name="T6" fmla="*/ 150 w 160"/>
                <a:gd name="T7" fmla="*/ 21 h 77"/>
                <a:gd name="T8" fmla="*/ 133 w 160"/>
                <a:gd name="T9" fmla="*/ 16 h 77"/>
                <a:gd name="T10" fmla="*/ 116 w 160"/>
                <a:gd name="T11" fmla="*/ 12 h 77"/>
                <a:gd name="T12" fmla="*/ 104 w 160"/>
                <a:gd name="T13" fmla="*/ 9 h 77"/>
                <a:gd name="T14" fmla="*/ 52 w 160"/>
                <a:gd name="T15" fmla="*/ 3 h 77"/>
                <a:gd name="T16" fmla="*/ 0 w 160"/>
                <a:gd name="T17" fmla="*/ 0 h 77"/>
                <a:gd name="T18" fmla="*/ 0 w 160"/>
                <a:gd name="T19" fmla="*/ 53 h 77"/>
                <a:gd name="T20" fmla="*/ 25 w 160"/>
                <a:gd name="T21" fmla="*/ 54 h 77"/>
                <a:gd name="T22" fmla="*/ 53 w 160"/>
                <a:gd name="T23" fmla="*/ 56 h 77"/>
                <a:gd name="T24" fmla="*/ 82 w 160"/>
                <a:gd name="T25" fmla="*/ 59 h 77"/>
                <a:gd name="T26" fmla="*/ 111 w 160"/>
                <a:gd name="T27" fmla="*/ 63 h 77"/>
                <a:gd name="T28" fmla="*/ 137 w 160"/>
                <a:gd name="T29" fmla="*/ 69 h 77"/>
                <a:gd name="T30" fmla="*/ 160 w 160"/>
                <a:gd name="T3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77">
                  <a:moveTo>
                    <a:pt x="160" y="77"/>
                  </a:moveTo>
                  <a:lnTo>
                    <a:pt x="160" y="77"/>
                  </a:lnTo>
                  <a:lnTo>
                    <a:pt x="160" y="28"/>
                  </a:lnTo>
                  <a:cubicBezTo>
                    <a:pt x="158" y="26"/>
                    <a:pt x="155" y="23"/>
                    <a:pt x="150" y="21"/>
                  </a:cubicBezTo>
                  <a:cubicBezTo>
                    <a:pt x="144" y="19"/>
                    <a:pt x="139" y="18"/>
                    <a:pt x="133" y="16"/>
                  </a:cubicBezTo>
                  <a:cubicBezTo>
                    <a:pt x="128" y="14"/>
                    <a:pt x="122" y="13"/>
                    <a:pt x="116" y="12"/>
                  </a:cubicBezTo>
                  <a:cubicBezTo>
                    <a:pt x="111" y="11"/>
                    <a:pt x="107" y="10"/>
                    <a:pt x="104" y="9"/>
                  </a:cubicBezTo>
                  <a:cubicBezTo>
                    <a:pt x="87" y="6"/>
                    <a:pt x="70" y="4"/>
                    <a:pt x="52" y="3"/>
                  </a:cubicBezTo>
                  <a:cubicBezTo>
                    <a:pt x="35" y="1"/>
                    <a:pt x="18" y="0"/>
                    <a:pt x="0" y="0"/>
                  </a:cubicBezTo>
                  <a:lnTo>
                    <a:pt x="0" y="53"/>
                  </a:lnTo>
                  <a:cubicBezTo>
                    <a:pt x="8" y="53"/>
                    <a:pt x="16" y="54"/>
                    <a:pt x="25" y="54"/>
                  </a:cubicBezTo>
                  <a:cubicBezTo>
                    <a:pt x="34" y="55"/>
                    <a:pt x="43" y="55"/>
                    <a:pt x="53" y="56"/>
                  </a:cubicBezTo>
                  <a:cubicBezTo>
                    <a:pt x="62" y="57"/>
                    <a:pt x="72" y="58"/>
                    <a:pt x="82" y="59"/>
                  </a:cubicBezTo>
                  <a:cubicBezTo>
                    <a:pt x="92" y="60"/>
                    <a:pt x="101" y="62"/>
                    <a:pt x="111" y="63"/>
                  </a:cubicBezTo>
                  <a:cubicBezTo>
                    <a:pt x="120" y="65"/>
                    <a:pt x="129" y="67"/>
                    <a:pt x="137" y="69"/>
                  </a:cubicBezTo>
                  <a:cubicBezTo>
                    <a:pt x="146" y="72"/>
                    <a:pt x="154" y="74"/>
                    <a:pt x="160" y="77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38">
            <a:extLst>
              <a:ext uri="{FF2B5EF4-FFF2-40B4-BE49-F238E27FC236}">
                <a16:creationId xmlns:a16="http://schemas.microsoft.com/office/drawing/2014/main" id="{62DEECEF-EB20-4030-81A2-34507C1156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72937" y="2744965"/>
            <a:ext cx="342900" cy="407988"/>
            <a:chOff x="4535" y="1261"/>
            <a:chExt cx="216" cy="257"/>
          </a:xfrm>
        </p:grpSpPr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FC660F9C-A6A6-4CD2-98FE-2FD95D02B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5" y="1261"/>
              <a:ext cx="216" cy="257"/>
            </a:xfrm>
            <a:custGeom>
              <a:avLst/>
              <a:gdLst>
                <a:gd name="T0" fmla="*/ 134 w 347"/>
                <a:gd name="T1" fmla="*/ 280 h 413"/>
                <a:gd name="T2" fmla="*/ 214 w 347"/>
                <a:gd name="T3" fmla="*/ 253 h 413"/>
                <a:gd name="T4" fmla="*/ 134 w 347"/>
                <a:gd name="T5" fmla="*/ 280 h 413"/>
                <a:gd name="T6" fmla="*/ 27 w 347"/>
                <a:gd name="T7" fmla="*/ 413 h 413"/>
                <a:gd name="T8" fmla="*/ 0 w 347"/>
                <a:gd name="T9" fmla="*/ 315 h 413"/>
                <a:gd name="T10" fmla="*/ 11 w 347"/>
                <a:gd name="T11" fmla="*/ 290 h 413"/>
                <a:gd name="T12" fmla="*/ 36 w 347"/>
                <a:gd name="T13" fmla="*/ 280 h 413"/>
                <a:gd name="T14" fmla="*/ 107 w 347"/>
                <a:gd name="T15" fmla="*/ 253 h 413"/>
                <a:gd name="T16" fmla="*/ 76 w 347"/>
                <a:gd name="T17" fmla="*/ 250 h 413"/>
                <a:gd name="T18" fmla="*/ 57 w 347"/>
                <a:gd name="T19" fmla="*/ 231 h 413"/>
                <a:gd name="T20" fmla="*/ 54 w 347"/>
                <a:gd name="T21" fmla="*/ 200 h 413"/>
                <a:gd name="T22" fmla="*/ 27 w 347"/>
                <a:gd name="T23" fmla="*/ 146 h 413"/>
                <a:gd name="T24" fmla="*/ 54 w 347"/>
                <a:gd name="T25" fmla="*/ 129 h 413"/>
                <a:gd name="T26" fmla="*/ 64 w 347"/>
                <a:gd name="T27" fmla="*/ 104 h 413"/>
                <a:gd name="T28" fmla="*/ 89 w 347"/>
                <a:gd name="T29" fmla="*/ 93 h 413"/>
                <a:gd name="T30" fmla="*/ 160 w 347"/>
                <a:gd name="T31" fmla="*/ 49 h 413"/>
                <a:gd name="T32" fmla="*/ 147 w 347"/>
                <a:gd name="T33" fmla="*/ 26 h 413"/>
                <a:gd name="T34" fmla="*/ 155 w 347"/>
                <a:gd name="T35" fmla="*/ 7 h 413"/>
                <a:gd name="T36" fmla="*/ 174 w 347"/>
                <a:gd name="T37" fmla="*/ 0 h 413"/>
                <a:gd name="T38" fmla="*/ 193 w 347"/>
                <a:gd name="T39" fmla="*/ 7 h 413"/>
                <a:gd name="T40" fmla="*/ 200 w 347"/>
                <a:gd name="T41" fmla="*/ 26 h 413"/>
                <a:gd name="T42" fmla="*/ 187 w 347"/>
                <a:gd name="T43" fmla="*/ 49 h 413"/>
                <a:gd name="T44" fmla="*/ 258 w 347"/>
                <a:gd name="T45" fmla="*/ 93 h 413"/>
                <a:gd name="T46" fmla="*/ 283 w 347"/>
                <a:gd name="T47" fmla="*/ 104 h 413"/>
                <a:gd name="T48" fmla="*/ 294 w 347"/>
                <a:gd name="T49" fmla="*/ 129 h 413"/>
                <a:gd name="T50" fmla="*/ 320 w 347"/>
                <a:gd name="T51" fmla="*/ 146 h 413"/>
                <a:gd name="T52" fmla="*/ 294 w 347"/>
                <a:gd name="T53" fmla="*/ 200 h 413"/>
                <a:gd name="T54" fmla="*/ 291 w 347"/>
                <a:gd name="T55" fmla="*/ 231 h 413"/>
                <a:gd name="T56" fmla="*/ 272 w 347"/>
                <a:gd name="T57" fmla="*/ 250 h 413"/>
                <a:gd name="T58" fmla="*/ 240 w 347"/>
                <a:gd name="T59" fmla="*/ 253 h 413"/>
                <a:gd name="T60" fmla="*/ 312 w 347"/>
                <a:gd name="T61" fmla="*/ 280 h 413"/>
                <a:gd name="T62" fmla="*/ 337 w 347"/>
                <a:gd name="T63" fmla="*/ 290 h 413"/>
                <a:gd name="T64" fmla="*/ 347 w 347"/>
                <a:gd name="T65" fmla="*/ 315 h 413"/>
                <a:gd name="T66" fmla="*/ 320 w 347"/>
                <a:gd name="T6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413">
                  <a:moveTo>
                    <a:pt x="134" y="280"/>
                  </a:moveTo>
                  <a:lnTo>
                    <a:pt x="134" y="280"/>
                  </a:lnTo>
                  <a:lnTo>
                    <a:pt x="214" y="280"/>
                  </a:lnTo>
                  <a:lnTo>
                    <a:pt x="214" y="253"/>
                  </a:lnTo>
                  <a:lnTo>
                    <a:pt x="134" y="253"/>
                  </a:lnTo>
                  <a:lnTo>
                    <a:pt x="134" y="280"/>
                  </a:lnTo>
                  <a:close/>
                  <a:moveTo>
                    <a:pt x="27" y="413"/>
                  </a:moveTo>
                  <a:lnTo>
                    <a:pt x="27" y="413"/>
                  </a:lnTo>
                  <a:lnTo>
                    <a:pt x="0" y="413"/>
                  </a:lnTo>
                  <a:lnTo>
                    <a:pt x="0" y="315"/>
                  </a:lnTo>
                  <a:cubicBezTo>
                    <a:pt x="0" y="310"/>
                    <a:pt x="1" y="306"/>
                    <a:pt x="3" y="302"/>
                  </a:cubicBezTo>
                  <a:cubicBezTo>
                    <a:pt x="5" y="297"/>
                    <a:pt x="8" y="293"/>
                    <a:pt x="11" y="290"/>
                  </a:cubicBezTo>
                  <a:cubicBezTo>
                    <a:pt x="14" y="287"/>
                    <a:pt x="18" y="284"/>
                    <a:pt x="22" y="282"/>
                  </a:cubicBezTo>
                  <a:cubicBezTo>
                    <a:pt x="27" y="281"/>
                    <a:pt x="31" y="280"/>
                    <a:pt x="36" y="280"/>
                  </a:cubicBezTo>
                  <a:lnTo>
                    <a:pt x="107" y="280"/>
                  </a:lnTo>
                  <a:lnTo>
                    <a:pt x="107" y="253"/>
                  </a:lnTo>
                  <a:lnTo>
                    <a:pt x="89" y="253"/>
                  </a:lnTo>
                  <a:cubicBezTo>
                    <a:pt x="85" y="253"/>
                    <a:pt x="80" y="252"/>
                    <a:pt x="76" y="250"/>
                  </a:cubicBezTo>
                  <a:cubicBezTo>
                    <a:pt x="71" y="248"/>
                    <a:pt x="67" y="246"/>
                    <a:pt x="64" y="243"/>
                  </a:cubicBezTo>
                  <a:cubicBezTo>
                    <a:pt x="61" y="239"/>
                    <a:pt x="59" y="236"/>
                    <a:pt x="57" y="231"/>
                  </a:cubicBezTo>
                  <a:cubicBezTo>
                    <a:pt x="55" y="227"/>
                    <a:pt x="54" y="222"/>
                    <a:pt x="54" y="217"/>
                  </a:cubicBezTo>
                  <a:lnTo>
                    <a:pt x="54" y="200"/>
                  </a:lnTo>
                  <a:lnTo>
                    <a:pt x="27" y="200"/>
                  </a:lnTo>
                  <a:lnTo>
                    <a:pt x="27" y="146"/>
                  </a:lnTo>
                  <a:lnTo>
                    <a:pt x="54" y="146"/>
                  </a:lnTo>
                  <a:lnTo>
                    <a:pt x="54" y="129"/>
                  </a:lnTo>
                  <a:cubicBezTo>
                    <a:pt x="54" y="124"/>
                    <a:pt x="55" y="119"/>
                    <a:pt x="57" y="115"/>
                  </a:cubicBezTo>
                  <a:cubicBezTo>
                    <a:pt x="59" y="111"/>
                    <a:pt x="61" y="107"/>
                    <a:pt x="64" y="104"/>
                  </a:cubicBezTo>
                  <a:cubicBezTo>
                    <a:pt x="67" y="100"/>
                    <a:pt x="71" y="98"/>
                    <a:pt x="76" y="96"/>
                  </a:cubicBezTo>
                  <a:cubicBezTo>
                    <a:pt x="80" y="94"/>
                    <a:pt x="85" y="93"/>
                    <a:pt x="89" y="93"/>
                  </a:cubicBezTo>
                  <a:lnTo>
                    <a:pt x="160" y="93"/>
                  </a:lnTo>
                  <a:lnTo>
                    <a:pt x="160" y="49"/>
                  </a:lnTo>
                  <a:cubicBezTo>
                    <a:pt x="156" y="47"/>
                    <a:pt x="153" y="44"/>
                    <a:pt x="151" y="40"/>
                  </a:cubicBezTo>
                  <a:cubicBezTo>
                    <a:pt x="148" y="36"/>
                    <a:pt x="147" y="31"/>
                    <a:pt x="147" y="26"/>
                  </a:cubicBezTo>
                  <a:cubicBezTo>
                    <a:pt x="147" y="23"/>
                    <a:pt x="148" y="19"/>
                    <a:pt x="149" y="16"/>
                  </a:cubicBezTo>
                  <a:cubicBezTo>
                    <a:pt x="151" y="13"/>
                    <a:pt x="153" y="10"/>
                    <a:pt x="155" y="7"/>
                  </a:cubicBezTo>
                  <a:cubicBezTo>
                    <a:pt x="157" y="5"/>
                    <a:pt x="160" y="3"/>
                    <a:pt x="163" y="2"/>
                  </a:cubicBezTo>
                  <a:cubicBezTo>
                    <a:pt x="167" y="0"/>
                    <a:pt x="170" y="0"/>
                    <a:pt x="174" y="0"/>
                  </a:cubicBezTo>
                  <a:cubicBezTo>
                    <a:pt x="178" y="0"/>
                    <a:pt x="181" y="0"/>
                    <a:pt x="184" y="2"/>
                  </a:cubicBezTo>
                  <a:cubicBezTo>
                    <a:pt x="187" y="3"/>
                    <a:pt x="190" y="5"/>
                    <a:pt x="193" y="7"/>
                  </a:cubicBezTo>
                  <a:cubicBezTo>
                    <a:pt x="195" y="10"/>
                    <a:pt x="197" y="13"/>
                    <a:pt x="198" y="16"/>
                  </a:cubicBezTo>
                  <a:cubicBezTo>
                    <a:pt x="200" y="19"/>
                    <a:pt x="200" y="23"/>
                    <a:pt x="200" y="26"/>
                  </a:cubicBezTo>
                  <a:cubicBezTo>
                    <a:pt x="200" y="31"/>
                    <a:pt x="199" y="36"/>
                    <a:pt x="197" y="40"/>
                  </a:cubicBezTo>
                  <a:cubicBezTo>
                    <a:pt x="194" y="44"/>
                    <a:pt x="191" y="47"/>
                    <a:pt x="187" y="49"/>
                  </a:cubicBezTo>
                  <a:lnTo>
                    <a:pt x="187" y="93"/>
                  </a:lnTo>
                  <a:lnTo>
                    <a:pt x="258" y="93"/>
                  </a:lnTo>
                  <a:cubicBezTo>
                    <a:pt x="263" y="93"/>
                    <a:pt x="268" y="94"/>
                    <a:pt x="272" y="96"/>
                  </a:cubicBezTo>
                  <a:cubicBezTo>
                    <a:pt x="276" y="98"/>
                    <a:pt x="280" y="100"/>
                    <a:pt x="283" y="104"/>
                  </a:cubicBezTo>
                  <a:cubicBezTo>
                    <a:pt x="287" y="107"/>
                    <a:pt x="289" y="111"/>
                    <a:pt x="291" y="115"/>
                  </a:cubicBezTo>
                  <a:cubicBezTo>
                    <a:pt x="293" y="119"/>
                    <a:pt x="294" y="124"/>
                    <a:pt x="294" y="129"/>
                  </a:cubicBezTo>
                  <a:lnTo>
                    <a:pt x="294" y="146"/>
                  </a:lnTo>
                  <a:lnTo>
                    <a:pt x="320" y="146"/>
                  </a:lnTo>
                  <a:lnTo>
                    <a:pt x="320" y="200"/>
                  </a:lnTo>
                  <a:lnTo>
                    <a:pt x="294" y="200"/>
                  </a:lnTo>
                  <a:lnTo>
                    <a:pt x="294" y="217"/>
                  </a:lnTo>
                  <a:cubicBezTo>
                    <a:pt x="294" y="222"/>
                    <a:pt x="293" y="227"/>
                    <a:pt x="291" y="231"/>
                  </a:cubicBezTo>
                  <a:cubicBezTo>
                    <a:pt x="289" y="236"/>
                    <a:pt x="287" y="239"/>
                    <a:pt x="283" y="243"/>
                  </a:cubicBezTo>
                  <a:cubicBezTo>
                    <a:pt x="280" y="246"/>
                    <a:pt x="276" y="248"/>
                    <a:pt x="272" y="250"/>
                  </a:cubicBezTo>
                  <a:cubicBezTo>
                    <a:pt x="268" y="252"/>
                    <a:pt x="263" y="253"/>
                    <a:pt x="258" y="253"/>
                  </a:cubicBezTo>
                  <a:lnTo>
                    <a:pt x="240" y="253"/>
                  </a:lnTo>
                  <a:lnTo>
                    <a:pt x="240" y="280"/>
                  </a:lnTo>
                  <a:lnTo>
                    <a:pt x="312" y="280"/>
                  </a:lnTo>
                  <a:cubicBezTo>
                    <a:pt x="316" y="280"/>
                    <a:pt x="321" y="281"/>
                    <a:pt x="325" y="282"/>
                  </a:cubicBezTo>
                  <a:cubicBezTo>
                    <a:pt x="330" y="284"/>
                    <a:pt x="333" y="287"/>
                    <a:pt x="337" y="290"/>
                  </a:cubicBezTo>
                  <a:cubicBezTo>
                    <a:pt x="340" y="293"/>
                    <a:pt x="342" y="297"/>
                    <a:pt x="344" y="302"/>
                  </a:cubicBezTo>
                  <a:cubicBezTo>
                    <a:pt x="346" y="306"/>
                    <a:pt x="347" y="310"/>
                    <a:pt x="347" y="315"/>
                  </a:cubicBezTo>
                  <a:lnTo>
                    <a:pt x="347" y="413"/>
                  </a:lnTo>
                  <a:lnTo>
                    <a:pt x="320" y="413"/>
                  </a:lnTo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8C3A1564-2B39-46C7-845D-2BFA1F8BC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" y="1352"/>
              <a:ext cx="16" cy="17"/>
            </a:xfrm>
            <a:custGeom>
              <a:avLst/>
              <a:gdLst>
                <a:gd name="T0" fmla="*/ 0 w 26"/>
                <a:gd name="T1" fmla="*/ 0 h 27"/>
                <a:gd name="T2" fmla="*/ 0 w 26"/>
                <a:gd name="T3" fmla="*/ 0 h 27"/>
                <a:gd name="T4" fmla="*/ 26 w 26"/>
                <a:gd name="T5" fmla="*/ 0 h 27"/>
                <a:gd name="T6" fmla="*/ 26 w 26"/>
                <a:gd name="T7" fmla="*/ 27 h 27"/>
                <a:gd name="T8" fmla="*/ 0 w 26"/>
                <a:gd name="T9" fmla="*/ 27 h 27"/>
                <a:gd name="T10" fmla="*/ 0 w 2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4F76850D-32F9-47C4-BBF1-DFA2319EB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1352"/>
              <a:ext cx="16" cy="17"/>
            </a:xfrm>
            <a:custGeom>
              <a:avLst/>
              <a:gdLst>
                <a:gd name="T0" fmla="*/ 0 w 26"/>
                <a:gd name="T1" fmla="*/ 0 h 27"/>
                <a:gd name="T2" fmla="*/ 0 w 26"/>
                <a:gd name="T3" fmla="*/ 0 h 27"/>
                <a:gd name="T4" fmla="*/ 26 w 26"/>
                <a:gd name="T5" fmla="*/ 0 h 27"/>
                <a:gd name="T6" fmla="*/ 26 w 26"/>
                <a:gd name="T7" fmla="*/ 27 h 27"/>
                <a:gd name="T8" fmla="*/ 0 w 26"/>
                <a:gd name="T9" fmla="*/ 27 h 27"/>
                <a:gd name="T10" fmla="*/ 0 w 2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5385E63A-43C9-41B0-BE15-347F9A59E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1352"/>
              <a:ext cx="16" cy="17"/>
            </a:xfrm>
            <a:custGeom>
              <a:avLst/>
              <a:gdLst>
                <a:gd name="T0" fmla="*/ 0 w 27"/>
                <a:gd name="T1" fmla="*/ 0 h 27"/>
                <a:gd name="T2" fmla="*/ 0 w 27"/>
                <a:gd name="T3" fmla="*/ 0 h 27"/>
                <a:gd name="T4" fmla="*/ 27 w 27"/>
                <a:gd name="T5" fmla="*/ 0 h 27"/>
                <a:gd name="T6" fmla="*/ 27 w 27"/>
                <a:gd name="T7" fmla="*/ 27 h 27"/>
                <a:gd name="T8" fmla="*/ 0 w 27"/>
                <a:gd name="T9" fmla="*/ 27 h 27"/>
                <a:gd name="T10" fmla="*/ 0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27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6D61A23B-9636-4D64-9C94-EBA976CBF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1261"/>
              <a:ext cx="34" cy="33"/>
            </a:xfrm>
            <a:custGeom>
              <a:avLst/>
              <a:gdLst>
                <a:gd name="T0" fmla="*/ 54 w 54"/>
                <a:gd name="T1" fmla="*/ 27 h 54"/>
                <a:gd name="T2" fmla="*/ 54 w 54"/>
                <a:gd name="T3" fmla="*/ 27 h 54"/>
                <a:gd name="T4" fmla="*/ 27 w 54"/>
                <a:gd name="T5" fmla="*/ 54 h 54"/>
                <a:gd name="T6" fmla="*/ 0 w 54"/>
                <a:gd name="T7" fmla="*/ 27 h 54"/>
                <a:gd name="T8" fmla="*/ 27 w 54"/>
                <a:gd name="T9" fmla="*/ 0 h 54"/>
                <a:gd name="T10" fmla="*/ 54 w 54"/>
                <a:gd name="T1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4" y="27"/>
                  </a:lnTo>
                  <a:cubicBezTo>
                    <a:pt x="54" y="42"/>
                    <a:pt x="42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7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66D0118-62B6-492A-ADDF-348E46628943}"/>
              </a:ext>
            </a:extLst>
          </p:cNvPr>
          <p:cNvGrpSpPr/>
          <p:nvPr/>
        </p:nvGrpSpPr>
        <p:grpSpPr>
          <a:xfrm>
            <a:off x="2641196" y="1551715"/>
            <a:ext cx="838504" cy="671904"/>
            <a:chOff x="9432924" y="395057"/>
            <a:chExt cx="608808" cy="487847"/>
          </a:xfrm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C090E9DD-2D29-4842-AA01-2514C7AA2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2924" y="484189"/>
              <a:ext cx="508505" cy="398715"/>
            </a:xfrm>
            <a:custGeom>
              <a:avLst/>
              <a:gdLst>
                <a:gd name="T0" fmla="*/ 0 w 426"/>
                <a:gd name="T1" fmla="*/ 12 h 333"/>
                <a:gd name="T2" fmla="*/ 0 w 426"/>
                <a:gd name="T3" fmla="*/ 12 h 333"/>
                <a:gd name="T4" fmla="*/ 0 w 426"/>
                <a:gd name="T5" fmla="*/ 255 h 333"/>
                <a:gd name="T6" fmla="*/ 12 w 426"/>
                <a:gd name="T7" fmla="*/ 268 h 333"/>
                <a:gd name="T8" fmla="*/ 195 w 426"/>
                <a:gd name="T9" fmla="*/ 268 h 333"/>
                <a:gd name="T10" fmla="*/ 195 w 426"/>
                <a:gd name="T11" fmla="*/ 306 h 333"/>
                <a:gd name="T12" fmla="*/ 130 w 426"/>
                <a:gd name="T13" fmla="*/ 306 h 333"/>
                <a:gd name="T14" fmla="*/ 130 w 426"/>
                <a:gd name="T15" fmla="*/ 333 h 333"/>
                <a:gd name="T16" fmla="*/ 293 w 426"/>
                <a:gd name="T17" fmla="*/ 333 h 333"/>
                <a:gd name="T18" fmla="*/ 293 w 426"/>
                <a:gd name="T19" fmla="*/ 306 h 333"/>
                <a:gd name="T20" fmla="*/ 228 w 426"/>
                <a:gd name="T21" fmla="*/ 306 h 333"/>
                <a:gd name="T22" fmla="*/ 228 w 426"/>
                <a:gd name="T23" fmla="*/ 268 h 333"/>
                <a:gd name="T24" fmla="*/ 413 w 426"/>
                <a:gd name="T25" fmla="*/ 268 h 333"/>
                <a:gd name="T26" fmla="*/ 426 w 426"/>
                <a:gd name="T27" fmla="*/ 255 h 333"/>
                <a:gd name="T28" fmla="*/ 426 w 426"/>
                <a:gd name="T29" fmla="*/ 12 h 333"/>
                <a:gd name="T30" fmla="*/ 413 w 426"/>
                <a:gd name="T31" fmla="*/ 0 h 333"/>
                <a:gd name="T32" fmla="*/ 12 w 426"/>
                <a:gd name="T33" fmla="*/ 0 h 333"/>
                <a:gd name="T34" fmla="*/ 0 w 426"/>
                <a:gd name="T35" fmla="*/ 1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6" h="333">
                  <a:moveTo>
                    <a:pt x="0" y="12"/>
                  </a:moveTo>
                  <a:lnTo>
                    <a:pt x="0" y="12"/>
                  </a:lnTo>
                  <a:lnTo>
                    <a:pt x="0" y="255"/>
                  </a:lnTo>
                  <a:cubicBezTo>
                    <a:pt x="0" y="262"/>
                    <a:pt x="5" y="268"/>
                    <a:pt x="12" y="268"/>
                  </a:cubicBezTo>
                  <a:lnTo>
                    <a:pt x="195" y="268"/>
                  </a:lnTo>
                  <a:lnTo>
                    <a:pt x="195" y="306"/>
                  </a:lnTo>
                  <a:lnTo>
                    <a:pt x="130" y="306"/>
                  </a:lnTo>
                  <a:lnTo>
                    <a:pt x="130" y="333"/>
                  </a:lnTo>
                  <a:lnTo>
                    <a:pt x="293" y="333"/>
                  </a:lnTo>
                  <a:lnTo>
                    <a:pt x="293" y="306"/>
                  </a:lnTo>
                  <a:lnTo>
                    <a:pt x="228" y="306"/>
                  </a:lnTo>
                  <a:lnTo>
                    <a:pt x="228" y="268"/>
                  </a:lnTo>
                  <a:lnTo>
                    <a:pt x="413" y="268"/>
                  </a:lnTo>
                  <a:cubicBezTo>
                    <a:pt x="420" y="268"/>
                    <a:pt x="426" y="262"/>
                    <a:pt x="426" y="255"/>
                  </a:cubicBezTo>
                  <a:lnTo>
                    <a:pt x="426" y="12"/>
                  </a:lnTo>
                  <a:cubicBezTo>
                    <a:pt x="426" y="5"/>
                    <a:pt x="420" y="0"/>
                    <a:pt x="413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D0F2A10-7D0C-4DC8-A7D2-07FAECA46581}"/>
                </a:ext>
              </a:extLst>
            </p:cNvPr>
            <p:cNvGrpSpPr/>
            <p:nvPr/>
          </p:nvGrpSpPr>
          <p:grpSpPr>
            <a:xfrm>
              <a:off x="9468355" y="511969"/>
              <a:ext cx="435264" cy="261937"/>
              <a:chOff x="9468355" y="509588"/>
              <a:chExt cx="435264" cy="26193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91587623-C0D4-451A-8084-29019CAEC1F6}"/>
                  </a:ext>
                </a:extLst>
              </p:cNvPr>
              <p:cNvSpPr/>
              <p:nvPr/>
            </p:nvSpPr>
            <p:spPr bwMode="auto">
              <a:xfrm>
                <a:off x="9468355" y="509588"/>
                <a:ext cx="435264" cy="261937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B3415093-2340-4EFF-A281-C5B957F1CD35}"/>
                  </a:ext>
                </a:extLst>
              </p:cNvPr>
              <p:cNvGrpSpPr/>
              <p:nvPr/>
            </p:nvGrpSpPr>
            <p:grpSpPr>
              <a:xfrm>
                <a:off x="9512805" y="597693"/>
                <a:ext cx="174625" cy="139700"/>
                <a:chOff x="8921568" y="690563"/>
                <a:chExt cx="174625" cy="139700"/>
              </a:xfrm>
            </p:grpSpPr>
            <p:sp>
              <p:nvSpPr>
                <p:cNvPr id="173" name="Freeform 25">
                  <a:extLst>
                    <a:ext uri="{FF2B5EF4-FFF2-40B4-BE49-F238E27FC236}">
                      <a16:creationId xmlns:a16="http://schemas.microsoft.com/office/drawing/2014/main" id="{86CA2781-3890-470C-94B2-AC0DFE474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1568" y="720725"/>
                  <a:ext cx="41275" cy="109537"/>
                </a:xfrm>
                <a:custGeom>
                  <a:avLst/>
                  <a:gdLst>
                    <a:gd name="T0" fmla="*/ 26 w 26"/>
                    <a:gd name="T1" fmla="*/ 0 h 67"/>
                    <a:gd name="T2" fmla="*/ 26 w 26"/>
                    <a:gd name="T3" fmla="*/ 0 h 67"/>
                    <a:gd name="T4" fmla="*/ 0 w 26"/>
                    <a:gd name="T5" fmla="*/ 0 h 67"/>
                    <a:gd name="T6" fmla="*/ 0 w 26"/>
                    <a:gd name="T7" fmla="*/ 67 h 67"/>
                    <a:gd name="T8" fmla="*/ 26 w 26"/>
                    <a:gd name="T9" fmla="*/ 67 h 67"/>
                    <a:gd name="T10" fmla="*/ 26 w 26"/>
                    <a:gd name="T1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67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67"/>
                      </a:lnTo>
                      <a:lnTo>
                        <a:pt x="26" y="67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26">
                  <a:extLst>
                    <a:ext uri="{FF2B5EF4-FFF2-40B4-BE49-F238E27FC236}">
                      <a16:creationId xmlns:a16="http://schemas.microsoft.com/office/drawing/2014/main" id="{E9DD428C-A811-4368-A492-FD12908AD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6655" y="762000"/>
                  <a:ext cx="42863" cy="68262"/>
                </a:xfrm>
                <a:custGeom>
                  <a:avLst/>
                  <a:gdLst>
                    <a:gd name="T0" fmla="*/ 26 w 26"/>
                    <a:gd name="T1" fmla="*/ 0 h 42"/>
                    <a:gd name="T2" fmla="*/ 26 w 26"/>
                    <a:gd name="T3" fmla="*/ 0 h 42"/>
                    <a:gd name="T4" fmla="*/ 0 w 26"/>
                    <a:gd name="T5" fmla="*/ 0 h 42"/>
                    <a:gd name="T6" fmla="*/ 0 w 26"/>
                    <a:gd name="T7" fmla="*/ 42 h 42"/>
                    <a:gd name="T8" fmla="*/ 26 w 26"/>
                    <a:gd name="T9" fmla="*/ 42 h 42"/>
                    <a:gd name="T10" fmla="*/ 26 w 26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42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26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27">
                  <a:extLst>
                    <a:ext uri="{FF2B5EF4-FFF2-40B4-BE49-F238E27FC236}">
                      <a16:creationId xmlns:a16="http://schemas.microsoft.com/office/drawing/2014/main" id="{EF716123-26FA-4268-8687-25C53080CB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1743" y="690563"/>
                  <a:ext cx="44450" cy="139700"/>
                </a:xfrm>
                <a:custGeom>
                  <a:avLst/>
                  <a:gdLst>
                    <a:gd name="T0" fmla="*/ 27 w 27"/>
                    <a:gd name="T1" fmla="*/ 0 h 85"/>
                    <a:gd name="T2" fmla="*/ 27 w 27"/>
                    <a:gd name="T3" fmla="*/ 0 h 85"/>
                    <a:gd name="T4" fmla="*/ 0 w 27"/>
                    <a:gd name="T5" fmla="*/ 0 h 85"/>
                    <a:gd name="T6" fmla="*/ 0 w 27"/>
                    <a:gd name="T7" fmla="*/ 85 h 85"/>
                    <a:gd name="T8" fmla="*/ 27 w 27"/>
                    <a:gd name="T9" fmla="*/ 85 h 85"/>
                    <a:gd name="T10" fmla="*/ 27 w 27"/>
                    <a:gd name="T11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85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85"/>
                      </a:lnTo>
                      <a:lnTo>
                        <a:pt x="27" y="8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FFA2FB6-51CD-4AF4-A9C7-203CD6293647}"/>
                </a:ext>
              </a:extLst>
            </p:cNvPr>
            <p:cNvGrpSpPr/>
            <p:nvPr/>
          </p:nvGrpSpPr>
          <p:grpSpPr>
            <a:xfrm>
              <a:off x="9720010" y="395057"/>
              <a:ext cx="321722" cy="351067"/>
              <a:chOff x="9766529" y="358433"/>
              <a:chExt cx="376382" cy="410713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8396B57-961D-4526-B896-ED66BC6A2491}"/>
                  </a:ext>
                </a:extLst>
              </p:cNvPr>
              <p:cNvSpPr/>
              <p:nvPr/>
            </p:nvSpPr>
            <p:spPr bwMode="auto">
              <a:xfrm>
                <a:off x="9766529" y="358433"/>
                <a:ext cx="376382" cy="4107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65" name="Group 8">
                <a:extLst>
                  <a:ext uri="{FF2B5EF4-FFF2-40B4-BE49-F238E27FC236}">
                    <a16:creationId xmlns:a16="http://schemas.microsoft.com/office/drawing/2014/main" id="{23D16EDF-C996-439B-BD40-F66A78CC28E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04328" y="374456"/>
                <a:ext cx="317500" cy="361951"/>
                <a:chOff x="6212" y="212"/>
                <a:chExt cx="200" cy="228"/>
              </a:xfrm>
            </p:grpSpPr>
            <p:sp>
              <p:nvSpPr>
                <p:cNvPr id="166" name="Freeform 9">
                  <a:extLst>
                    <a:ext uri="{FF2B5EF4-FFF2-40B4-BE49-F238E27FC236}">
                      <a16:creationId xmlns:a16="http://schemas.microsoft.com/office/drawing/2014/main" id="{16791EB8-16BC-44D9-98C9-42C3326AA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6" y="354"/>
                  <a:ext cx="43" cy="43"/>
                </a:xfrm>
                <a:custGeom>
                  <a:avLst/>
                  <a:gdLst>
                    <a:gd name="T0" fmla="*/ 80 w 80"/>
                    <a:gd name="T1" fmla="*/ 0 h 80"/>
                    <a:gd name="T2" fmla="*/ 80 w 80"/>
                    <a:gd name="T3" fmla="*/ 0 h 80"/>
                    <a:gd name="T4" fmla="*/ 0 w 80"/>
                    <a:gd name="T5" fmla="*/ 0 h 80"/>
                    <a:gd name="T6" fmla="*/ 0 w 80"/>
                    <a:gd name="T7" fmla="*/ 80 h 80"/>
                    <a:gd name="T8" fmla="*/ 80 w 80"/>
                    <a:gd name="T9" fmla="*/ 80 h 80"/>
                    <a:gd name="T10" fmla="*/ 80 w 80"/>
                    <a:gd name="T1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" h="80">
                      <a:moveTo>
                        <a:pt x="80" y="0"/>
                      </a:moveTo>
                      <a:lnTo>
                        <a:pt x="80" y="0"/>
                      </a:lnTo>
                      <a:lnTo>
                        <a:pt x="0" y="0"/>
                      </a:lnTo>
                      <a:lnTo>
                        <a:pt x="0" y="80"/>
                      </a:lnTo>
                      <a:lnTo>
                        <a:pt x="80" y="8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10">
                  <a:extLst>
                    <a:ext uri="{FF2B5EF4-FFF2-40B4-BE49-F238E27FC236}">
                      <a16:creationId xmlns:a16="http://schemas.microsoft.com/office/drawing/2014/main" id="{CFCE6D04-EE35-49FB-80D8-ED700564A3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12" y="212"/>
                  <a:ext cx="200" cy="228"/>
                </a:xfrm>
                <a:custGeom>
                  <a:avLst/>
                  <a:gdLst>
                    <a:gd name="T0" fmla="*/ 0 w 373"/>
                    <a:gd name="T1" fmla="*/ 425 h 425"/>
                    <a:gd name="T2" fmla="*/ 0 w 373"/>
                    <a:gd name="T3" fmla="*/ 425 h 425"/>
                    <a:gd name="T4" fmla="*/ 373 w 373"/>
                    <a:gd name="T5" fmla="*/ 425 h 425"/>
                    <a:gd name="T6" fmla="*/ 373 w 373"/>
                    <a:gd name="T7" fmla="*/ 0 h 425"/>
                    <a:gd name="T8" fmla="*/ 0 w 373"/>
                    <a:gd name="T9" fmla="*/ 0 h 425"/>
                    <a:gd name="T10" fmla="*/ 0 w 373"/>
                    <a:gd name="T11" fmla="*/ 425 h 425"/>
                    <a:gd name="T12" fmla="*/ 54 w 373"/>
                    <a:gd name="T13" fmla="*/ 52 h 425"/>
                    <a:gd name="T14" fmla="*/ 54 w 373"/>
                    <a:gd name="T15" fmla="*/ 52 h 425"/>
                    <a:gd name="T16" fmla="*/ 320 w 373"/>
                    <a:gd name="T17" fmla="*/ 52 h 425"/>
                    <a:gd name="T18" fmla="*/ 320 w 373"/>
                    <a:gd name="T19" fmla="*/ 79 h 425"/>
                    <a:gd name="T20" fmla="*/ 54 w 373"/>
                    <a:gd name="T21" fmla="*/ 79 h 425"/>
                    <a:gd name="T22" fmla="*/ 54 w 373"/>
                    <a:gd name="T23" fmla="*/ 52 h 425"/>
                    <a:gd name="T24" fmla="*/ 54 w 373"/>
                    <a:gd name="T25" fmla="*/ 104 h 425"/>
                    <a:gd name="T26" fmla="*/ 54 w 373"/>
                    <a:gd name="T27" fmla="*/ 104 h 425"/>
                    <a:gd name="T28" fmla="*/ 320 w 373"/>
                    <a:gd name="T29" fmla="*/ 104 h 425"/>
                    <a:gd name="T30" fmla="*/ 320 w 373"/>
                    <a:gd name="T31" fmla="*/ 131 h 425"/>
                    <a:gd name="T32" fmla="*/ 54 w 373"/>
                    <a:gd name="T33" fmla="*/ 131 h 425"/>
                    <a:gd name="T34" fmla="*/ 54 w 373"/>
                    <a:gd name="T35" fmla="*/ 104 h 425"/>
                    <a:gd name="T36" fmla="*/ 54 w 373"/>
                    <a:gd name="T37" fmla="*/ 163 h 425"/>
                    <a:gd name="T38" fmla="*/ 54 w 373"/>
                    <a:gd name="T39" fmla="*/ 163 h 425"/>
                    <a:gd name="T40" fmla="*/ 320 w 373"/>
                    <a:gd name="T41" fmla="*/ 163 h 425"/>
                    <a:gd name="T42" fmla="*/ 320 w 373"/>
                    <a:gd name="T43" fmla="*/ 189 h 425"/>
                    <a:gd name="T44" fmla="*/ 54 w 373"/>
                    <a:gd name="T45" fmla="*/ 189 h 425"/>
                    <a:gd name="T46" fmla="*/ 54 w 373"/>
                    <a:gd name="T47" fmla="*/ 163 h 425"/>
                    <a:gd name="T48" fmla="*/ 187 w 373"/>
                    <a:gd name="T49" fmla="*/ 238 h 425"/>
                    <a:gd name="T50" fmla="*/ 187 w 373"/>
                    <a:gd name="T51" fmla="*/ 238 h 425"/>
                    <a:gd name="T52" fmla="*/ 320 w 373"/>
                    <a:gd name="T53" fmla="*/ 238 h 425"/>
                    <a:gd name="T54" fmla="*/ 320 w 373"/>
                    <a:gd name="T55" fmla="*/ 371 h 425"/>
                    <a:gd name="T56" fmla="*/ 187 w 373"/>
                    <a:gd name="T57" fmla="*/ 371 h 425"/>
                    <a:gd name="T58" fmla="*/ 187 w 373"/>
                    <a:gd name="T59" fmla="*/ 238 h 425"/>
                    <a:gd name="T60" fmla="*/ 54 w 373"/>
                    <a:gd name="T61" fmla="*/ 238 h 425"/>
                    <a:gd name="T62" fmla="*/ 54 w 373"/>
                    <a:gd name="T63" fmla="*/ 238 h 425"/>
                    <a:gd name="T64" fmla="*/ 160 w 373"/>
                    <a:gd name="T65" fmla="*/ 238 h 425"/>
                    <a:gd name="T66" fmla="*/ 160 w 373"/>
                    <a:gd name="T67" fmla="*/ 265 h 425"/>
                    <a:gd name="T68" fmla="*/ 54 w 373"/>
                    <a:gd name="T69" fmla="*/ 265 h 425"/>
                    <a:gd name="T70" fmla="*/ 54 w 373"/>
                    <a:gd name="T71" fmla="*/ 238 h 425"/>
                    <a:gd name="T72" fmla="*/ 54 w 373"/>
                    <a:gd name="T73" fmla="*/ 291 h 425"/>
                    <a:gd name="T74" fmla="*/ 54 w 373"/>
                    <a:gd name="T75" fmla="*/ 291 h 425"/>
                    <a:gd name="T76" fmla="*/ 160 w 373"/>
                    <a:gd name="T77" fmla="*/ 291 h 425"/>
                    <a:gd name="T78" fmla="*/ 160 w 373"/>
                    <a:gd name="T79" fmla="*/ 318 h 425"/>
                    <a:gd name="T80" fmla="*/ 54 w 373"/>
                    <a:gd name="T81" fmla="*/ 318 h 425"/>
                    <a:gd name="T82" fmla="*/ 54 w 373"/>
                    <a:gd name="T83" fmla="*/ 291 h 425"/>
                    <a:gd name="T84" fmla="*/ 54 w 373"/>
                    <a:gd name="T85" fmla="*/ 345 h 425"/>
                    <a:gd name="T86" fmla="*/ 54 w 373"/>
                    <a:gd name="T87" fmla="*/ 345 h 425"/>
                    <a:gd name="T88" fmla="*/ 160 w 373"/>
                    <a:gd name="T89" fmla="*/ 345 h 425"/>
                    <a:gd name="T90" fmla="*/ 160 w 373"/>
                    <a:gd name="T91" fmla="*/ 371 h 425"/>
                    <a:gd name="T92" fmla="*/ 54 w 373"/>
                    <a:gd name="T93" fmla="*/ 371 h 425"/>
                    <a:gd name="T94" fmla="*/ 54 w 373"/>
                    <a:gd name="T95" fmla="*/ 34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73" h="425">
                      <a:moveTo>
                        <a:pt x="0" y="425"/>
                      </a:moveTo>
                      <a:lnTo>
                        <a:pt x="0" y="425"/>
                      </a:lnTo>
                      <a:lnTo>
                        <a:pt x="373" y="425"/>
                      </a:lnTo>
                      <a:lnTo>
                        <a:pt x="373" y="0"/>
                      </a:lnTo>
                      <a:lnTo>
                        <a:pt x="0" y="0"/>
                      </a:lnTo>
                      <a:lnTo>
                        <a:pt x="0" y="425"/>
                      </a:lnTo>
                      <a:close/>
                      <a:moveTo>
                        <a:pt x="54" y="52"/>
                      </a:moveTo>
                      <a:lnTo>
                        <a:pt x="54" y="52"/>
                      </a:lnTo>
                      <a:lnTo>
                        <a:pt x="320" y="52"/>
                      </a:lnTo>
                      <a:lnTo>
                        <a:pt x="320" y="79"/>
                      </a:lnTo>
                      <a:lnTo>
                        <a:pt x="54" y="79"/>
                      </a:lnTo>
                      <a:lnTo>
                        <a:pt x="54" y="52"/>
                      </a:lnTo>
                      <a:close/>
                      <a:moveTo>
                        <a:pt x="54" y="104"/>
                      </a:moveTo>
                      <a:lnTo>
                        <a:pt x="54" y="104"/>
                      </a:lnTo>
                      <a:lnTo>
                        <a:pt x="320" y="104"/>
                      </a:lnTo>
                      <a:lnTo>
                        <a:pt x="320" y="131"/>
                      </a:lnTo>
                      <a:lnTo>
                        <a:pt x="54" y="131"/>
                      </a:lnTo>
                      <a:lnTo>
                        <a:pt x="54" y="104"/>
                      </a:lnTo>
                      <a:close/>
                      <a:moveTo>
                        <a:pt x="54" y="163"/>
                      </a:moveTo>
                      <a:lnTo>
                        <a:pt x="54" y="163"/>
                      </a:lnTo>
                      <a:lnTo>
                        <a:pt x="320" y="163"/>
                      </a:lnTo>
                      <a:lnTo>
                        <a:pt x="320" y="189"/>
                      </a:lnTo>
                      <a:lnTo>
                        <a:pt x="54" y="189"/>
                      </a:lnTo>
                      <a:lnTo>
                        <a:pt x="54" y="163"/>
                      </a:lnTo>
                      <a:close/>
                      <a:moveTo>
                        <a:pt x="187" y="238"/>
                      </a:moveTo>
                      <a:lnTo>
                        <a:pt x="187" y="238"/>
                      </a:lnTo>
                      <a:lnTo>
                        <a:pt x="320" y="238"/>
                      </a:lnTo>
                      <a:lnTo>
                        <a:pt x="320" y="371"/>
                      </a:lnTo>
                      <a:lnTo>
                        <a:pt x="187" y="371"/>
                      </a:lnTo>
                      <a:lnTo>
                        <a:pt x="187" y="238"/>
                      </a:lnTo>
                      <a:close/>
                      <a:moveTo>
                        <a:pt x="54" y="238"/>
                      </a:moveTo>
                      <a:lnTo>
                        <a:pt x="54" y="238"/>
                      </a:lnTo>
                      <a:lnTo>
                        <a:pt x="160" y="238"/>
                      </a:lnTo>
                      <a:lnTo>
                        <a:pt x="160" y="265"/>
                      </a:lnTo>
                      <a:lnTo>
                        <a:pt x="54" y="265"/>
                      </a:lnTo>
                      <a:lnTo>
                        <a:pt x="54" y="238"/>
                      </a:lnTo>
                      <a:close/>
                      <a:moveTo>
                        <a:pt x="54" y="291"/>
                      </a:moveTo>
                      <a:lnTo>
                        <a:pt x="54" y="291"/>
                      </a:lnTo>
                      <a:lnTo>
                        <a:pt x="160" y="291"/>
                      </a:lnTo>
                      <a:lnTo>
                        <a:pt x="160" y="318"/>
                      </a:lnTo>
                      <a:lnTo>
                        <a:pt x="54" y="318"/>
                      </a:lnTo>
                      <a:lnTo>
                        <a:pt x="54" y="291"/>
                      </a:lnTo>
                      <a:close/>
                      <a:moveTo>
                        <a:pt x="54" y="345"/>
                      </a:moveTo>
                      <a:lnTo>
                        <a:pt x="54" y="345"/>
                      </a:lnTo>
                      <a:lnTo>
                        <a:pt x="160" y="345"/>
                      </a:lnTo>
                      <a:lnTo>
                        <a:pt x="160" y="371"/>
                      </a:lnTo>
                      <a:lnTo>
                        <a:pt x="54" y="371"/>
                      </a:lnTo>
                      <a:lnTo>
                        <a:pt x="54" y="345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1">
                  <a:extLst>
                    <a:ext uri="{FF2B5EF4-FFF2-40B4-BE49-F238E27FC236}">
                      <a16:creationId xmlns:a16="http://schemas.microsoft.com/office/drawing/2014/main" id="{E0153B9A-B3FC-4A76-A120-2B166C402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1" y="339"/>
                  <a:ext cx="57" cy="15"/>
                </a:xfrm>
                <a:custGeom>
                  <a:avLst/>
                  <a:gdLst>
                    <a:gd name="T0" fmla="*/ 0 w 106"/>
                    <a:gd name="T1" fmla="*/ 27 h 27"/>
                    <a:gd name="T2" fmla="*/ 0 w 106"/>
                    <a:gd name="T3" fmla="*/ 27 h 27"/>
                    <a:gd name="T4" fmla="*/ 106 w 106"/>
                    <a:gd name="T5" fmla="*/ 27 h 27"/>
                    <a:gd name="T6" fmla="*/ 106 w 106"/>
                    <a:gd name="T7" fmla="*/ 0 h 27"/>
                    <a:gd name="T8" fmla="*/ 0 w 106"/>
                    <a:gd name="T9" fmla="*/ 0 h 27"/>
                    <a:gd name="T10" fmla="*/ 0 w 106"/>
                    <a:gd name="T11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27">
                      <a:moveTo>
                        <a:pt x="0" y="27"/>
                      </a:moveTo>
                      <a:lnTo>
                        <a:pt x="0" y="27"/>
                      </a:lnTo>
                      <a:lnTo>
                        <a:pt x="106" y="27"/>
                      </a:lnTo>
                      <a:lnTo>
                        <a:pt x="106" y="0"/>
                      </a:lnTo>
                      <a:lnTo>
                        <a:pt x="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2">
                  <a:extLst>
                    <a:ext uri="{FF2B5EF4-FFF2-40B4-BE49-F238E27FC236}">
                      <a16:creationId xmlns:a16="http://schemas.microsoft.com/office/drawing/2014/main" id="{C3EC42DB-CF06-4C9A-9F1E-5C959C259F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1" y="240"/>
                  <a:ext cx="142" cy="14"/>
                </a:xfrm>
                <a:custGeom>
                  <a:avLst/>
                  <a:gdLst>
                    <a:gd name="T0" fmla="*/ 266 w 266"/>
                    <a:gd name="T1" fmla="*/ 0 h 27"/>
                    <a:gd name="T2" fmla="*/ 266 w 266"/>
                    <a:gd name="T3" fmla="*/ 0 h 27"/>
                    <a:gd name="T4" fmla="*/ 0 w 266"/>
                    <a:gd name="T5" fmla="*/ 0 h 27"/>
                    <a:gd name="T6" fmla="*/ 0 w 266"/>
                    <a:gd name="T7" fmla="*/ 27 h 27"/>
                    <a:gd name="T8" fmla="*/ 266 w 266"/>
                    <a:gd name="T9" fmla="*/ 27 h 27"/>
                    <a:gd name="T10" fmla="*/ 266 w 266"/>
                    <a:gd name="T11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6" h="27">
                      <a:moveTo>
                        <a:pt x="266" y="0"/>
                      </a:moveTo>
                      <a:lnTo>
                        <a:pt x="266" y="0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266" y="27"/>
                      </a:lnTo>
                      <a:lnTo>
                        <a:pt x="26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3">
                  <a:extLst>
                    <a:ext uri="{FF2B5EF4-FFF2-40B4-BE49-F238E27FC236}">
                      <a16:creationId xmlns:a16="http://schemas.microsoft.com/office/drawing/2014/main" id="{A90FB6F0-0B8F-4BE3-8575-D45E22A89B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2" y="339"/>
                  <a:ext cx="71" cy="72"/>
                </a:xfrm>
                <a:custGeom>
                  <a:avLst/>
                  <a:gdLst>
                    <a:gd name="T0" fmla="*/ 26 w 133"/>
                    <a:gd name="T1" fmla="*/ 27 h 133"/>
                    <a:gd name="T2" fmla="*/ 26 w 133"/>
                    <a:gd name="T3" fmla="*/ 27 h 133"/>
                    <a:gd name="T4" fmla="*/ 106 w 133"/>
                    <a:gd name="T5" fmla="*/ 27 h 133"/>
                    <a:gd name="T6" fmla="*/ 106 w 133"/>
                    <a:gd name="T7" fmla="*/ 107 h 133"/>
                    <a:gd name="T8" fmla="*/ 26 w 133"/>
                    <a:gd name="T9" fmla="*/ 107 h 133"/>
                    <a:gd name="T10" fmla="*/ 26 w 133"/>
                    <a:gd name="T11" fmla="*/ 27 h 133"/>
                    <a:gd name="T12" fmla="*/ 0 w 133"/>
                    <a:gd name="T13" fmla="*/ 133 h 133"/>
                    <a:gd name="T14" fmla="*/ 0 w 133"/>
                    <a:gd name="T15" fmla="*/ 133 h 133"/>
                    <a:gd name="T16" fmla="*/ 133 w 133"/>
                    <a:gd name="T17" fmla="*/ 133 h 133"/>
                    <a:gd name="T18" fmla="*/ 133 w 133"/>
                    <a:gd name="T19" fmla="*/ 0 h 133"/>
                    <a:gd name="T20" fmla="*/ 0 w 133"/>
                    <a:gd name="T21" fmla="*/ 0 h 133"/>
                    <a:gd name="T22" fmla="*/ 0 w 133"/>
                    <a:gd name="T23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3" h="133">
                      <a:moveTo>
                        <a:pt x="26" y="27"/>
                      </a:moveTo>
                      <a:lnTo>
                        <a:pt x="26" y="27"/>
                      </a:lnTo>
                      <a:lnTo>
                        <a:pt x="106" y="27"/>
                      </a:lnTo>
                      <a:lnTo>
                        <a:pt x="106" y="107"/>
                      </a:lnTo>
                      <a:lnTo>
                        <a:pt x="26" y="107"/>
                      </a:lnTo>
                      <a:lnTo>
                        <a:pt x="26" y="27"/>
                      </a:lnTo>
                      <a:close/>
                      <a:moveTo>
                        <a:pt x="0" y="133"/>
                      </a:moveTo>
                      <a:lnTo>
                        <a:pt x="0" y="133"/>
                      </a:lnTo>
                      <a:lnTo>
                        <a:pt x="133" y="133"/>
                      </a:lnTo>
                      <a:lnTo>
                        <a:pt x="133" y="0"/>
                      </a:lnTo>
                      <a:lnTo>
                        <a:pt x="0" y="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B95A134-E5F2-421A-8F19-046067C144A3}"/>
              </a:ext>
            </a:extLst>
          </p:cNvPr>
          <p:cNvGrpSpPr/>
          <p:nvPr/>
        </p:nvGrpSpPr>
        <p:grpSpPr>
          <a:xfrm>
            <a:off x="8659842" y="1551715"/>
            <a:ext cx="1051318" cy="671904"/>
            <a:chOff x="8415591" y="1300508"/>
            <a:chExt cx="1049725" cy="67088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45339AD3-2565-4E69-A32E-8BED004306A3}"/>
                </a:ext>
              </a:extLst>
            </p:cNvPr>
            <p:cNvGrpSpPr/>
            <p:nvPr/>
          </p:nvGrpSpPr>
          <p:grpSpPr>
            <a:xfrm>
              <a:off x="8415591" y="1561014"/>
              <a:ext cx="476085" cy="341540"/>
              <a:chOff x="8094049" y="1510237"/>
              <a:chExt cx="476085" cy="341540"/>
            </a:xfrm>
          </p:grpSpPr>
          <p:sp>
            <p:nvSpPr>
              <p:cNvPr id="185" name="Freeform 40">
                <a:extLst>
                  <a:ext uri="{FF2B5EF4-FFF2-40B4-BE49-F238E27FC236}">
                    <a16:creationId xmlns:a16="http://schemas.microsoft.com/office/drawing/2014/main" id="{2FBC14A0-0472-4D60-99B0-E8DB280255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94049" y="1510237"/>
                <a:ext cx="476085" cy="341540"/>
              </a:xfrm>
              <a:custGeom>
                <a:avLst/>
                <a:gdLst>
                  <a:gd name="T0" fmla="*/ 158 w 370"/>
                  <a:gd name="T1" fmla="*/ 214 h 267"/>
                  <a:gd name="T2" fmla="*/ 158 w 370"/>
                  <a:gd name="T3" fmla="*/ 214 h 267"/>
                  <a:gd name="T4" fmla="*/ 211 w 370"/>
                  <a:gd name="T5" fmla="*/ 214 h 267"/>
                  <a:gd name="T6" fmla="*/ 211 w 370"/>
                  <a:gd name="T7" fmla="*/ 241 h 267"/>
                  <a:gd name="T8" fmla="*/ 158 w 370"/>
                  <a:gd name="T9" fmla="*/ 241 h 267"/>
                  <a:gd name="T10" fmla="*/ 158 w 370"/>
                  <a:gd name="T11" fmla="*/ 214 h 267"/>
                  <a:gd name="T12" fmla="*/ 0 w 370"/>
                  <a:gd name="T13" fmla="*/ 12 h 267"/>
                  <a:gd name="T14" fmla="*/ 0 w 370"/>
                  <a:gd name="T15" fmla="*/ 12 h 267"/>
                  <a:gd name="T16" fmla="*/ 0 w 370"/>
                  <a:gd name="T17" fmla="*/ 254 h 267"/>
                  <a:gd name="T18" fmla="*/ 12 w 370"/>
                  <a:gd name="T19" fmla="*/ 267 h 267"/>
                  <a:gd name="T20" fmla="*/ 357 w 370"/>
                  <a:gd name="T21" fmla="*/ 267 h 267"/>
                  <a:gd name="T22" fmla="*/ 370 w 370"/>
                  <a:gd name="T23" fmla="*/ 254 h 267"/>
                  <a:gd name="T24" fmla="*/ 370 w 370"/>
                  <a:gd name="T25" fmla="*/ 12 h 267"/>
                  <a:gd name="T26" fmla="*/ 357 w 370"/>
                  <a:gd name="T27" fmla="*/ 0 h 267"/>
                  <a:gd name="T28" fmla="*/ 12 w 370"/>
                  <a:gd name="T29" fmla="*/ 0 h 267"/>
                  <a:gd name="T30" fmla="*/ 0 w 370"/>
                  <a:gd name="T31" fmla="*/ 12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0" h="267">
                    <a:moveTo>
                      <a:pt x="158" y="214"/>
                    </a:moveTo>
                    <a:lnTo>
                      <a:pt x="158" y="214"/>
                    </a:lnTo>
                    <a:lnTo>
                      <a:pt x="211" y="214"/>
                    </a:lnTo>
                    <a:lnTo>
                      <a:pt x="211" y="241"/>
                    </a:lnTo>
                    <a:lnTo>
                      <a:pt x="158" y="241"/>
                    </a:lnTo>
                    <a:lnTo>
                      <a:pt x="158" y="214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lnTo>
                      <a:pt x="0" y="254"/>
                    </a:lnTo>
                    <a:cubicBezTo>
                      <a:pt x="0" y="261"/>
                      <a:pt x="6" y="267"/>
                      <a:pt x="12" y="267"/>
                    </a:cubicBezTo>
                    <a:lnTo>
                      <a:pt x="357" y="267"/>
                    </a:lnTo>
                    <a:cubicBezTo>
                      <a:pt x="364" y="267"/>
                      <a:pt x="370" y="261"/>
                      <a:pt x="370" y="254"/>
                    </a:cubicBezTo>
                    <a:lnTo>
                      <a:pt x="370" y="12"/>
                    </a:lnTo>
                    <a:cubicBezTo>
                      <a:pt x="370" y="5"/>
                      <a:pt x="364" y="0"/>
                      <a:pt x="357" y="0"/>
                    </a:cubicBezTo>
                    <a:lnTo>
                      <a:pt x="12" y="0"/>
                    </a:ln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04AEB76-0A29-49E4-9E9E-C65D5D0FC889}"/>
                  </a:ext>
                </a:extLst>
              </p:cNvPr>
              <p:cNvSpPr/>
              <p:nvPr/>
            </p:nvSpPr>
            <p:spPr bwMode="auto">
              <a:xfrm>
                <a:off x="8143513" y="1549784"/>
                <a:ext cx="412293" cy="2103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8" name="Group 18">
              <a:extLst>
                <a:ext uri="{FF2B5EF4-FFF2-40B4-BE49-F238E27FC236}">
                  <a16:creationId xmlns:a16="http://schemas.microsoft.com/office/drawing/2014/main" id="{FA152ADD-95A3-40EE-A7CC-8B0DFD5B8C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681085" y="1300508"/>
              <a:ext cx="549037" cy="653253"/>
              <a:chOff x="3620" y="233"/>
              <a:chExt cx="216" cy="257"/>
            </a:xfrm>
          </p:grpSpPr>
          <p:sp>
            <p:nvSpPr>
              <p:cNvPr id="180" name="Freeform 19">
                <a:extLst>
                  <a:ext uri="{FF2B5EF4-FFF2-40B4-BE49-F238E27FC236}">
                    <a16:creationId xmlns:a16="http://schemas.microsoft.com/office/drawing/2014/main" id="{55FD9E55-D673-4DD5-91C9-DC45E4720F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20" y="233"/>
                <a:ext cx="216" cy="257"/>
              </a:xfrm>
              <a:custGeom>
                <a:avLst/>
                <a:gdLst>
                  <a:gd name="T0" fmla="*/ 134 w 347"/>
                  <a:gd name="T1" fmla="*/ 280 h 413"/>
                  <a:gd name="T2" fmla="*/ 214 w 347"/>
                  <a:gd name="T3" fmla="*/ 253 h 413"/>
                  <a:gd name="T4" fmla="*/ 134 w 347"/>
                  <a:gd name="T5" fmla="*/ 280 h 413"/>
                  <a:gd name="T6" fmla="*/ 27 w 347"/>
                  <a:gd name="T7" fmla="*/ 413 h 413"/>
                  <a:gd name="T8" fmla="*/ 0 w 347"/>
                  <a:gd name="T9" fmla="*/ 315 h 413"/>
                  <a:gd name="T10" fmla="*/ 11 w 347"/>
                  <a:gd name="T11" fmla="*/ 290 h 413"/>
                  <a:gd name="T12" fmla="*/ 36 w 347"/>
                  <a:gd name="T13" fmla="*/ 280 h 413"/>
                  <a:gd name="T14" fmla="*/ 107 w 347"/>
                  <a:gd name="T15" fmla="*/ 253 h 413"/>
                  <a:gd name="T16" fmla="*/ 76 w 347"/>
                  <a:gd name="T17" fmla="*/ 250 h 413"/>
                  <a:gd name="T18" fmla="*/ 57 w 347"/>
                  <a:gd name="T19" fmla="*/ 231 h 413"/>
                  <a:gd name="T20" fmla="*/ 54 w 347"/>
                  <a:gd name="T21" fmla="*/ 200 h 413"/>
                  <a:gd name="T22" fmla="*/ 27 w 347"/>
                  <a:gd name="T23" fmla="*/ 146 h 413"/>
                  <a:gd name="T24" fmla="*/ 54 w 347"/>
                  <a:gd name="T25" fmla="*/ 129 h 413"/>
                  <a:gd name="T26" fmla="*/ 64 w 347"/>
                  <a:gd name="T27" fmla="*/ 104 h 413"/>
                  <a:gd name="T28" fmla="*/ 89 w 347"/>
                  <a:gd name="T29" fmla="*/ 93 h 413"/>
                  <a:gd name="T30" fmla="*/ 160 w 347"/>
                  <a:gd name="T31" fmla="*/ 49 h 413"/>
                  <a:gd name="T32" fmla="*/ 147 w 347"/>
                  <a:gd name="T33" fmla="*/ 26 h 413"/>
                  <a:gd name="T34" fmla="*/ 155 w 347"/>
                  <a:gd name="T35" fmla="*/ 7 h 413"/>
                  <a:gd name="T36" fmla="*/ 174 w 347"/>
                  <a:gd name="T37" fmla="*/ 0 h 413"/>
                  <a:gd name="T38" fmla="*/ 193 w 347"/>
                  <a:gd name="T39" fmla="*/ 7 h 413"/>
                  <a:gd name="T40" fmla="*/ 200 w 347"/>
                  <a:gd name="T41" fmla="*/ 26 h 413"/>
                  <a:gd name="T42" fmla="*/ 187 w 347"/>
                  <a:gd name="T43" fmla="*/ 49 h 413"/>
                  <a:gd name="T44" fmla="*/ 258 w 347"/>
                  <a:gd name="T45" fmla="*/ 93 h 413"/>
                  <a:gd name="T46" fmla="*/ 283 w 347"/>
                  <a:gd name="T47" fmla="*/ 104 h 413"/>
                  <a:gd name="T48" fmla="*/ 294 w 347"/>
                  <a:gd name="T49" fmla="*/ 129 h 413"/>
                  <a:gd name="T50" fmla="*/ 320 w 347"/>
                  <a:gd name="T51" fmla="*/ 146 h 413"/>
                  <a:gd name="T52" fmla="*/ 294 w 347"/>
                  <a:gd name="T53" fmla="*/ 200 h 413"/>
                  <a:gd name="T54" fmla="*/ 291 w 347"/>
                  <a:gd name="T55" fmla="*/ 231 h 413"/>
                  <a:gd name="T56" fmla="*/ 272 w 347"/>
                  <a:gd name="T57" fmla="*/ 250 h 413"/>
                  <a:gd name="T58" fmla="*/ 240 w 347"/>
                  <a:gd name="T59" fmla="*/ 253 h 413"/>
                  <a:gd name="T60" fmla="*/ 312 w 347"/>
                  <a:gd name="T61" fmla="*/ 280 h 413"/>
                  <a:gd name="T62" fmla="*/ 337 w 347"/>
                  <a:gd name="T63" fmla="*/ 290 h 413"/>
                  <a:gd name="T64" fmla="*/ 347 w 347"/>
                  <a:gd name="T65" fmla="*/ 315 h 413"/>
                  <a:gd name="T66" fmla="*/ 320 w 347"/>
                  <a:gd name="T67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7" h="413">
                    <a:moveTo>
                      <a:pt x="134" y="280"/>
                    </a:moveTo>
                    <a:lnTo>
                      <a:pt x="134" y="280"/>
                    </a:lnTo>
                    <a:lnTo>
                      <a:pt x="214" y="280"/>
                    </a:lnTo>
                    <a:lnTo>
                      <a:pt x="214" y="253"/>
                    </a:lnTo>
                    <a:lnTo>
                      <a:pt x="134" y="253"/>
                    </a:lnTo>
                    <a:lnTo>
                      <a:pt x="134" y="280"/>
                    </a:lnTo>
                    <a:close/>
                    <a:moveTo>
                      <a:pt x="27" y="413"/>
                    </a:moveTo>
                    <a:lnTo>
                      <a:pt x="27" y="413"/>
                    </a:lnTo>
                    <a:lnTo>
                      <a:pt x="0" y="413"/>
                    </a:lnTo>
                    <a:lnTo>
                      <a:pt x="0" y="315"/>
                    </a:lnTo>
                    <a:cubicBezTo>
                      <a:pt x="0" y="310"/>
                      <a:pt x="1" y="306"/>
                      <a:pt x="3" y="302"/>
                    </a:cubicBezTo>
                    <a:cubicBezTo>
                      <a:pt x="5" y="297"/>
                      <a:pt x="8" y="293"/>
                      <a:pt x="11" y="290"/>
                    </a:cubicBezTo>
                    <a:cubicBezTo>
                      <a:pt x="14" y="287"/>
                      <a:pt x="18" y="284"/>
                      <a:pt x="22" y="282"/>
                    </a:cubicBezTo>
                    <a:cubicBezTo>
                      <a:pt x="27" y="281"/>
                      <a:pt x="31" y="280"/>
                      <a:pt x="36" y="280"/>
                    </a:cubicBezTo>
                    <a:lnTo>
                      <a:pt x="107" y="280"/>
                    </a:lnTo>
                    <a:lnTo>
                      <a:pt x="107" y="253"/>
                    </a:lnTo>
                    <a:lnTo>
                      <a:pt x="89" y="253"/>
                    </a:lnTo>
                    <a:cubicBezTo>
                      <a:pt x="85" y="253"/>
                      <a:pt x="80" y="252"/>
                      <a:pt x="76" y="250"/>
                    </a:cubicBezTo>
                    <a:cubicBezTo>
                      <a:pt x="71" y="248"/>
                      <a:pt x="67" y="246"/>
                      <a:pt x="64" y="243"/>
                    </a:cubicBezTo>
                    <a:cubicBezTo>
                      <a:pt x="61" y="239"/>
                      <a:pt x="59" y="236"/>
                      <a:pt x="57" y="231"/>
                    </a:cubicBezTo>
                    <a:cubicBezTo>
                      <a:pt x="55" y="227"/>
                      <a:pt x="54" y="222"/>
                      <a:pt x="54" y="217"/>
                    </a:cubicBezTo>
                    <a:lnTo>
                      <a:pt x="54" y="200"/>
                    </a:lnTo>
                    <a:lnTo>
                      <a:pt x="27" y="200"/>
                    </a:lnTo>
                    <a:lnTo>
                      <a:pt x="27" y="146"/>
                    </a:lnTo>
                    <a:lnTo>
                      <a:pt x="54" y="146"/>
                    </a:lnTo>
                    <a:lnTo>
                      <a:pt x="54" y="129"/>
                    </a:lnTo>
                    <a:cubicBezTo>
                      <a:pt x="54" y="124"/>
                      <a:pt x="55" y="119"/>
                      <a:pt x="57" y="115"/>
                    </a:cubicBezTo>
                    <a:cubicBezTo>
                      <a:pt x="59" y="111"/>
                      <a:pt x="61" y="107"/>
                      <a:pt x="64" y="104"/>
                    </a:cubicBezTo>
                    <a:cubicBezTo>
                      <a:pt x="67" y="100"/>
                      <a:pt x="71" y="98"/>
                      <a:pt x="76" y="96"/>
                    </a:cubicBezTo>
                    <a:cubicBezTo>
                      <a:pt x="80" y="94"/>
                      <a:pt x="85" y="93"/>
                      <a:pt x="89" y="93"/>
                    </a:cubicBezTo>
                    <a:lnTo>
                      <a:pt x="160" y="93"/>
                    </a:lnTo>
                    <a:lnTo>
                      <a:pt x="160" y="49"/>
                    </a:lnTo>
                    <a:cubicBezTo>
                      <a:pt x="156" y="47"/>
                      <a:pt x="153" y="44"/>
                      <a:pt x="151" y="40"/>
                    </a:cubicBezTo>
                    <a:cubicBezTo>
                      <a:pt x="148" y="36"/>
                      <a:pt x="147" y="31"/>
                      <a:pt x="147" y="26"/>
                    </a:cubicBezTo>
                    <a:cubicBezTo>
                      <a:pt x="147" y="23"/>
                      <a:pt x="148" y="19"/>
                      <a:pt x="149" y="16"/>
                    </a:cubicBezTo>
                    <a:cubicBezTo>
                      <a:pt x="151" y="13"/>
                      <a:pt x="153" y="10"/>
                      <a:pt x="155" y="7"/>
                    </a:cubicBezTo>
                    <a:cubicBezTo>
                      <a:pt x="157" y="5"/>
                      <a:pt x="160" y="3"/>
                      <a:pt x="163" y="2"/>
                    </a:cubicBezTo>
                    <a:cubicBezTo>
                      <a:pt x="167" y="0"/>
                      <a:pt x="170" y="0"/>
                      <a:pt x="174" y="0"/>
                    </a:cubicBezTo>
                    <a:cubicBezTo>
                      <a:pt x="178" y="0"/>
                      <a:pt x="181" y="0"/>
                      <a:pt x="184" y="2"/>
                    </a:cubicBezTo>
                    <a:cubicBezTo>
                      <a:pt x="187" y="3"/>
                      <a:pt x="190" y="5"/>
                      <a:pt x="193" y="7"/>
                    </a:cubicBezTo>
                    <a:cubicBezTo>
                      <a:pt x="195" y="10"/>
                      <a:pt x="197" y="13"/>
                      <a:pt x="198" y="16"/>
                    </a:cubicBezTo>
                    <a:cubicBezTo>
                      <a:pt x="200" y="19"/>
                      <a:pt x="200" y="23"/>
                      <a:pt x="200" y="26"/>
                    </a:cubicBezTo>
                    <a:cubicBezTo>
                      <a:pt x="200" y="31"/>
                      <a:pt x="199" y="36"/>
                      <a:pt x="197" y="40"/>
                    </a:cubicBezTo>
                    <a:cubicBezTo>
                      <a:pt x="194" y="44"/>
                      <a:pt x="191" y="47"/>
                      <a:pt x="187" y="49"/>
                    </a:cubicBezTo>
                    <a:lnTo>
                      <a:pt x="187" y="93"/>
                    </a:lnTo>
                    <a:lnTo>
                      <a:pt x="258" y="93"/>
                    </a:lnTo>
                    <a:cubicBezTo>
                      <a:pt x="263" y="93"/>
                      <a:pt x="268" y="94"/>
                      <a:pt x="272" y="96"/>
                    </a:cubicBezTo>
                    <a:cubicBezTo>
                      <a:pt x="276" y="98"/>
                      <a:pt x="280" y="100"/>
                      <a:pt x="283" y="104"/>
                    </a:cubicBezTo>
                    <a:cubicBezTo>
                      <a:pt x="287" y="107"/>
                      <a:pt x="289" y="111"/>
                      <a:pt x="291" y="115"/>
                    </a:cubicBezTo>
                    <a:cubicBezTo>
                      <a:pt x="293" y="119"/>
                      <a:pt x="294" y="124"/>
                      <a:pt x="294" y="129"/>
                    </a:cubicBezTo>
                    <a:lnTo>
                      <a:pt x="294" y="146"/>
                    </a:lnTo>
                    <a:lnTo>
                      <a:pt x="320" y="146"/>
                    </a:lnTo>
                    <a:lnTo>
                      <a:pt x="320" y="200"/>
                    </a:lnTo>
                    <a:lnTo>
                      <a:pt x="294" y="200"/>
                    </a:lnTo>
                    <a:lnTo>
                      <a:pt x="294" y="217"/>
                    </a:lnTo>
                    <a:cubicBezTo>
                      <a:pt x="294" y="222"/>
                      <a:pt x="293" y="227"/>
                      <a:pt x="291" y="231"/>
                    </a:cubicBezTo>
                    <a:cubicBezTo>
                      <a:pt x="289" y="236"/>
                      <a:pt x="287" y="239"/>
                      <a:pt x="283" y="243"/>
                    </a:cubicBezTo>
                    <a:cubicBezTo>
                      <a:pt x="280" y="246"/>
                      <a:pt x="276" y="248"/>
                      <a:pt x="272" y="250"/>
                    </a:cubicBezTo>
                    <a:cubicBezTo>
                      <a:pt x="268" y="252"/>
                      <a:pt x="263" y="253"/>
                      <a:pt x="258" y="253"/>
                    </a:cubicBezTo>
                    <a:lnTo>
                      <a:pt x="240" y="253"/>
                    </a:lnTo>
                    <a:lnTo>
                      <a:pt x="240" y="280"/>
                    </a:lnTo>
                    <a:lnTo>
                      <a:pt x="312" y="280"/>
                    </a:lnTo>
                    <a:cubicBezTo>
                      <a:pt x="316" y="280"/>
                      <a:pt x="321" y="281"/>
                      <a:pt x="325" y="282"/>
                    </a:cubicBezTo>
                    <a:cubicBezTo>
                      <a:pt x="330" y="284"/>
                      <a:pt x="333" y="287"/>
                      <a:pt x="337" y="290"/>
                    </a:cubicBezTo>
                    <a:cubicBezTo>
                      <a:pt x="340" y="293"/>
                      <a:pt x="342" y="297"/>
                      <a:pt x="344" y="302"/>
                    </a:cubicBezTo>
                    <a:cubicBezTo>
                      <a:pt x="346" y="306"/>
                      <a:pt x="347" y="310"/>
                      <a:pt x="347" y="315"/>
                    </a:cubicBezTo>
                    <a:lnTo>
                      <a:pt x="347" y="413"/>
                    </a:lnTo>
                    <a:lnTo>
                      <a:pt x="320" y="413"/>
                    </a:lnTo>
                  </a:path>
                </a:pathLst>
              </a:custGeom>
              <a:solidFill>
                <a:srgbClr val="C1C1C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Freeform 20">
                <a:extLst>
                  <a:ext uri="{FF2B5EF4-FFF2-40B4-BE49-F238E27FC236}">
                    <a16:creationId xmlns:a16="http://schemas.microsoft.com/office/drawing/2014/main" id="{1A5B6206-0C46-4A66-9659-F99286F3E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1" y="324"/>
                <a:ext cx="16" cy="17"/>
              </a:xfrm>
              <a:custGeom>
                <a:avLst/>
                <a:gdLst>
                  <a:gd name="T0" fmla="*/ 0 w 26"/>
                  <a:gd name="T1" fmla="*/ 0 h 27"/>
                  <a:gd name="T2" fmla="*/ 0 w 26"/>
                  <a:gd name="T3" fmla="*/ 0 h 27"/>
                  <a:gd name="T4" fmla="*/ 26 w 26"/>
                  <a:gd name="T5" fmla="*/ 0 h 27"/>
                  <a:gd name="T6" fmla="*/ 26 w 26"/>
                  <a:gd name="T7" fmla="*/ 27 h 27"/>
                  <a:gd name="T8" fmla="*/ 0 w 26"/>
                  <a:gd name="T9" fmla="*/ 27 h 27"/>
                  <a:gd name="T10" fmla="*/ 0 w 26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7">
                    <a:moveTo>
                      <a:pt x="0" y="0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6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F2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Freeform 21">
                <a:extLst>
                  <a:ext uri="{FF2B5EF4-FFF2-40B4-BE49-F238E27FC236}">
                    <a16:creationId xmlns:a16="http://schemas.microsoft.com/office/drawing/2014/main" id="{CDAF0CB2-2F72-4073-8664-66813DAB2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" y="324"/>
                <a:ext cx="16" cy="17"/>
              </a:xfrm>
              <a:custGeom>
                <a:avLst/>
                <a:gdLst>
                  <a:gd name="T0" fmla="*/ 0 w 26"/>
                  <a:gd name="T1" fmla="*/ 0 h 27"/>
                  <a:gd name="T2" fmla="*/ 0 w 26"/>
                  <a:gd name="T3" fmla="*/ 0 h 27"/>
                  <a:gd name="T4" fmla="*/ 26 w 26"/>
                  <a:gd name="T5" fmla="*/ 0 h 27"/>
                  <a:gd name="T6" fmla="*/ 26 w 26"/>
                  <a:gd name="T7" fmla="*/ 27 h 27"/>
                  <a:gd name="T8" fmla="*/ 0 w 26"/>
                  <a:gd name="T9" fmla="*/ 27 h 27"/>
                  <a:gd name="T10" fmla="*/ 0 w 26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7">
                    <a:moveTo>
                      <a:pt x="0" y="0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6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Freeform 22">
                <a:extLst>
                  <a:ext uri="{FF2B5EF4-FFF2-40B4-BE49-F238E27FC236}">
                    <a16:creationId xmlns:a16="http://schemas.microsoft.com/office/drawing/2014/main" id="{83E26755-3D3C-42D0-BDE8-EE3826230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9" y="324"/>
                <a:ext cx="16" cy="17"/>
              </a:xfrm>
              <a:custGeom>
                <a:avLst/>
                <a:gdLst>
                  <a:gd name="T0" fmla="*/ 0 w 27"/>
                  <a:gd name="T1" fmla="*/ 0 h 27"/>
                  <a:gd name="T2" fmla="*/ 0 w 27"/>
                  <a:gd name="T3" fmla="*/ 0 h 27"/>
                  <a:gd name="T4" fmla="*/ 27 w 27"/>
                  <a:gd name="T5" fmla="*/ 0 h 27"/>
                  <a:gd name="T6" fmla="*/ 27 w 27"/>
                  <a:gd name="T7" fmla="*/ 27 h 27"/>
                  <a:gd name="T8" fmla="*/ 0 w 27"/>
                  <a:gd name="T9" fmla="*/ 27 h 27"/>
                  <a:gd name="T10" fmla="*/ 0 w 27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7">
                    <a:moveTo>
                      <a:pt x="0" y="0"/>
                    </a:moveTo>
                    <a:lnTo>
                      <a:pt x="0" y="0"/>
                    </a:lnTo>
                    <a:lnTo>
                      <a:pt x="27" y="0"/>
                    </a:lnTo>
                    <a:lnTo>
                      <a:pt x="27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F2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Freeform 23">
                <a:extLst>
                  <a:ext uri="{FF2B5EF4-FFF2-40B4-BE49-F238E27FC236}">
                    <a16:creationId xmlns:a16="http://schemas.microsoft.com/office/drawing/2014/main" id="{3FD2394A-18AA-4F16-A3A5-00D0FF84A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1" y="233"/>
                <a:ext cx="34" cy="33"/>
              </a:xfrm>
              <a:custGeom>
                <a:avLst/>
                <a:gdLst>
                  <a:gd name="T0" fmla="*/ 54 w 54"/>
                  <a:gd name="T1" fmla="*/ 27 h 54"/>
                  <a:gd name="T2" fmla="*/ 54 w 54"/>
                  <a:gd name="T3" fmla="*/ 27 h 54"/>
                  <a:gd name="T4" fmla="*/ 27 w 54"/>
                  <a:gd name="T5" fmla="*/ 54 h 54"/>
                  <a:gd name="T6" fmla="*/ 0 w 54"/>
                  <a:gd name="T7" fmla="*/ 27 h 54"/>
                  <a:gd name="T8" fmla="*/ 27 w 54"/>
                  <a:gd name="T9" fmla="*/ 0 h 54"/>
                  <a:gd name="T10" fmla="*/ 54 w 54"/>
                  <a:gd name="T11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lnTo>
                      <a:pt x="54" y="27"/>
                    </a:lnTo>
                    <a:cubicBezTo>
                      <a:pt x="54" y="42"/>
                      <a:pt x="42" y="54"/>
                      <a:pt x="27" y="54"/>
                    </a:cubicBez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7"/>
                    </a:cubicBezTo>
                    <a:close/>
                  </a:path>
                </a:pathLst>
              </a:custGeom>
              <a:solidFill>
                <a:srgbClr val="0078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0394BA8F-9F85-4FDB-85DD-633F7788F5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3872" y="1641207"/>
              <a:ext cx="331444" cy="330189"/>
            </a:xfrm>
            <a:custGeom>
              <a:avLst/>
              <a:gdLst>
                <a:gd name="T0" fmla="*/ 285 w 426"/>
                <a:gd name="T1" fmla="*/ 243 h 425"/>
                <a:gd name="T2" fmla="*/ 244 w 426"/>
                <a:gd name="T3" fmla="*/ 285 h 425"/>
                <a:gd name="T4" fmla="*/ 182 w 426"/>
                <a:gd name="T5" fmla="*/ 285 h 425"/>
                <a:gd name="T6" fmla="*/ 140 w 426"/>
                <a:gd name="T7" fmla="*/ 243 h 425"/>
                <a:gd name="T8" fmla="*/ 140 w 426"/>
                <a:gd name="T9" fmla="*/ 181 h 425"/>
                <a:gd name="T10" fmla="*/ 182 w 426"/>
                <a:gd name="T11" fmla="*/ 140 h 425"/>
                <a:gd name="T12" fmla="*/ 244 w 426"/>
                <a:gd name="T13" fmla="*/ 140 h 425"/>
                <a:gd name="T14" fmla="*/ 285 w 426"/>
                <a:gd name="T15" fmla="*/ 181 h 425"/>
                <a:gd name="T16" fmla="*/ 285 w 426"/>
                <a:gd name="T17" fmla="*/ 243 h 425"/>
                <a:gd name="T18" fmla="*/ 372 w 426"/>
                <a:gd name="T19" fmla="*/ 216 h 425"/>
                <a:gd name="T20" fmla="*/ 372 w 426"/>
                <a:gd name="T21" fmla="*/ 208 h 425"/>
                <a:gd name="T22" fmla="*/ 426 w 426"/>
                <a:gd name="T23" fmla="*/ 171 h 425"/>
                <a:gd name="T24" fmla="*/ 331 w 426"/>
                <a:gd name="T25" fmla="*/ 105 h 425"/>
                <a:gd name="T26" fmla="*/ 334 w 426"/>
                <a:gd name="T27" fmla="*/ 32 h 425"/>
                <a:gd name="T28" fmla="*/ 220 w 426"/>
                <a:gd name="T29" fmla="*/ 53 h 425"/>
                <a:gd name="T30" fmla="*/ 213 w 426"/>
                <a:gd name="T31" fmla="*/ 53 h 425"/>
                <a:gd name="T32" fmla="*/ 205 w 426"/>
                <a:gd name="T33" fmla="*/ 53 h 425"/>
                <a:gd name="T34" fmla="*/ 91 w 426"/>
                <a:gd name="T35" fmla="*/ 32 h 425"/>
                <a:gd name="T36" fmla="*/ 95 w 426"/>
                <a:gd name="T37" fmla="*/ 105 h 425"/>
                <a:gd name="T38" fmla="*/ 0 w 426"/>
                <a:gd name="T39" fmla="*/ 171 h 425"/>
                <a:gd name="T40" fmla="*/ 54 w 426"/>
                <a:gd name="T41" fmla="*/ 208 h 425"/>
                <a:gd name="T42" fmla="*/ 54 w 426"/>
                <a:gd name="T43" fmla="*/ 216 h 425"/>
                <a:gd name="T44" fmla="*/ 0 w 426"/>
                <a:gd name="T45" fmla="*/ 253 h 425"/>
                <a:gd name="T46" fmla="*/ 95 w 426"/>
                <a:gd name="T47" fmla="*/ 319 h 425"/>
                <a:gd name="T48" fmla="*/ 91 w 426"/>
                <a:gd name="T49" fmla="*/ 392 h 425"/>
                <a:gd name="T50" fmla="*/ 205 w 426"/>
                <a:gd name="T51" fmla="*/ 371 h 425"/>
                <a:gd name="T52" fmla="*/ 213 w 426"/>
                <a:gd name="T53" fmla="*/ 371 h 425"/>
                <a:gd name="T54" fmla="*/ 220 w 426"/>
                <a:gd name="T55" fmla="*/ 371 h 425"/>
                <a:gd name="T56" fmla="*/ 334 w 426"/>
                <a:gd name="T57" fmla="*/ 392 h 425"/>
                <a:gd name="T58" fmla="*/ 331 w 426"/>
                <a:gd name="T59" fmla="*/ 319 h 425"/>
                <a:gd name="T60" fmla="*/ 426 w 426"/>
                <a:gd name="T61" fmla="*/ 253 h 425"/>
                <a:gd name="T62" fmla="*/ 372 w 426"/>
                <a:gd name="T63" fmla="*/ 216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6" h="425">
                  <a:moveTo>
                    <a:pt x="285" y="243"/>
                  </a:moveTo>
                  <a:lnTo>
                    <a:pt x="285" y="243"/>
                  </a:lnTo>
                  <a:cubicBezTo>
                    <a:pt x="281" y="252"/>
                    <a:pt x="276" y="261"/>
                    <a:pt x="269" y="268"/>
                  </a:cubicBezTo>
                  <a:cubicBezTo>
                    <a:pt x="261" y="275"/>
                    <a:pt x="253" y="281"/>
                    <a:pt x="244" y="285"/>
                  </a:cubicBezTo>
                  <a:cubicBezTo>
                    <a:pt x="234" y="289"/>
                    <a:pt x="224" y="291"/>
                    <a:pt x="213" y="291"/>
                  </a:cubicBezTo>
                  <a:cubicBezTo>
                    <a:pt x="202" y="291"/>
                    <a:pt x="192" y="289"/>
                    <a:pt x="182" y="285"/>
                  </a:cubicBezTo>
                  <a:cubicBezTo>
                    <a:pt x="173" y="281"/>
                    <a:pt x="164" y="275"/>
                    <a:pt x="157" y="268"/>
                  </a:cubicBezTo>
                  <a:cubicBezTo>
                    <a:pt x="150" y="261"/>
                    <a:pt x="144" y="252"/>
                    <a:pt x="140" y="243"/>
                  </a:cubicBezTo>
                  <a:cubicBezTo>
                    <a:pt x="136" y="233"/>
                    <a:pt x="134" y="223"/>
                    <a:pt x="134" y="212"/>
                  </a:cubicBezTo>
                  <a:cubicBezTo>
                    <a:pt x="134" y="201"/>
                    <a:pt x="136" y="191"/>
                    <a:pt x="140" y="181"/>
                  </a:cubicBezTo>
                  <a:cubicBezTo>
                    <a:pt x="144" y="172"/>
                    <a:pt x="150" y="164"/>
                    <a:pt x="157" y="156"/>
                  </a:cubicBezTo>
                  <a:cubicBezTo>
                    <a:pt x="164" y="149"/>
                    <a:pt x="173" y="144"/>
                    <a:pt x="182" y="140"/>
                  </a:cubicBezTo>
                  <a:cubicBezTo>
                    <a:pt x="192" y="135"/>
                    <a:pt x="202" y="133"/>
                    <a:pt x="213" y="133"/>
                  </a:cubicBezTo>
                  <a:cubicBezTo>
                    <a:pt x="224" y="133"/>
                    <a:pt x="234" y="135"/>
                    <a:pt x="244" y="140"/>
                  </a:cubicBezTo>
                  <a:cubicBezTo>
                    <a:pt x="253" y="144"/>
                    <a:pt x="261" y="149"/>
                    <a:pt x="269" y="156"/>
                  </a:cubicBezTo>
                  <a:cubicBezTo>
                    <a:pt x="276" y="164"/>
                    <a:pt x="281" y="172"/>
                    <a:pt x="285" y="181"/>
                  </a:cubicBezTo>
                  <a:cubicBezTo>
                    <a:pt x="290" y="191"/>
                    <a:pt x="292" y="201"/>
                    <a:pt x="292" y="212"/>
                  </a:cubicBezTo>
                  <a:cubicBezTo>
                    <a:pt x="292" y="223"/>
                    <a:pt x="290" y="233"/>
                    <a:pt x="285" y="243"/>
                  </a:cubicBezTo>
                  <a:close/>
                  <a:moveTo>
                    <a:pt x="372" y="216"/>
                  </a:moveTo>
                  <a:lnTo>
                    <a:pt x="372" y="216"/>
                  </a:lnTo>
                  <a:cubicBezTo>
                    <a:pt x="372" y="215"/>
                    <a:pt x="372" y="213"/>
                    <a:pt x="372" y="212"/>
                  </a:cubicBezTo>
                  <a:cubicBezTo>
                    <a:pt x="372" y="211"/>
                    <a:pt x="372" y="210"/>
                    <a:pt x="372" y="208"/>
                  </a:cubicBezTo>
                  <a:cubicBezTo>
                    <a:pt x="372" y="207"/>
                    <a:pt x="372" y="206"/>
                    <a:pt x="372" y="205"/>
                  </a:cubicBezTo>
                  <a:lnTo>
                    <a:pt x="426" y="171"/>
                  </a:lnTo>
                  <a:lnTo>
                    <a:pt x="393" y="91"/>
                  </a:lnTo>
                  <a:lnTo>
                    <a:pt x="331" y="105"/>
                  </a:lnTo>
                  <a:cubicBezTo>
                    <a:pt x="327" y="101"/>
                    <a:pt x="324" y="98"/>
                    <a:pt x="320" y="94"/>
                  </a:cubicBezTo>
                  <a:lnTo>
                    <a:pt x="334" y="32"/>
                  </a:lnTo>
                  <a:lnTo>
                    <a:pt x="254" y="0"/>
                  </a:lnTo>
                  <a:lnTo>
                    <a:pt x="220" y="53"/>
                  </a:lnTo>
                  <a:cubicBezTo>
                    <a:pt x="219" y="53"/>
                    <a:pt x="218" y="53"/>
                    <a:pt x="217" y="53"/>
                  </a:cubicBezTo>
                  <a:cubicBezTo>
                    <a:pt x="215" y="53"/>
                    <a:pt x="214" y="53"/>
                    <a:pt x="213" y="53"/>
                  </a:cubicBezTo>
                  <a:cubicBezTo>
                    <a:pt x="212" y="53"/>
                    <a:pt x="210" y="53"/>
                    <a:pt x="209" y="53"/>
                  </a:cubicBezTo>
                  <a:cubicBezTo>
                    <a:pt x="208" y="53"/>
                    <a:pt x="207" y="53"/>
                    <a:pt x="205" y="53"/>
                  </a:cubicBezTo>
                  <a:lnTo>
                    <a:pt x="172" y="0"/>
                  </a:lnTo>
                  <a:lnTo>
                    <a:pt x="91" y="32"/>
                  </a:lnTo>
                  <a:lnTo>
                    <a:pt x="106" y="94"/>
                  </a:lnTo>
                  <a:cubicBezTo>
                    <a:pt x="102" y="98"/>
                    <a:pt x="98" y="101"/>
                    <a:pt x="95" y="105"/>
                  </a:cubicBezTo>
                  <a:lnTo>
                    <a:pt x="33" y="91"/>
                  </a:lnTo>
                  <a:lnTo>
                    <a:pt x="0" y="171"/>
                  </a:lnTo>
                  <a:lnTo>
                    <a:pt x="54" y="205"/>
                  </a:lnTo>
                  <a:cubicBezTo>
                    <a:pt x="54" y="206"/>
                    <a:pt x="54" y="207"/>
                    <a:pt x="54" y="208"/>
                  </a:cubicBezTo>
                  <a:cubicBezTo>
                    <a:pt x="54" y="210"/>
                    <a:pt x="54" y="211"/>
                    <a:pt x="54" y="212"/>
                  </a:cubicBezTo>
                  <a:cubicBezTo>
                    <a:pt x="54" y="213"/>
                    <a:pt x="54" y="215"/>
                    <a:pt x="54" y="216"/>
                  </a:cubicBezTo>
                  <a:cubicBezTo>
                    <a:pt x="54" y="217"/>
                    <a:pt x="54" y="218"/>
                    <a:pt x="54" y="220"/>
                  </a:cubicBezTo>
                  <a:lnTo>
                    <a:pt x="0" y="253"/>
                  </a:lnTo>
                  <a:lnTo>
                    <a:pt x="33" y="334"/>
                  </a:lnTo>
                  <a:lnTo>
                    <a:pt x="95" y="319"/>
                  </a:lnTo>
                  <a:cubicBezTo>
                    <a:pt x="98" y="323"/>
                    <a:pt x="102" y="327"/>
                    <a:pt x="106" y="330"/>
                  </a:cubicBezTo>
                  <a:lnTo>
                    <a:pt x="91" y="392"/>
                  </a:lnTo>
                  <a:lnTo>
                    <a:pt x="172" y="425"/>
                  </a:lnTo>
                  <a:lnTo>
                    <a:pt x="205" y="371"/>
                  </a:lnTo>
                  <a:cubicBezTo>
                    <a:pt x="207" y="371"/>
                    <a:pt x="208" y="371"/>
                    <a:pt x="209" y="371"/>
                  </a:cubicBezTo>
                  <a:cubicBezTo>
                    <a:pt x="210" y="371"/>
                    <a:pt x="212" y="371"/>
                    <a:pt x="213" y="371"/>
                  </a:cubicBezTo>
                  <a:cubicBezTo>
                    <a:pt x="214" y="371"/>
                    <a:pt x="215" y="371"/>
                    <a:pt x="217" y="371"/>
                  </a:cubicBezTo>
                  <a:cubicBezTo>
                    <a:pt x="218" y="371"/>
                    <a:pt x="219" y="371"/>
                    <a:pt x="220" y="371"/>
                  </a:cubicBezTo>
                  <a:lnTo>
                    <a:pt x="254" y="425"/>
                  </a:lnTo>
                  <a:lnTo>
                    <a:pt x="334" y="392"/>
                  </a:lnTo>
                  <a:lnTo>
                    <a:pt x="320" y="330"/>
                  </a:lnTo>
                  <a:cubicBezTo>
                    <a:pt x="324" y="327"/>
                    <a:pt x="327" y="323"/>
                    <a:pt x="331" y="319"/>
                  </a:cubicBezTo>
                  <a:lnTo>
                    <a:pt x="393" y="334"/>
                  </a:lnTo>
                  <a:lnTo>
                    <a:pt x="426" y="253"/>
                  </a:lnTo>
                  <a:lnTo>
                    <a:pt x="372" y="220"/>
                  </a:lnTo>
                  <a:cubicBezTo>
                    <a:pt x="372" y="218"/>
                    <a:pt x="372" y="217"/>
                    <a:pt x="372" y="216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7" name="Group 4">
            <a:extLst>
              <a:ext uri="{FF2B5EF4-FFF2-40B4-BE49-F238E27FC236}">
                <a16:creationId xmlns:a16="http://schemas.microsoft.com/office/drawing/2014/main" id="{C417659C-5F08-4963-95F7-44BBAC1487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94913" y="2742329"/>
            <a:ext cx="411163" cy="419100"/>
            <a:chOff x="6296" y="1646"/>
            <a:chExt cx="259" cy="264"/>
          </a:xfrm>
        </p:grpSpPr>
        <p:sp>
          <p:nvSpPr>
            <p:cNvPr id="188" name="Freeform 5">
              <a:extLst>
                <a:ext uri="{FF2B5EF4-FFF2-40B4-BE49-F238E27FC236}">
                  <a16:creationId xmlns:a16="http://schemas.microsoft.com/office/drawing/2014/main" id="{B89EB37D-A338-4FC9-BA64-FAABF2244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" y="1700"/>
              <a:ext cx="160" cy="210"/>
            </a:xfrm>
            <a:custGeom>
              <a:avLst/>
              <a:gdLst>
                <a:gd name="T0" fmla="*/ 26 w 258"/>
                <a:gd name="T1" fmla="*/ 57 h 338"/>
                <a:gd name="T2" fmla="*/ 26 w 258"/>
                <a:gd name="T3" fmla="*/ 57 h 338"/>
                <a:gd name="T4" fmla="*/ 13 w 258"/>
                <a:gd name="T5" fmla="*/ 72 h 338"/>
                <a:gd name="T6" fmla="*/ 4 w 258"/>
                <a:gd name="T7" fmla="*/ 83 h 338"/>
                <a:gd name="T8" fmla="*/ 0 w 258"/>
                <a:gd name="T9" fmla="*/ 89 h 338"/>
                <a:gd name="T10" fmla="*/ 2 w 258"/>
                <a:gd name="T11" fmla="*/ 95 h 338"/>
                <a:gd name="T12" fmla="*/ 8 w 258"/>
                <a:gd name="T13" fmla="*/ 98 h 338"/>
                <a:gd name="T14" fmla="*/ 14 w 258"/>
                <a:gd name="T15" fmla="*/ 98 h 338"/>
                <a:gd name="T16" fmla="*/ 24 w 258"/>
                <a:gd name="T17" fmla="*/ 96 h 338"/>
                <a:gd name="T18" fmla="*/ 34 w 258"/>
                <a:gd name="T19" fmla="*/ 93 h 338"/>
                <a:gd name="T20" fmla="*/ 45 w 258"/>
                <a:gd name="T21" fmla="*/ 90 h 338"/>
                <a:gd name="T22" fmla="*/ 55 w 258"/>
                <a:gd name="T23" fmla="*/ 87 h 338"/>
                <a:gd name="T24" fmla="*/ 62 w 258"/>
                <a:gd name="T25" fmla="*/ 86 h 338"/>
                <a:gd name="T26" fmla="*/ 70 w 258"/>
                <a:gd name="T27" fmla="*/ 144 h 338"/>
                <a:gd name="T28" fmla="*/ 95 w 258"/>
                <a:gd name="T29" fmla="*/ 194 h 338"/>
                <a:gd name="T30" fmla="*/ 134 w 258"/>
                <a:gd name="T31" fmla="*/ 233 h 338"/>
                <a:gd name="T32" fmla="*/ 186 w 258"/>
                <a:gd name="T33" fmla="*/ 260 h 338"/>
                <a:gd name="T34" fmla="*/ 199 w 258"/>
                <a:gd name="T35" fmla="*/ 269 h 338"/>
                <a:gd name="T36" fmla="*/ 204 w 258"/>
                <a:gd name="T37" fmla="*/ 285 h 338"/>
                <a:gd name="T38" fmla="*/ 204 w 258"/>
                <a:gd name="T39" fmla="*/ 338 h 338"/>
                <a:gd name="T40" fmla="*/ 258 w 258"/>
                <a:gd name="T41" fmla="*/ 338 h 338"/>
                <a:gd name="T42" fmla="*/ 258 w 258"/>
                <a:gd name="T43" fmla="*/ 285 h 338"/>
                <a:gd name="T44" fmla="*/ 254 w 258"/>
                <a:gd name="T45" fmla="*/ 260 h 338"/>
                <a:gd name="T46" fmla="*/ 242 w 258"/>
                <a:gd name="T47" fmla="*/ 238 h 338"/>
                <a:gd name="T48" fmla="*/ 224 w 258"/>
                <a:gd name="T49" fmla="*/ 220 h 338"/>
                <a:gd name="T50" fmla="*/ 201 w 258"/>
                <a:gd name="T51" fmla="*/ 209 h 338"/>
                <a:gd name="T52" fmla="*/ 165 w 258"/>
                <a:gd name="T53" fmla="*/ 191 h 338"/>
                <a:gd name="T54" fmla="*/ 138 w 258"/>
                <a:gd name="T55" fmla="*/ 163 h 338"/>
                <a:gd name="T56" fmla="*/ 121 w 258"/>
                <a:gd name="T57" fmla="*/ 128 h 338"/>
                <a:gd name="T58" fmla="*/ 115 w 258"/>
                <a:gd name="T59" fmla="*/ 88 h 338"/>
                <a:gd name="T60" fmla="*/ 115 w 258"/>
                <a:gd name="T61" fmla="*/ 86 h 338"/>
                <a:gd name="T62" fmla="*/ 127 w 258"/>
                <a:gd name="T63" fmla="*/ 89 h 338"/>
                <a:gd name="T64" fmla="*/ 143 w 258"/>
                <a:gd name="T65" fmla="*/ 93 h 338"/>
                <a:gd name="T66" fmla="*/ 159 w 258"/>
                <a:gd name="T67" fmla="*/ 97 h 338"/>
                <a:gd name="T68" fmla="*/ 169 w 258"/>
                <a:gd name="T69" fmla="*/ 98 h 338"/>
                <a:gd name="T70" fmla="*/ 175 w 258"/>
                <a:gd name="T71" fmla="*/ 95 h 338"/>
                <a:gd name="T72" fmla="*/ 178 w 258"/>
                <a:gd name="T73" fmla="*/ 89 h 338"/>
                <a:gd name="T74" fmla="*/ 174 w 258"/>
                <a:gd name="T75" fmla="*/ 83 h 338"/>
                <a:gd name="T76" fmla="*/ 165 w 258"/>
                <a:gd name="T77" fmla="*/ 72 h 338"/>
                <a:gd name="T78" fmla="*/ 151 w 258"/>
                <a:gd name="T79" fmla="*/ 57 h 338"/>
                <a:gd name="T80" fmla="*/ 136 w 258"/>
                <a:gd name="T81" fmla="*/ 42 h 338"/>
                <a:gd name="T82" fmla="*/ 120 w 258"/>
                <a:gd name="T83" fmla="*/ 26 h 338"/>
                <a:gd name="T84" fmla="*/ 106 w 258"/>
                <a:gd name="T85" fmla="*/ 13 h 338"/>
                <a:gd name="T86" fmla="*/ 95 w 258"/>
                <a:gd name="T87" fmla="*/ 3 h 338"/>
                <a:gd name="T88" fmla="*/ 89 w 258"/>
                <a:gd name="T89" fmla="*/ 0 h 338"/>
                <a:gd name="T90" fmla="*/ 83 w 258"/>
                <a:gd name="T91" fmla="*/ 3 h 338"/>
                <a:gd name="T92" fmla="*/ 72 w 258"/>
                <a:gd name="T93" fmla="*/ 13 h 338"/>
                <a:gd name="T94" fmla="*/ 57 w 258"/>
                <a:gd name="T95" fmla="*/ 26 h 338"/>
                <a:gd name="T96" fmla="*/ 42 w 258"/>
                <a:gd name="T97" fmla="*/ 42 h 338"/>
                <a:gd name="T98" fmla="*/ 26 w 258"/>
                <a:gd name="T99" fmla="*/ 5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8" h="338">
                  <a:moveTo>
                    <a:pt x="26" y="57"/>
                  </a:moveTo>
                  <a:lnTo>
                    <a:pt x="26" y="57"/>
                  </a:lnTo>
                  <a:cubicBezTo>
                    <a:pt x="21" y="63"/>
                    <a:pt x="17" y="67"/>
                    <a:pt x="13" y="72"/>
                  </a:cubicBezTo>
                  <a:cubicBezTo>
                    <a:pt x="9" y="76"/>
                    <a:pt x="6" y="80"/>
                    <a:pt x="4" y="83"/>
                  </a:cubicBezTo>
                  <a:cubicBezTo>
                    <a:pt x="1" y="86"/>
                    <a:pt x="0" y="88"/>
                    <a:pt x="0" y="89"/>
                  </a:cubicBezTo>
                  <a:cubicBezTo>
                    <a:pt x="0" y="91"/>
                    <a:pt x="1" y="93"/>
                    <a:pt x="2" y="95"/>
                  </a:cubicBezTo>
                  <a:cubicBezTo>
                    <a:pt x="4" y="97"/>
                    <a:pt x="6" y="98"/>
                    <a:pt x="8" y="98"/>
                  </a:cubicBezTo>
                  <a:cubicBezTo>
                    <a:pt x="9" y="98"/>
                    <a:pt x="12" y="98"/>
                    <a:pt x="14" y="98"/>
                  </a:cubicBezTo>
                  <a:cubicBezTo>
                    <a:pt x="17" y="97"/>
                    <a:pt x="20" y="96"/>
                    <a:pt x="24" y="96"/>
                  </a:cubicBezTo>
                  <a:cubicBezTo>
                    <a:pt x="27" y="95"/>
                    <a:pt x="31" y="94"/>
                    <a:pt x="34" y="93"/>
                  </a:cubicBezTo>
                  <a:cubicBezTo>
                    <a:pt x="38" y="92"/>
                    <a:pt x="42" y="91"/>
                    <a:pt x="45" y="90"/>
                  </a:cubicBezTo>
                  <a:cubicBezTo>
                    <a:pt x="49" y="89"/>
                    <a:pt x="52" y="88"/>
                    <a:pt x="55" y="87"/>
                  </a:cubicBezTo>
                  <a:cubicBezTo>
                    <a:pt x="58" y="87"/>
                    <a:pt x="60" y="86"/>
                    <a:pt x="62" y="86"/>
                  </a:cubicBezTo>
                  <a:cubicBezTo>
                    <a:pt x="62" y="106"/>
                    <a:pt x="65" y="125"/>
                    <a:pt x="70" y="144"/>
                  </a:cubicBezTo>
                  <a:cubicBezTo>
                    <a:pt x="76" y="162"/>
                    <a:pt x="84" y="179"/>
                    <a:pt x="95" y="194"/>
                  </a:cubicBezTo>
                  <a:cubicBezTo>
                    <a:pt x="105" y="209"/>
                    <a:pt x="118" y="222"/>
                    <a:pt x="134" y="233"/>
                  </a:cubicBezTo>
                  <a:cubicBezTo>
                    <a:pt x="149" y="244"/>
                    <a:pt x="167" y="253"/>
                    <a:pt x="186" y="260"/>
                  </a:cubicBezTo>
                  <a:cubicBezTo>
                    <a:pt x="191" y="262"/>
                    <a:pt x="196" y="265"/>
                    <a:pt x="199" y="269"/>
                  </a:cubicBezTo>
                  <a:cubicBezTo>
                    <a:pt x="203" y="274"/>
                    <a:pt x="204" y="279"/>
                    <a:pt x="204" y="285"/>
                  </a:cubicBezTo>
                  <a:lnTo>
                    <a:pt x="204" y="338"/>
                  </a:lnTo>
                  <a:lnTo>
                    <a:pt x="258" y="338"/>
                  </a:lnTo>
                  <a:lnTo>
                    <a:pt x="258" y="285"/>
                  </a:lnTo>
                  <a:cubicBezTo>
                    <a:pt x="258" y="276"/>
                    <a:pt x="256" y="268"/>
                    <a:pt x="254" y="260"/>
                  </a:cubicBezTo>
                  <a:cubicBezTo>
                    <a:pt x="251" y="252"/>
                    <a:pt x="247" y="244"/>
                    <a:pt x="242" y="238"/>
                  </a:cubicBezTo>
                  <a:cubicBezTo>
                    <a:pt x="237" y="231"/>
                    <a:pt x="231" y="225"/>
                    <a:pt x="224" y="220"/>
                  </a:cubicBezTo>
                  <a:cubicBezTo>
                    <a:pt x="217" y="215"/>
                    <a:pt x="209" y="212"/>
                    <a:pt x="201" y="209"/>
                  </a:cubicBezTo>
                  <a:cubicBezTo>
                    <a:pt x="188" y="205"/>
                    <a:pt x="176" y="199"/>
                    <a:pt x="165" y="191"/>
                  </a:cubicBezTo>
                  <a:cubicBezTo>
                    <a:pt x="155" y="183"/>
                    <a:pt x="146" y="173"/>
                    <a:pt x="138" y="163"/>
                  </a:cubicBezTo>
                  <a:cubicBezTo>
                    <a:pt x="131" y="152"/>
                    <a:pt x="125" y="141"/>
                    <a:pt x="121" y="128"/>
                  </a:cubicBezTo>
                  <a:cubicBezTo>
                    <a:pt x="117" y="115"/>
                    <a:pt x="115" y="102"/>
                    <a:pt x="115" y="88"/>
                  </a:cubicBezTo>
                  <a:lnTo>
                    <a:pt x="115" y="86"/>
                  </a:lnTo>
                  <a:cubicBezTo>
                    <a:pt x="118" y="86"/>
                    <a:pt x="122" y="87"/>
                    <a:pt x="127" y="89"/>
                  </a:cubicBezTo>
                  <a:cubicBezTo>
                    <a:pt x="132" y="90"/>
                    <a:pt x="138" y="92"/>
                    <a:pt x="143" y="93"/>
                  </a:cubicBezTo>
                  <a:cubicBezTo>
                    <a:pt x="149" y="94"/>
                    <a:pt x="154" y="96"/>
                    <a:pt x="159" y="97"/>
                  </a:cubicBezTo>
                  <a:cubicBezTo>
                    <a:pt x="164" y="98"/>
                    <a:pt x="167" y="98"/>
                    <a:pt x="169" y="98"/>
                  </a:cubicBezTo>
                  <a:cubicBezTo>
                    <a:pt x="172" y="98"/>
                    <a:pt x="174" y="97"/>
                    <a:pt x="175" y="95"/>
                  </a:cubicBezTo>
                  <a:cubicBezTo>
                    <a:pt x="177" y="93"/>
                    <a:pt x="178" y="91"/>
                    <a:pt x="178" y="89"/>
                  </a:cubicBezTo>
                  <a:cubicBezTo>
                    <a:pt x="178" y="88"/>
                    <a:pt x="177" y="86"/>
                    <a:pt x="174" y="83"/>
                  </a:cubicBezTo>
                  <a:cubicBezTo>
                    <a:pt x="172" y="80"/>
                    <a:pt x="169" y="76"/>
                    <a:pt x="165" y="72"/>
                  </a:cubicBezTo>
                  <a:cubicBezTo>
                    <a:pt x="161" y="67"/>
                    <a:pt x="156" y="63"/>
                    <a:pt x="151" y="57"/>
                  </a:cubicBezTo>
                  <a:cubicBezTo>
                    <a:pt x="146" y="52"/>
                    <a:pt x="141" y="47"/>
                    <a:pt x="136" y="42"/>
                  </a:cubicBezTo>
                  <a:cubicBezTo>
                    <a:pt x="131" y="36"/>
                    <a:pt x="125" y="31"/>
                    <a:pt x="120" y="26"/>
                  </a:cubicBezTo>
                  <a:cubicBezTo>
                    <a:pt x="115" y="21"/>
                    <a:pt x="110" y="17"/>
                    <a:pt x="106" y="13"/>
                  </a:cubicBezTo>
                  <a:cubicBezTo>
                    <a:pt x="102" y="9"/>
                    <a:pt x="98" y="6"/>
                    <a:pt x="95" y="3"/>
                  </a:cubicBezTo>
                  <a:cubicBezTo>
                    <a:pt x="92" y="1"/>
                    <a:pt x="90" y="0"/>
                    <a:pt x="89" y="0"/>
                  </a:cubicBezTo>
                  <a:cubicBezTo>
                    <a:pt x="88" y="0"/>
                    <a:pt x="86" y="1"/>
                    <a:pt x="83" y="3"/>
                  </a:cubicBezTo>
                  <a:cubicBezTo>
                    <a:pt x="80" y="6"/>
                    <a:pt x="76" y="9"/>
                    <a:pt x="72" y="13"/>
                  </a:cubicBezTo>
                  <a:cubicBezTo>
                    <a:pt x="67" y="17"/>
                    <a:pt x="63" y="21"/>
                    <a:pt x="57" y="26"/>
                  </a:cubicBezTo>
                  <a:cubicBezTo>
                    <a:pt x="52" y="31"/>
                    <a:pt x="47" y="36"/>
                    <a:pt x="42" y="42"/>
                  </a:cubicBezTo>
                  <a:cubicBezTo>
                    <a:pt x="36" y="47"/>
                    <a:pt x="31" y="52"/>
                    <a:pt x="26" y="57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45AA4023-6592-4DB9-ACA2-74C60B77E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3" y="1646"/>
              <a:ext cx="192" cy="215"/>
            </a:xfrm>
            <a:custGeom>
              <a:avLst/>
              <a:gdLst>
                <a:gd name="T0" fmla="*/ 310 w 310"/>
                <a:gd name="T1" fmla="*/ 177 h 347"/>
                <a:gd name="T2" fmla="*/ 310 w 310"/>
                <a:gd name="T3" fmla="*/ 177 h 347"/>
                <a:gd name="T4" fmla="*/ 303 w 310"/>
                <a:gd name="T5" fmla="*/ 129 h 347"/>
                <a:gd name="T6" fmla="*/ 285 w 310"/>
                <a:gd name="T7" fmla="*/ 87 h 347"/>
                <a:gd name="T8" fmla="*/ 257 w 310"/>
                <a:gd name="T9" fmla="*/ 51 h 347"/>
                <a:gd name="T10" fmla="*/ 221 w 310"/>
                <a:gd name="T11" fmla="*/ 23 h 347"/>
                <a:gd name="T12" fmla="*/ 179 w 310"/>
                <a:gd name="T13" fmla="*/ 5 h 347"/>
                <a:gd name="T14" fmla="*/ 132 w 310"/>
                <a:gd name="T15" fmla="*/ 0 h 347"/>
                <a:gd name="T16" fmla="*/ 95 w 310"/>
                <a:gd name="T17" fmla="*/ 4 h 347"/>
                <a:gd name="T18" fmla="*/ 60 w 310"/>
                <a:gd name="T19" fmla="*/ 14 h 347"/>
                <a:gd name="T20" fmla="*/ 28 w 310"/>
                <a:gd name="T21" fmla="*/ 33 h 347"/>
                <a:gd name="T22" fmla="*/ 0 w 310"/>
                <a:gd name="T23" fmla="*/ 58 h 347"/>
                <a:gd name="T24" fmla="*/ 38 w 310"/>
                <a:gd name="T25" fmla="*/ 96 h 347"/>
                <a:gd name="T26" fmla="*/ 57 w 310"/>
                <a:gd name="T27" fmla="*/ 77 h 347"/>
                <a:gd name="T28" fmla="*/ 80 w 310"/>
                <a:gd name="T29" fmla="*/ 64 h 347"/>
                <a:gd name="T30" fmla="*/ 105 w 310"/>
                <a:gd name="T31" fmla="*/ 55 h 347"/>
                <a:gd name="T32" fmla="*/ 132 w 310"/>
                <a:gd name="T33" fmla="*/ 52 h 347"/>
                <a:gd name="T34" fmla="*/ 180 w 310"/>
                <a:gd name="T35" fmla="*/ 62 h 347"/>
                <a:gd name="T36" fmla="*/ 220 w 310"/>
                <a:gd name="T37" fmla="*/ 89 h 347"/>
                <a:gd name="T38" fmla="*/ 247 w 310"/>
                <a:gd name="T39" fmla="*/ 128 h 347"/>
                <a:gd name="T40" fmla="*/ 256 w 310"/>
                <a:gd name="T41" fmla="*/ 177 h 347"/>
                <a:gd name="T42" fmla="*/ 249 w 310"/>
                <a:gd name="T43" fmla="*/ 219 h 347"/>
                <a:gd name="T44" fmla="*/ 228 w 310"/>
                <a:gd name="T45" fmla="*/ 256 h 347"/>
                <a:gd name="T46" fmla="*/ 195 w 310"/>
                <a:gd name="T47" fmla="*/ 283 h 347"/>
                <a:gd name="T48" fmla="*/ 155 w 310"/>
                <a:gd name="T49" fmla="*/ 299 h 347"/>
                <a:gd name="T50" fmla="*/ 172 w 310"/>
                <a:gd name="T51" fmla="*/ 321 h 347"/>
                <a:gd name="T52" fmla="*/ 182 w 310"/>
                <a:gd name="T53" fmla="*/ 347 h 347"/>
                <a:gd name="T54" fmla="*/ 234 w 310"/>
                <a:gd name="T55" fmla="*/ 322 h 347"/>
                <a:gd name="T56" fmla="*/ 274 w 310"/>
                <a:gd name="T57" fmla="*/ 283 h 347"/>
                <a:gd name="T58" fmla="*/ 300 w 310"/>
                <a:gd name="T59" fmla="*/ 233 h 347"/>
                <a:gd name="T60" fmla="*/ 310 w 310"/>
                <a:gd name="T61" fmla="*/ 17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0" h="347">
                  <a:moveTo>
                    <a:pt x="310" y="177"/>
                  </a:moveTo>
                  <a:lnTo>
                    <a:pt x="310" y="177"/>
                  </a:lnTo>
                  <a:cubicBezTo>
                    <a:pt x="310" y="160"/>
                    <a:pt x="308" y="145"/>
                    <a:pt x="303" y="129"/>
                  </a:cubicBezTo>
                  <a:cubicBezTo>
                    <a:pt x="299" y="114"/>
                    <a:pt x="293" y="100"/>
                    <a:pt x="285" y="87"/>
                  </a:cubicBezTo>
                  <a:cubicBezTo>
                    <a:pt x="278" y="74"/>
                    <a:pt x="268" y="62"/>
                    <a:pt x="257" y="51"/>
                  </a:cubicBezTo>
                  <a:cubicBezTo>
                    <a:pt x="247" y="40"/>
                    <a:pt x="235" y="31"/>
                    <a:pt x="221" y="23"/>
                  </a:cubicBezTo>
                  <a:cubicBezTo>
                    <a:pt x="208" y="15"/>
                    <a:pt x="194" y="9"/>
                    <a:pt x="179" y="5"/>
                  </a:cubicBezTo>
                  <a:cubicBezTo>
                    <a:pt x="164" y="2"/>
                    <a:pt x="148" y="0"/>
                    <a:pt x="132" y="0"/>
                  </a:cubicBezTo>
                  <a:cubicBezTo>
                    <a:pt x="119" y="0"/>
                    <a:pt x="107" y="1"/>
                    <a:pt x="95" y="4"/>
                  </a:cubicBezTo>
                  <a:cubicBezTo>
                    <a:pt x="83" y="5"/>
                    <a:pt x="71" y="9"/>
                    <a:pt x="60" y="14"/>
                  </a:cubicBezTo>
                  <a:cubicBezTo>
                    <a:pt x="49" y="19"/>
                    <a:pt x="38" y="25"/>
                    <a:pt x="28" y="33"/>
                  </a:cubicBezTo>
                  <a:cubicBezTo>
                    <a:pt x="18" y="40"/>
                    <a:pt x="8" y="48"/>
                    <a:pt x="0" y="58"/>
                  </a:cubicBezTo>
                  <a:lnTo>
                    <a:pt x="38" y="96"/>
                  </a:lnTo>
                  <a:cubicBezTo>
                    <a:pt x="44" y="89"/>
                    <a:pt x="50" y="83"/>
                    <a:pt x="57" y="77"/>
                  </a:cubicBezTo>
                  <a:cubicBezTo>
                    <a:pt x="65" y="72"/>
                    <a:pt x="72" y="67"/>
                    <a:pt x="80" y="64"/>
                  </a:cubicBezTo>
                  <a:cubicBezTo>
                    <a:pt x="88" y="60"/>
                    <a:pt x="97" y="57"/>
                    <a:pt x="105" y="55"/>
                  </a:cubicBezTo>
                  <a:cubicBezTo>
                    <a:pt x="114" y="53"/>
                    <a:pt x="123" y="52"/>
                    <a:pt x="132" y="52"/>
                  </a:cubicBezTo>
                  <a:cubicBezTo>
                    <a:pt x="149" y="52"/>
                    <a:pt x="165" y="55"/>
                    <a:pt x="180" y="62"/>
                  </a:cubicBezTo>
                  <a:cubicBezTo>
                    <a:pt x="195" y="68"/>
                    <a:pt x="209" y="77"/>
                    <a:pt x="220" y="89"/>
                  </a:cubicBezTo>
                  <a:cubicBezTo>
                    <a:pt x="231" y="100"/>
                    <a:pt x="240" y="113"/>
                    <a:pt x="247" y="128"/>
                  </a:cubicBezTo>
                  <a:cubicBezTo>
                    <a:pt x="253" y="143"/>
                    <a:pt x="256" y="159"/>
                    <a:pt x="256" y="177"/>
                  </a:cubicBezTo>
                  <a:cubicBezTo>
                    <a:pt x="256" y="192"/>
                    <a:pt x="254" y="206"/>
                    <a:pt x="249" y="219"/>
                  </a:cubicBezTo>
                  <a:cubicBezTo>
                    <a:pt x="244" y="233"/>
                    <a:pt x="237" y="245"/>
                    <a:pt x="228" y="256"/>
                  </a:cubicBezTo>
                  <a:cubicBezTo>
                    <a:pt x="219" y="267"/>
                    <a:pt x="208" y="276"/>
                    <a:pt x="195" y="283"/>
                  </a:cubicBezTo>
                  <a:cubicBezTo>
                    <a:pt x="183" y="291"/>
                    <a:pt x="169" y="296"/>
                    <a:pt x="155" y="299"/>
                  </a:cubicBezTo>
                  <a:cubicBezTo>
                    <a:pt x="161" y="305"/>
                    <a:pt x="167" y="313"/>
                    <a:pt x="172" y="321"/>
                  </a:cubicBezTo>
                  <a:cubicBezTo>
                    <a:pt x="176" y="329"/>
                    <a:pt x="180" y="338"/>
                    <a:pt x="182" y="347"/>
                  </a:cubicBezTo>
                  <a:cubicBezTo>
                    <a:pt x="201" y="342"/>
                    <a:pt x="218" y="333"/>
                    <a:pt x="234" y="322"/>
                  </a:cubicBezTo>
                  <a:cubicBezTo>
                    <a:pt x="250" y="311"/>
                    <a:pt x="263" y="298"/>
                    <a:pt x="274" y="283"/>
                  </a:cubicBezTo>
                  <a:cubicBezTo>
                    <a:pt x="286" y="268"/>
                    <a:pt x="294" y="251"/>
                    <a:pt x="300" y="233"/>
                  </a:cubicBezTo>
                  <a:cubicBezTo>
                    <a:pt x="307" y="215"/>
                    <a:pt x="310" y="196"/>
                    <a:pt x="310" y="177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81FD07E-8942-4623-AB5B-600DB1E3DE3F}"/>
              </a:ext>
            </a:extLst>
          </p:cNvPr>
          <p:cNvGrpSpPr/>
          <p:nvPr/>
        </p:nvGrpSpPr>
        <p:grpSpPr>
          <a:xfrm>
            <a:off x="3858388" y="2832369"/>
            <a:ext cx="441322" cy="353378"/>
            <a:chOff x="7566039" y="563563"/>
            <a:chExt cx="578997" cy="463617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F203D1D-7026-4AB0-AE1B-28F6FBAB9677}"/>
                </a:ext>
              </a:extLst>
            </p:cNvPr>
            <p:cNvSpPr/>
            <p:nvPr/>
          </p:nvSpPr>
          <p:spPr bwMode="auto">
            <a:xfrm>
              <a:off x="7615252" y="619124"/>
              <a:ext cx="474648" cy="35877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1EAC0F93-D042-4BDA-9383-2C4C065BCF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6039" y="563563"/>
              <a:ext cx="578997" cy="463617"/>
            </a:xfrm>
            <a:custGeom>
              <a:avLst/>
              <a:gdLst>
                <a:gd name="T0" fmla="*/ 240 w 267"/>
                <a:gd name="T1" fmla="*/ 186 h 213"/>
                <a:gd name="T2" fmla="*/ 240 w 267"/>
                <a:gd name="T3" fmla="*/ 186 h 213"/>
                <a:gd name="T4" fmla="*/ 27 w 267"/>
                <a:gd name="T5" fmla="*/ 186 h 213"/>
                <a:gd name="T6" fmla="*/ 27 w 267"/>
                <a:gd name="T7" fmla="*/ 27 h 213"/>
                <a:gd name="T8" fmla="*/ 240 w 267"/>
                <a:gd name="T9" fmla="*/ 27 h 213"/>
                <a:gd name="T10" fmla="*/ 240 w 267"/>
                <a:gd name="T11" fmla="*/ 186 h 213"/>
                <a:gd name="T12" fmla="*/ 259 w 267"/>
                <a:gd name="T13" fmla="*/ 205 h 213"/>
                <a:gd name="T14" fmla="*/ 259 w 267"/>
                <a:gd name="T15" fmla="*/ 205 h 213"/>
                <a:gd name="T16" fmla="*/ 265 w 267"/>
                <a:gd name="T17" fmla="*/ 197 h 213"/>
                <a:gd name="T18" fmla="*/ 267 w 267"/>
                <a:gd name="T19" fmla="*/ 186 h 213"/>
                <a:gd name="T20" fmla="*/ 267 w 267"/>
                <a:gd name="T21" fmla="*/ 26 h 213"/>
                <a:gd name="T22" fmla="*/ 265 w 267"/>
                <a:gd name="T23" fmla="*/ 16 h 213"/>
                <a:gd name="T24" fmla="*/ 259 w 267"/>
                <a:gd name="T25" fmla="*/ 8 h 213"/>
                <a:gd name="T26" fmla="*/ 251 w 267"/>
                <a:gd name="T27" fmla="*/ 2 h 213"/>
                <a:gd name="T28" fmla="*/ 240 w 267"/>
                <a:gd name="T29" fmla="*/ 0 h 213"/>
                <a:gd name="T30" fmla="*/ 27 w 267"/>
                <a:gd name="T31" fmla="*/ 0 h 213"/>
                <a:gd name="T32" fmla="*/ 14 w 267"/>
                <a:gd name="T33" fmla="*/ 4 h 213"/>
                <a:gd name="T34" fmla="*/ 0 w 267"/>
                <a:gd name="T35" fmla="*/ 25 h 213"/>
                <a:gd name="T36" fmla="*/ 0 w 267"/>
                <a:gd name="T37" fmla="*/ 160 h 213"/>
                <a:gd name="T38" fmla="*/ 1 w 267"/>
                <a:gd name="T39" fmla="*/ 160 h 213"/>
                <a:gd name="T40" fmla="*/ 1 w 267"/>
                <a:gd name="T41" fmla="*/ 186 h 213"/>
                <a:gd name="T42" fmla="*/ 3 w 267"/>
                <a:gd name="T43" fmla="*/ 197 h 213"/>
                <a:gd name="T44" fmla="*/ 8 w 267"/>
                <a:gd name="T45" fmla="*/ 205 h 213"/>
                <a:gd name="T46" fmla="*/ 17 w 267"/>
                <a:gd name="T47" fmla="*/ 211 h 213"/>
                <a:gd name="T48" fmla="*/ 27 w 267"/>
                <a:gd name="T49" fmla="*/ 213 h 213"/>
                <a:gd name="T50" fmla="*/ 240 w 267"/>
                <a:gd name="T51" fmla="*/ 213 h 213"/>
                <a:gd name="T52" fmla="*/ 251 w 267"/>
                <a:gd name="T53" fmla="*/ 211 h 213"/>
                <a:gd name="T54" fmla="*/ 259 w 267"/>
                <a:gd name="T55" fmla="*/ 20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7" h="213">
                  <a:moveTo>
                    <a:pt x="240" y="186"/>
                  </a:moveTo>
                  <a:lnTo>
                    <a:pt x="240" y="186"/>
                  </a:lnTo>
                  <a:lnTo>
                    <a:pt x="27" y="186"/>
                  </a:lnTo>
                  <a:lnTo>
                    <a:pt x="27" y="27"/>
                  </a:lnTo>
                  <a:lnTo>
                    <a:pt x="240" y="27"/>
                  </a:lnTo>
                  <a:lnTo>
                    <a:pt x="240" y="186"/>
                  </a:lnTo>
                  <a:close/>
                  <a:moveTo>
                    <a:pt x="259" y="205"/>
                  </a:moveTo>
                  <a:lnTo>
                    <a:pt x="259" y="205"/>
                  </a:lnTo>
                  <a:cubicBezTo>
                    <a:pt x="262" y="203"/>
                    <a:pt x="264" y="200"/>
                    <a:pt x="265" y="197"/>
                  </a:cubicBezTo>
                  <a:cubicBezTo>
                    <a:pt x="266" y="193"/>
                    <a:pt x="267" y="190"/>
                    <a:pt x="267" y="186"/>
                  </a:cubicBezTo>
                  <a:lnTo>
                    <a:pt x="267" y="26"/>
                  </a:lnTo>
                  <a:cubicBezTo>
                    <a:pt x="267" y="22"/>
                    <a:pt x="266" y="19"/>
                    <a:pt x="265" y="16"/>
                  </a:cubicBezTo>
                  <a:cubicBezTo>
                    <a:pt x="263" y="13"/>
                    <a:pt x="261" y="10"/>
                    <a:pt x="259" y="8"/>
                  </a:cubicBezTo>
                  <a:cubicBezTo>
                    <a:pt x="257" y="5"/>
                    <a:pt x="254" y="3"/>
                    <a:pt x="251" y="2"/>
                  </a:cubicBezTo>
                  <a:cubicBezTo>
                    <a:pt x="247" y="1"/>
                    <a:pt x="244" y="0"/>
                    <a:pt x="240" y="0"/>
                  </a:cubicBezTo>
                  <a:lnTo>
                    <a:pt x="27" y="0"/>
                  </a:lnTo>
                  <a:cubicBezTo>
                    <a:pt x="19" y="0"/>
                    <a:pt x="14" y="4"/>
                    <a:pt x="14" y="4"/>
                  </a:cubicBezTo>
                  <a:cubicBezTo>
                    <a:pt x="7" y="8"/>
                    <a:pt x="0" y="13"/>
                    <a:pt x="0" y="25"/>
                  </a:cubicBezTo>
                  <a:lnTo>
                    <a:pt x="0" y="160"/>
                  </a:lnTo>
                  <a:lnTo>
                    <a:pt x="1" y="160"/>
                  </a:lnTo>
                  <a:lnTo>
                    <a:pt x="1" y="186"/>
                  </a:lnTo>
                  <a:cubicBezTo>
                    <a:pt x="1" y="190"/>
                    <a:pt x="1" y="194"/>
                    <a:pt x="3" y="197"/>
                  </a:cubicBezTo>
                  <a:cubicBezTo>
                    <a:pt x="4" y="200"/>
                    <a:pt x="6" y="203"/>
                    <a:pt x="8" y="205"/>
                  </a:cubicBezTo>
                  <a:cubicBezTo>
                    <a:pt x="11" y="208"/>
                    <a:pt x="14" y="210"/>
                    <a:pt x="17" y="211"/>
                  </a:cubicBezTo>
                  <a:cubicBezTo>
                    <a:pt x="20" y="212"/>
                    <a:pt x="23" y="213"/>
                    <a:pt x="27" y="213"/>
                  </a:cubicBezTo>
                  <a:lnTo>
                    <a:pt x="240" y="213"/>
                  </a:lnTo>
                  <a:cubicBezTo>
                    <a:pt x="244" y="213"/>
                    <a:pt x="248" y="212"/>
                    <a:pt x="251" y="211"/>
                  </a:cubicBezTo>
                  <a:cubicBezTo>
                    <a:pt x="254" y="210"/>
                    <a:pt x="257" y="208"/>
                    <a:pt x="259" y="205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78AC020-8FD8-4FC5-B7F4-966907BF1EA8}"/>
                </a:ext>
              </a:extLst>
            </p:cNvPr>
            <p:cNvSpPr/>
            <p:nvPr/>
          </p:nvSpPr>
          <p:spPr bwMode="auto">
            <a:xfrm>
              <a:off x="7656994" y="666582"/>
              <a:ext cx="111846" cy="111846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1BF095D-A7EA-4F27-A4F1-5BB43F04AC40}"/>
                </a:ext>
              </a:extLst>
            </p:cNvPr>
            <p:cNvSpPr/>
            <p:nvPr/>
          </p:nvSpPr>
          <p:spPr bwMode="auto">
            <a:xfrm>
              <a:off x="7799614" y="666582"/>
              <a:ext cx="111846" cy="111846"/>
            </a:xfrm>
            <a:prstGeom prst="rect">
              <a:avLst/>
            </a:prstGeom>
            <a:solidFill>
              <a:srgbClr val="C1C1C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1902135-DA2B-44A9-A5E9-7CF17BE00ADD}"/>
                </a:ext>
              </a:extLst>
            </p:cNvPr>
            <p:cNvSpPr/>
            <p:nvPr/>
          </p:nvSpPr>
          <p:spPr bwMode="auto">
            <a:xfrm>
              <a:off x="7942234" y="666582"/>
              <a:ext cx="111846" cy="111846"/>
            </a:xfrm>
            <a:prstGeom prst="rect">
              <a:avLst/>
            </a:prstGeom>
            <a:solidFill>
              <a:srgbClr val="C1C1C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99B2264-37AA-4391-B674-0E5096BEB6F9}"/>
                </a:ext>
              </a:extLst>
            </p:cNvPr>
            <p:cNvSpPr/>
            <p:nvPr/>
          </p:nvSpPr>
          <p:spPr bwMode="auto">
            <a:xfrm>
              <a:off x="7656994" y="815807"/>
              <a:ext cx="111846" cy="111846"/>
            </a:xfrm>
            <a:prstGeom prst="rect">
              <a:avLst/>
            </a:prstGeom>
            <a:solidFill>
              <a:srgbClr val="C1C1C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24085C7-A341-43B1-9ED3-8A0ACC908E43}"/>
                </a:ext>
              </a:extLst>
            </p:cNvPr>
            <p:cNvSpPr/>
            <p:nvPr/>
          </p:nvSpPr>
          <p:spPr bwMode="auto">
            <a:xfrm>
              <a:off x="7799614" y="815807"/>
              <a:ext cx="111846" cy="111846"/>
            </a:xfrm>
            <a:prstGeom prst="rect">
              <a:avLst/>
            </a:prstGeom>
            <a:solidFill>
              <a:srgbClr val="C1C1C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4635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/>
      <p:bldP spid="19" grpId="0" animBg="1"/>
      <p:bldP spid="25" grpId="0"/>
      <p:bldP spid="32" grpId="0"/>
      <p:bldP spid="37" grpId="0"/>
      <p:bldP spid="80" grpId="0"/>
      <p:bldP spid="81" grpId="0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Microsoft Graph &amp; SharePoint Framework</a:t>
            </a:r>
          </a:p>
        </p:txBody>
      </p:sp>
    </p:spTree>
    <p:extLst>
      <p:ext uri="{BB962C8B-B14F-4D97-AF65-F5344CB8AC3E}">
        <p14:creationId xmlns:p14="http://schemas.microsoft.com/office/powerpoint/2010/main" val="404868149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7361A6B-FA91-42E7-8378-41AB9D9997ED}"/>
              </a:ext>
            </a:extLst>
          </p:cNvPr>
          <p:cNvGrpSpPr/>
          <p:nvPr/>
        </p:nvGrpSpPr>
        <p:grpSpPr>
          <a:xfrm>
            <a:off x="2346036" y="874023"/>
            <a:ext cx="7050977" cy="5109954"/>
            <a:chOff x="2254229" y="454100"/>
            <a:chExt cx="7416915" cy="585192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E279BD-5488-46D6-842F-5088FF97344E}"/>
                </a:ext>
              </a:extLst>
            </p:cNvPr>
            <p:cNvSpPr/>
            <p:nvPr/>
          </p:nvSpPr>
          <p:spPr bwMode="auto">
            <a:xfrm>
              <a:off x="6577632" y="5694172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B459BB9-5BAC-474B-9A1F-C77B5E687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6134" y="1499962"/>
              <a:ext cx="2579733" cy="38580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E25925-D625-45B5-B801-43BC3C1C37A4}"/>
                </a:ext>
              </a:extLst>
            </p:cNvPr>
            <p:cNvGrpSpPr/>
            <p:nvPr/>
          </p:nvGrpSpPr>
          <p:grpSpPr>
            <a:xfrm>
              <a:off x="4408267" y="2010470"/>
              <a:ext cx="540604" cy="2138165"/>
              <a:chOff x="4496662" y="2049138"/>
              <a:chExt cx="551444" cy="217981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1BCB48C-8CED-460C-9C0C-30206E6B24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662" y="2049138"/>
                <a:ext cx="551444" cy="31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headEnd type="none" w="lg" len="med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BEE1C36F-05BC-49F1-8CCC-1229C076BE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662" y="4228642"/>
                <a:ext cx="551444" cy="31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headEnd type="none" w="lg" len="med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7C93B8-6504-4DC0-A26E-925D4848ED5D}"/>
                </a:ext>
              </a:extLst>
            </p:cNvPr>
            <p:cNvGrpSpPr/>
            <p:nvPr/>
          </p:nvGrpSpPr>
          <p:grpSpPr>
            <a:xfrm>
              <a:off x="7221527" y="2820863"/>
              <a:ext cx="540604" cy="2152316"/>
              <a:chOff x="7366333" y="2875319"/>
              <a:chExt cx="551444" cy="2194244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69A6282-35E9-4231-AA4A-58805C855C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66333" y="2875319"/>
                <a:ext cx="551444" cy="31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headEnd type="none" w="lg" len="med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5DD436F-0448-44C2-B35B-EF5B307C69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66333" y="5069249"/>
                <a:ext cx="551444" cy="31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headEnd type="none" w="lg" len="med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B0C595-F9CE-4727-A681-1AFE9F68C247}"/>
                </a:ext>
              </a:extLst>
            </p:cNvPr>
            <p:cNvSpPr/>
            <p:nvPr/>
          </p:nvSpPr>
          <p:spPr bwMode="auto">
            <a:xfrm>
              <a:off x="2851280" y="1003752"/>
              <a:ext cx="6489441" cy="4850497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8A19DC-5417-48FB-8DA6-7D586AD97E14}"/>
                </a:ext>
              </a:extLst>
            </p:cNvPr>
            <p:cNvSpPr/>
            <p:nvPr/>
          </p:nvSpPr>
          <p:spPr bwMode="auto">
            <a:xfrm>
              <a:off x="2548870" y="454100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E73A8A-989C-4D9F-8835-395DCD4946CD}"/>
                </a:ext>
              </a:extLst>
            </p:cNvPr>
            <p:cNvSpPr/>
            <p:nvPr/>
          </p:nvSpPr>
          <p:spPr bwMode="auto">
            <a:xfrm>
              <a:off x="3195088" y="2644761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20306A-2EAA-44EB-B854-CD1B195494E3}"/>
                </a:ext>
              </a:extLst>
            </p:cNvPr>
            <p:cNvSpPr/>
            <p:nvPr/>
          </p:nvSpPr>
          <p:spPr bwMode="auto">
            <a:xfrm>
              <a:off x="3927709" y="1098517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725E50-A2B8-4016-A6B9-6E720CDA193D}"/>
                </a:ext>
              </a:extLst>
            </p:cNvPr>
            <p:cNvSpPr/>
            <p:nvPr/>
          </p:nvSpPr>
          <p:spPr bwMode="auto">
            <a:xfrm>
              <a:off x="3080023" y="4797280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63C994-A901-477E-B80D-8A2F5E2BB988}"/>
                </a:ext>
              </a:extLst>
            </p:cNvPr>
            <p:cNvSpPr/>
            <p:nvPr/>
          </p:nvSpPr>
          <p:spPr bwMode="auto">
            <a:xfrm>
              <a:off x="4985026" y="5156552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64743A-00D0-4F8F-973C-C2F0388D6D6A}"/>
                </a:ext>
              </a:extLst>
            </p:cNvPr>
            <p:cNvSpPr/>
            <p:nvPr/>
          </p:nvSpPr>
          <p:spPr bwMode="auto">
            <a:xfrm>
              <a:off x="3540698" y="5718054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20BE48-63A2-4682-8BD4-DD78F074B896}"/>
                </a:ext>
              </a:extLst>
            </p:cNvPr>
            <p:cNvSpPr/>
            <p:nvPr/>
          </p:nvSpPr>
          <p:spPr bwMode="auto">
            <a:xfrm>
              <a:off x="2254229" y="3472783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EAF9F21-3C09-4177-9D67-B1FA7D6CB44C}"/>
                </a:ext>
              </a:extLst>
            </p:cNvPr>
            <p:cNvSpPr/>
            <p:nvPr/>
          </p:nvSpPr>
          <p:spPr bwMode="auto">
            <a:xfrm>
              <a:off x="8674017" y="728926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85A061-D7CA-4B28-A038-C9D4E5CC665B}"/>
                </a:ext>
              </a:extLst>
            </p:cNvPr>
            <p:cNvSpPr/>
            <p:nvPr/>
          </p:nvSpPr>
          <p:spPr bwMode="auto">
            <a:xfrm>
              <a:off x="8328407" y="1905806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8302E9-59F3-44D8-96F5-E8538C806E78}"/>
                </a:ext>
              </a:extLst>
            </p:cNvPr>
            <p:cNvSpPr/>
            <p:nvPr/>
          </p:nvSpPr>
          <p:spPr bwMode="auto">
            <a:xfrm>
              <a:off x="8846822" y="3793937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AD65A0-922B-4408-9A1B-79A41A3ADB2D}"/>
                </a:ext>
              </a:extLst>
            </p:cNvPr>
            <p:cNvSpPr/>
            <p:nvPr/>
          </p:nvSpPr>
          <p:spPr bwMode="auto">
            <a:xfrm>
              <a:off x="8155603" y="5329357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553BD2-32F3-4EE8-A578-DA903AC3CAEC}"/>
                </a:ext>
              </a:extLst>
            </p:cNvPr>
            <p:cNvSpPr/>
            <p:nvPr/>
          </p:nvSpPr>
          <p:spPr bwMode="auto">
            <a:xfrm>
              <a:off x="9167916" y="5960412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1A01C9-0E2B-41BC-AE4D-BE466EF5F672}"/>
                </a:ext>
              </a:extLst>
            </p:cNvPr>
            <p:cNvSpPr/>
            <p:nvPr/>
          </p:nvSpPr>
          <p:spPr bwMode="auto">
            <a:xfrm>
              <a:off x="8125648" y="3614948"/>
              <a:ext cx="133243" cy="133243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CE2736-B75A-4649-8E96-5E37339554C6}"/>
                </a:ext>
              </a:extLst>
            </p:cNvPr>
            <p:cNvSpPr/>
            <p:nvPr/>
          </p:nvSpPr>
          <p:spPr bwMode="auto">
            <a:xfrm>
              <a:off x="9537901" y="2078612"/>
              <a:ext cx="133243" cy="133243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4C25F7D-D6F0-49CC-8EA2-5497D9244D09}"/>
                </a:ext>
              </a:extLst>
            </p:cNvPr>
            <p:cNvSpPr/>
            <p:nvPr/>
          </p:nvSpPr>
          <p:spPr bwMode="auto">
            <a:xfrm>
              <a:off x="7852062" y="1310884"/>
              <a:ext cx="133243" cy="133243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4FB63F-85E0-44A9-98D7-7F9DA837E342}"/>
                </a:ext>
              </a:extLst>
            </p:cNvPr>
            <p:cNvSpPr/>
            <p:nvPr/>
          </p:nvSpPr>
          <p:spPr bwMode="auto">
            <a:xfrm>
              <a:off x="3209680" y="1337880"/>
              <a:ext cx="133243" cy="133243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343B5B-24A6-4A11-A647-C7DB48B77668}"/>
                </a:ext>
              </a:extLst>
            </p:cNvPr>
            <p:cNvSpPr/>
            <p:nvPr/>
          </p:nvSpPr>
          <p:spPr bwMode="auto">
            <a:xfrm>
              <a:off x="4386507" y="3599711"/>
              <a:ext cx="133243" cy="133243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4CB2A9-A031-466F-9EAA-891FF097AA8F}"/>
                </a:ext>
              </a:extLst>
            </p:cNvPr>
            <p:cNvSpPr/>
            <p:nvPr/>
          </p:nvSpPr>
          <p:spPr bwMode="auto">
            <a:xfrm>
              <a:off x="4407337" y="4873865"/>
              <a:ext cx="133243" cy="133243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9D1F426-F5F3-4122-86F8-C4EBA89E0919}"/>
                </a:ext>
              </a:extLst>
            </p:cNvPr>
            <p:cNvSpPr/>
            <p:nvPr/>
          </p:nvSpPr>
          <p:spPr bwMode="auto">
            <a:xfrm>
              <a:off x="2417692" y="5694173"/>
              <a:ext cx="133243" cy="133243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71479F-B81D-4707-8A66-EE484BE727B0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2721675" y="626905"/>
              <a:ext cx="507517" cy="730487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EBC1C5-8AB7-47A6-B1C7-EF4F03A00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8894" y="1271739"/>
              <a:ext cx="759368" cy="1515226"/>
            </a:xfrm>
            <a:prstGeom prst="line">
              <a:avLst/>
            </a:prstGeom>
            <a:ln>
              <a:headEnd type="none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185B0C0-53D3-4D23-B64B-ABF0479DA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9892" y="1285723"/>
              <a:ext cx="887423" cy="138604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DEAE66B-1DB4-40AF-8303-79A466EBB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3292" y="1404526"/>
              <a:ext cx="75603" cy="1371638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37024C-4BC7-44DC-BD7A-41F3EEAB05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9695" y="2819365"/>
              <a:ext cx="1092057" cy="848314"/>
            </a:xfrm>
            <a:prstGeom prst="line">
              <a:avLst/>
            </a:prstGeom>
            <a:ln>
              <a:headEnd type="none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968272-562D-44F8-AD3A-38583AEB1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3270" y="2837367"/>
              <a:ext cx="892826" cy="738019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A2E6F4-6F9F-460F-93BC-694351B52D45}"/>
                </a:ext>
              </a:extLst>
            </p:cNvPr>
            <p:cNvCxnSpPr>
              <a:cxnSpLocks/>
            </p:cNvCxnSpPr>
            <p:nvPr/>
          </p:nvCxnSpPr>
          <p:spPr>
            <a:xfrm>
              <a:off x="3432696" y="2817565"/>
              <a:ext cx="1524642" cy="34201"/>
            </a:xfrm>
            <a:prstGeom prst="line">
              <a:avLst/>
            </a:prstGeom>
            <a:ln>
              <a:headEnd type="none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8BC28C-CBB5-4265-ABE0-27232213688B}"/>
                </a:ext>
              </a:extLst>
            </p:cNvPr>
            <p:cNvCxnSpPr>
              <a:cxnSpLocks/>
            </p:cNvCxnSpPr>
            <p:nvPr/>
          </p:nvCxnSpPr>
          <p:spPr>
            <a:xfrm>
              <a:off x="4111314" y="1260522"/>
              <a:ext cx="824423" cy="316809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044DD4-5420-483B-BEA8-6AB73009D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941" y="4920637"/>
              <a:ext cx="794557" cy="967731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A86CEC-E555-4A25-96A3-192D60A03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9727" y="4930824"/>
              <a:ext cx="1599305" cy="50934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6E682-6A65-4234-AD60-D3BBD5908B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1565" y="3677866"/>
              <a:ext cx="519519" cy="325972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C5F097-0A0E-42EB-A220-5D51462E1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588" y="3667679"/>
              <a:ext cx="1999976" cy="2135800"/>
            </a:xfrm>
            <a:prstGeom prst="line">
              <a:avLst/>
            </a:prstGeom>
            <a:ln>
              <a:headEnd type="none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0C805C-FD84-470F-B7EA-C5CF5428F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8127" y="5379036"/>
              <a:ext cx="1446504" cy="539892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04738D-44E1-40EA-ACCD-B1EF19B47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5191" y="5389223"/>
              <a:ext cx="1527997" cy="499145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E1CBD1-CC96-47CC-80DA-2CB6D11A80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0431" y="5263587"/>
              <a:ext cx="1062806" cy="227502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D7AC412-A66E-48BE-B059-825B66589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6820" y="5565792"/>
              <a:ext cx="954148" cy="567056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0B6F765-48B4-4F25-9FE5-D4D8AEE0AC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0998" y="3708428"/>
              <a:ext cx="774184" cy="264851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648179-CF1C-4F0F-A3C9-C828E6AA1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1738" y="3698240"/>
              <a:ext cx="848886" cy="6793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D2CC2C8-6D24-49F2-B90C-C8E3D0FC7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0628" y="2104595"/>
              <a:ext cx="290508" cy="1564594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AC8FD67-1C50-4A33-8A5A-16E826964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6037" y="876538"/>
              <a:ext cx="346346" cy="1212211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0F581CC-131C-447D-9713-6E41547FFC38}"/>
                </a:ext>
              </a:extLst>
            </p:cNvPr>
            <p:cNvCxnSpPr>
              <a:cxnSpLocks/>
            </p:cNvCxnSpPr>
            <p:nvPr/>
          </p:nvCxnSpPr>
          <p:spPr>
            <a:xfrm>
              <a:off x="7925211" y="1396058"/>
              <a:ext cx="577245" cy="750417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208BE4B-308F-40A7-BD06-DC30C97E2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6223" y="2068377"/>
              <a:ext cx="1100159" cy="71307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8DB52B5-C1B8-4541-84F1-D392FFA829C5}"/>
                </a:ext>
              </a:extLst>
            </p:cNvPr>
            <p:cNvSpPr/>
            <p:nvPr/>
          </p:nvSpPr>
          <p:spPr bwMode="auto">
            <a:xfrm>
              <a:off x="8720651" y="4449460"/>
              <a:ext cx="133243" cy="133243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92F7A25-7F2F-4A0A-BF72-3857D4C9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7495" y="3993652"/>
              <a:ext cx="278434" cy="536498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0AFBD55-2094-41E2-A7EC-425D0F949695}"/>
                </a:ext>
              </a:extLst>
            </p:cNvPr>
            <p:cNvCxnSpPr>
              <a:cxnSpLocks/>
            </p:cNvCxnSpPr>
            <p:nvPr/>
          </p:nvCxnSpPr>
          <p:spPr>
            <a:xfrm>
              <a:off x="8207042" y="3694843"/>
              <a:ext cx="1113739" cy="2427817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A63DF50-72E9-4282-9803-38C5DBAEF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1180" y="917285"/>
              <a:ext cx="971576" cy="440107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37558E9-91EB-4C0A-B333-E881FFEB5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872" y="2158191"/>
              <a:ext cx="1105269" cy="419691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BADF194-EDB7-40BC-9F52-ABCA3E9A76F1}"/>
                </a:ext>
              </a:extLst>
            </p:cNvPr>
            <p:cNvSpPr/>
            <p:nvPr/>
          </p:nvSpPr>
          <p:spPr bwMode="auto">
            <a:xfrm>
              <a:off x="5271282" y="500337"/>
              <a:ext cx="345610" cy="34561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9695B7-78D3-45DE-BFD6-6E89FE00DD3B}"/>
                </a:ext>
              </a:extLst>
            </p:cNvPr>
            <p:cNvSpPr/>
            <p:nvPr/>
          </p:nvSpPr>
          <p:spPr bwMode="auto">
            <a:xfrm>
              <a:off x="4806134" y="967704"/>
              <a:ext cx="2579733" cy="8863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F120B46-4B9D-44E5-8629-08582EBDD34C}"/>
                </a:ext>
              </a:extLst>
            </p:cNvPr>
            <p:cNvCxnSpPr>
              <a:cxnSpLocks/>
            </p:cNvCxnSpPr>
            <p:nvPr/>
          </p:nvCxnSpPr>
          <p:spPr>
            <a:xfrm>
              <a:off x="5440961" y="727498"/>
              <a:ext cx="131134" cy="851919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B7107E4-19AB-4938-9A8E-D7581DF6C2CE}"/>
                </a:ext>
              </a:extLst>
            </p:cNvPr>
            <p:cNvSpPr/>
            <p:nvPr/>
          </p:nvSpPr>
          <p:spPr bwMode="auto">
            <a:xfrm>
              <a:off x="6656566" y="1280866"/>
              <a:ext cx="133243" cy="133243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AABE67-234E-4144-8C8B-6C8D266B8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604" y="1324751"/>
              <a:ext cx="23769" cy="322577"/>
            </a:xfrm>
            <a:prstGeom prst="line">
              <a:avLst/>
            </a:prstGeom>
            <a:ln w="19050">
              <a:solidFill>
                <a:srgbClr val="E6E6E6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F027F1D-1E9A-4AFC-AEEA-AADE0E7A9646}"/>
                </a:ext>
              </a:extLst>
            </p:cNvPr>
            <p:cNvGrpSpPr/>
            <p:nvPr/>
          </p:nvGrpSpPr>
          <p:grpSpPr>
            <a:xfrm>
              <a:off x="7747216" y="2665405"/>
              <a:ext cx="1338464" cy="2813300"/>
              <a:chOff x="7902566" y="2718353"/>
              <a:chExt cx="1365303" cy="286971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92AA009-8765-45FD-AC54-EF9C8FBB3605}"/>
                  </a:ext>
                </a:extLst>
              </p:cNvPr>
              <p:cNvSpPr/>
              <p:nvPr/>
            </p:nvSpPr>
            <p:spPr>
              <a:xfrm>
                <a:off x="7902566" y="2718353"/>
                <a:ext cx="1293390" cy="398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90000"/>
                  </a:lnSpc>
                  <a:spcBef>
                    <a:spcPts val="588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  <a:t>Web parts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696A63E-1B24-49C3-AA13-15FB5E9A4264}"/>
                  </a:ext>
                </a:extLst>
              </p:cNvPr>
              <p:cNvSpPr/>
              <p:nvPr/>
            </p:nvSpPr>
            <p:spPr>
              <a:xfrm>
                <a:off x="7902566" y="4677584"/>
                <a:ext cx="1365303" cy="910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90000"/>
                  </a:lnSpc>
                  <a:spcBef>
                    <a:spcPts val="588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  <a:t>SPFx</a:t>
                </a: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  <a:t> </a:t>
                </a:r>
                <a:b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</a:b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  <a:t>Extension</a:t>
                </a:r>
                <a:b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</a:b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  <a:t>footer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C1A0ECF-3140-46FB-ADC2-628BE11BD2B4}"/>
                </a:ext>
              </a:extLst>
            </p:cNvPr>
            <p:cNvGrpSpPr/>
            <p:nvPr/>
          </p:nvGrpSpPr>
          <p:grpSpPr>
            <a:xfrm>
              <a:off x="2590839" y="1638773"/>
              <a:ext cx="1817429" cy="3001281"/>
              <a:chOff x="2642790" y="1671137"/>
              <a:chExt cx="1853872" cy="306146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E281205-FC7D-4C09-9A0A-F94B96F5C644}"/>
                  </a:ext>
                </a:extLst>
              </p:cNvPr>
              <p:cNvSpPr/>
              <p:nvPr/>
            </p:nvSpPr>
            <p:spPr>
              <a:xfrm>
                <a:off x="2642790" y="4056854"/>
                <a:ext cx="1853872" cy="675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102" rtl="0" eaLnBrk="1" fontAlgn="base" latinLnBrk="0" hangingPunct="1">
                  <a:lnSpc>
                    <a:spcPct val="100000"/>
                  </a:lnSpc>
                  <a:spcBef>
                    <a:spcPts val="588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  <a:t>Page visuals</a:t>
                </a:r>
                <a:b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</a:b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Segoe UI Semilight" panose="020B0402040204020203" pitchFamily="34" charset="0"/>
                  </a:rPr>
                  <a:t>Office UI Fabric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0CE1CF-79BD-4EF7-92DD-10438FEBB0F0}"/>
                  </a:ext>
                </a:extLst>
              </p:cNvPr>
              <p:cNvSpPr/>
              <p:nvPr/>
            </p:nvSpPr>
            <p:spPr>
              <a:xfrm>
                <a:off x="2952520" y="1671137"/>
                <a:ext cx="1544142" cy="910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102" rtl="0" eaLnBrk="1" fontAlgn="base" latinLnBrk="0" hangingPunct="1">
                  <a:lnSpc>
                    <a:spcPct val="90000"/>
                  </a:lnSpc>
                  <a:spcBef>
                    <a:spcPts val="588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  <a:t>SPFx </a:t>
                </a:r>
                <a:b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</a:b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  <a:t>Extension</a:t>
                </a:r>
                <a:b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</a:b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0078D4"/>
                        </a:gs>
                        <a:gs pos="100000">
                          <a:srgbClr val="0078D4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TXihei" panose="020B0503020204020204" pitchFamily="2" charset="-122"/>
                    <a:cs typeface="Segoe UI Semibold" panose="020B0702040204020203" pitchFamily="34" charset="0"/>
                  </a:rPr>
                  <a:t>header</a:t>
                </a:r>
              </a:p>
            </p:txBody>
          </p:sp>
        </p:grpSp>
        <p:sp>
          <p:nvSpPr>
            <p:cNvPr id="65" name="Title 1">
              <a:extLst>
                <a:ext uri="{FF2B5EF4-FFF2-40B4-BE49-F238E27FC236}">
                  <a16:creationId xmlns:a16="http://schemas.microsoft.com/office/drawing/2014/main" id="{1FCAAAFB-483C-4749-BAE6-257543A926EE}"/>
                </a:ext>
              </a:extLst>
            </p:cNvPr>
            <p:cNvSpPr txBox="1">
              <a:spLocks/>
            </p:cNvSpPr>
            <p:nvPr/>
          </p:nvSpPr>
          <p:spPr>
            <a:xfrm>
              <a:off x="4460589" y="729220"/>
              <a:ext cx="3270824" cy="476968"/>
            </a:xfrm>
            <a:prstGeom prst="rect">
              <a:avLst/>
            </a:prstGeom>
            <a:noFill/>
          </p:spPr>
          <p:txBody>
            <a:bodyPr vert="horz" wrap="square" lIns="143408" tIns="89630" rIns="143408" bIns="89630" rtlCol="0" anchor="t">
              <a:noAutofit/>
            </a:bodyPr>
            <a:lstStyle>
              <a:lvl1pPr marL="0" algn="l" defTabSz="89621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921" b="0" i="0" u="none" kern="1200" cap="none" spc="-147" baseline="0" dirty="0">
                  <a:ln w="3175"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Segoe UI Semibold" charset="0"/>
                  <a:ea typeface="Segoe UI Semibold" charset="0"/>
                  <a:cs typeface="Segoe UI Semibold" charset="0"/>
                </a:defRPr>
              </a:lvl1pPr>
            </a:lstStyle>
            <a:p>
              <a:pPr marL="0" marR="0" lvl="0" indent="0" algn="ctr" defTabSz="878563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-49" normalizeH="0" baseline="0" noProof="0" dirty="0">
                  <a:ln w="3175">
                    <a:noFill/>
                  </a:ln>
                  <a:gradFill>
                    <a:gsLst>
                      <a:gs pos="0">
                        <a:srgbClr val="E6E6E6">
                          <a:lumMod val="50000"/>
                        </a:srgbClr>
                      </a:gs>
                      <a:gs pos="100000">
                        <a:srgbClr val="E6E6E6">
                          <a:lumMod val="5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Microsoft</a:t>
              </a:r>
              <a:r>
                <a:rPr kumimoji="0" lang="en-US" sz="2000" b="0" i="0" u="none" strike="noStrike" kern="0" cap="none" spc="-49" normalizeH="0" baseline="0" noProof="0" dirty="0">
                  <a:ln w="3175">
                    <a:noFill/>
                  </a:ln>
                  <a:gradFill>
                    <a:gsLst>
                      <a:gs pos="0">
                        <a:srgbClr val="0078D4"/>
                      </a:gs>
                      <a:gs pos="100000">
                        <a:srgbClr val="0078D4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kumimoji="0" lang="en-US" sz="2000" b="0" i="0" u="none" strike="noStrike" kern="0" cap="none" spc="-49" normalizeH="0" baseline="0" noProof="0" dirty="0">
                  <a:ln>
                    <a:noFill/>
                  </a:ln>
                  <a:gradFill>
                    <a:gsLst>
                      <a:gs pos="0">
                        <a:srgbClr val="E6E6E6">
                          <a:lumMod val="50000"/>
                        </a:srgbClr>
                      </a:gs>
                      <a:gs pos="100000">
                        <a:srgbClr val="E6E6E6">
                          <a:lumMod val="5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Graph</a:t>
              </a:r>
              <a:endParaRPr kumimoji="0" lang="en-US" sz="2000" b="0" i="0" u="none" strike="noStrike" kern="1200" cap="none" spc="-144" normalizeH="0" baseline="0" noProof="0" dirty="0">
                <a:ln w="3175">
                  <a:noFill/>
                </a:ln>
                <a:gradFill>
                  <a:gsLst>
                    <a:gs pos="0">
                      <a:srgbClr val="E6E6E6">
                        <a:lumMod val="50000"/>
                      </a:srgbClr>
                    </a:gs>
                    <a:gs pos="100000">
                      <a:srgbClr val="E6E6E6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charset="0"/>
                <a:cs typeface="Segoe UI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19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Microsoft Graph Toolkit ?</a:t>
            </a:r>
          </a:p>
        </p:txBody>
      </p:sp>
    </p:spTree>
    <p:extLst>
      <p:ext uri="{BB962C8B-B14F-4D97-AF65-F5344CB8AC3E}">
        <p14:creationId xmlns:p14="http://schemas.microsoft.com/office/powerpoint/2010/main" val="54392245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1" y="495754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Web </a:t>
            </a:r>
            <a:r>
              <a:rPr lang="es-ES" dirty="0" err="1">
                <a:solidFill>
                  <a:srgbClr val="002060"/>
                </a:solidFill>
              </a:rPr>
              <a:t>Components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E267-5DF4-4A63-9B63-07830712EFCF}"/>
              </a:ext>
            </a:extLst>
          </p:cNvPr>
          <p:cNvSpPr txBox="1"/>
          <p:nvPr/>
        </p:nvSpPr>
        <p:spPr>
          <a:xfrm>
            <a:off x="1163782" y="2087418"/>
            <a:ext cx="5468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Based on web standards supported by modern browsers</a:t>
            </a:r>
          </a:p>
          <a:p>
            <a:endParaRPr lang="en-US"/>
          </a:p>
          <a:p>
            <a:r>
              <a:rPr lang="en-US"/>
              <a:t>Custom, reusable, encapsulated HTML tags</a:t>
            </a:r>
          </a:p>
          <a:p>
            <a:endParaRPr lang="en-US"/>
          </a:p>
          <a:p>
            <a:r>
              <a:rPr lang="en-US">
                <a:solidFill>
                  <a:srgbClr val="800000"/>
                </a:solidFill>
                <a:latin typeface="Cascadia Code" panose="020B0509020204030204" pitchFamily="49" charset="0"/>
              </a:rPr>
              <a:t>&lt;my-element</a:t>
            </a:r>
            <a:r>
              <a:rPr lang="en-US">
                <a:solidFill>
                  <a:srgbClr val="000000"/>
                </a:solidFill>
                <a:latin typeface="Cascadia Code" panose="020B0509020204030204" pitchFamily="49" charset="0"/>
              </a:rPr>
              <a:t> </a:t>
            </a:r>
            <a:r>
              <a:rPr lang="en-US">
                <a:solidFill>
                  <a:srgbClr val="FF0000"/>
                </a:solidFill>
                <a:latin typeface="Cascadia Code" panose="020B0509020204030204" pitchFamily="49" charset="0"/>
              </a:rPr>
              <a:t>my-attribute</a:t>
            </a:r>
            <a:r>
              <a:rPr lang="en-US">
                <a:solidFill>
                  <a:srgbClr val="000000"/>
                </a:solidFill>
                <a:latin typeface="Cascadia Code" panose="020B05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ascadia Code" panose="020B0509020204030204" pitchFamily="49" charset="0"/>
              </a:rPr>
              <a:t>"foo"</a:t>
            </a:r>
            <a:r>
              <a:rPr lang="en-US">
                <a:solidFill>
                  <a:srgbClr val="800000"/>
                </a:solidFill>
                <a:latin typeface="Cascadia Code" panose="020B0509020204030204" pitchFamily="49" charset="0"/>
              </a:rPr>
              <a:t>&gt;&lt;/my-element&gt;</a:t>
            </a:r>
            <a:endParaRPr lang="en-US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endParaRPr lang="en-US"/>
          </a:p>
          <a:p>
            <a:r>
              <a:rPr lang="en-US"/>
              <a:t>Work with any web framework</a:t>
            </a:r>
          </a:p>
          <a:p>
            <a:endParaRPr lang="en-US" dirty="0"/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071E48B3-FD0C-4D02-8CA7-53DDAF2AC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2174" r="20322" b="12706"/>
          <a:stretch/>
        </p:blipFill>
        <p:spPr bwMode="auto">
          <a:xfrm flipH="1">
            <a:off x="2465181" y="4219362"/>
            <a:ext cx="901009" cy="8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7D8DF1F-A66B-4239-9F2C-960073C90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3" t="11321" r="12175" b="7100"/>
          <a:stretch/>
        </p:blipFill>
        <p:spPr bwMode="auto">
          <a:xfrm flipH="1">
            <a:off x="3705293" y="4204711"/>
            <a:ext cx="776480" cy="83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B0C6AE1-D349-4F42-B7EC-CF7AE19B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r="6699"/>
          <a:stretch>
            <a:fillRect/>
          </a:stretch>
        </p:blipFill>
        <p:spPr bwMode="auto">
          <a:xfrm flipH="1">
            <a:off x="4820876" y="4204711"/>
            <a:ext cx="805303" cy="80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43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1" y="495754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Powered by Microsoft 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E267-5DF4-4A63-9B63-07830712EFCF}"/>
              </a:ext>
            </a:extLst>
          </p:cNvPr>
          <p:cNvSpPr txBox="1"/>
          <p:nvPr/>
        </p:nvSpPr>
        <p:spPr>
          <a:xfrm>
            <a:off x="1163782" y="2087418"/>
            <a:ext cx="72860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Built-in providers for authentication and fetching data</a:t>
            </a:r>
          </a:p>
          <a:p>
            <a:endParaRPr lang="en-US" dirty="0"/>
          </a:p>
          <a:p>
            <a:r>
              <a:rPr lang="en-US" dirty="0"/>
              <a:t>Functional components out of the box</a:t>
            </a:r>
          </a:p>
          <a:p>
            <a:endParaRPr lang="en-US" dirty="0"/>
          </a:p>
          <a:p>
            <a:pPr lvl="0" defTabSz="914367">
              <a:defRPr/>
            </a:pP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&lt;mgt-person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en-US" dirty="0">
                <a:solidFill>
                  <a:srgbClr val="FF0000"/>
                </a:solidFill>
                <a:latin typeface="Fira Code, Consolas,  Courier New"/>
              </a:rPr>
              <a:t>person-query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=</a:t>
            </a:r>
            <a:r>
              <a:rPr lang="en-US" dirty="0">
                <a:solidFill>
                  <a:srgbClr val="0000FF"/>
                </a:solidFill>
                <a:latin typeface="Fira Code, Consolas,  Courier New"/>
              </a:rPr>
              <a:t>“</a:t>
            </a:r>
            <a:r>
              <a:rPr lang="en-US" dirty="0" err="1">
                <a:solidFill>
                  <a:srgbClr val="0000FF"/>
                </a:solidFill>
                <a:latin typeface="Fira Code, Consolas,  Courier New"/>
              </a:rPr>
              <a:t>shantha</a:t>
            </a:r>
            <a:r>
              <a:rPr lang="en-US" dirty="0">
                <a:solidFill>
                  <a:srgbClr val="0000FF"/>
                </a:solidFill>
                <a:latin typeface="Fira Code, Consolas,  Courier New"/>
              </a:rPr>
              <a:t>“ </a:t>
            </a:r>
            <a:r>
              <a:rPr lang="en-US" dirty="0">
                <a:solidFill>
                  <a:srgbClr val="FF0000"/>
                </a:solidFill>
                <a:latin typeface="Fira Code, Consolas,  Courier New"/>
              </a:rPr>
              <a:t>person-card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=</a:t>
            </a:r>
            <a:r>
              <a:rPr lang="en-US" dirty="0">
                <a:solidFill>
                  <a:srgbClr val="0000FF"/>
                </a:solidFill>
                <a:latin typeface="Fira Code, Consolas,  Courier New"/>
              </a:rPr>
              <a:t>"hover"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&gt;&lt;/mgt-person&gt;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endParaRPr lang="en-US" dirty="0"/>
          </a:p>
          <a:p>
            <a:r>
              <a:rPr lang="en-US" dirty="0"/>
              <a:t>Supported in most web environments with 2 – lines of code</a:t>
            </a:r>
          </a:p>
          <a:p>
            <a:endParaRPr lang="en-US" dirty="0"/>
          </a:p>
          <a:p>
            <a:r>
              <a:rPr lang="en-US" dirty="0"/>
              <a:t>Microsoft 365 look and feel ( Configurable and customizable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673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89015DBB1BCA4EB64CCA580BACE300" ma:contentTypeVersion="7" ma:contentTypeDescription="Create a new document." ma:contentTypeScope="" ma:versionID="d049ab620ba6fc04cb49f508c892d0e1">
  <xsd:schema xmlns:xsd="http://www.w3.org/2001/XMLSchema" xmlns:xs="http://www.w3.org/2001/XMLSchema" xmlns:p="http://schemas.microsoft.com/office/2006/metadata/properties" xmlns:ns2="6439b444-6fc4-4357-8959-94ebd72c7412" targetNamespace="http://schemas.microsoft.com/office/2006/metadata/properties" ma:root="true" ma:fieldsID="710f90e9539b662e6f65745706c7a975" ns2:_="">
    <xsd:import namespace="6439b444-6fc4-4357-8959-94ebd72c7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9b444-6fc4-4357-8959-94ebd72c74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7D9B22-FBC8-42A3-89C6-711D885DC7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39b444-6fc4-4357-8959-94ebd72c7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9E71C0-FA17-47AF-8559-6DF28CBE71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18315C-DB89-4E0F-9207-4FF491CE76BE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6439b444-6fc4-4357-8959-94ebd72c741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Cascadia Code</vt:lpstr>
      <vt:lpstr>Fira Code, Consolas,  Courier New</vt:lpstr>
      <vt:lpstr>Lato</vt:lpstr>
      <vt:lpstr>Old English Text MT</vt:lpstr>
      <vt:lpstr>Quicksand</vt:lpstr>
      <vt:lpstr>Segoe UI</vt:lpstr>
      <vt:lpstr>Segoe UI Semibold</vt:lpstr>
      <vt:lpstr>Square721 BT</vt:lpstr>
      <vt:lpstr>Office Theme</vt:lpstr>
      <vt:lpstr>PowerPoint Presentation</vt:lpstr>
      <vt:lpstr>PowerPoint Presentation</vt:lpstr>
      <vt:lpstr>Agenda</vt:lpstr>
      <vt:lpstr>Microsoft Graph</vt:lpstr>
      <vt:lpstr>Microsoft Graph &amp; SharePoint Framework</vt:lpstr>
      <vt:lpstr>PowerPoint Presentation</vt:lpstr>
      <vt:lpstr>Microsoft Graph Toolkit ?</vt:lpstr>
      <vt:lpstr>Web Components</vt:lpstr>
      <vt:lpstr>Powered by Microsoft Graph</vt:lpstr>
      <vt:lpstr>Components</vt:lpstr>
      <vt:lpstr>Providers</vt:lpstr>
      <vt:lpstr>DEMO</vt:lpstr>
      <vt:lpstr>Any Questions?</vt:lpstr>
      <vt:lpstr>Supercharge SPFx apps using Microsoft Graph Toolkit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Shantha kumar Thamidurai</dc:creator>
  <cp:lastModifiedBy>Shantha kumar Thamidurai</cp:lastModifiedBy>
  <cp:revision>9</cp:revision>
  <dcterms:created xsi:type="dcterms:W3CDTF">2020-02-05T08:42:20Z</dcterms:created>
  <dcterms:modified xsi:type="dcterms:W3CDTF">2020-02-05T11:38:05Z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cc5b2f28-71be-4160-89b9-718aee07722b</vt:lpwstr>
  </property>
  <property fmtid="{D5CDD505-2E9C-101B-9397-08002B2CF9AE}" pid="3" name="HCL_Cla5s_D6">
    <vt:lpwstr>False</vt:lpwstr>
  </property>
  <property fmtid="{D5CDD505-2E9C-101B-9397-08002B2CF9AE}" pid="4" name="HCLClassification">
    <vt:lpwstr>HCL_Cla5s_P3rs0nalUs3</vt:lpwstr>
  </property>
  <property fmtid="{D5CDD505-2E9C-101B-9397-08002B2CF9AE}" pid="5" name="ContentTypeId">
    <vt:lpwstr>0x0101002E89015DBB1BCA4EB64CCA580BACE300</vt:lpwstr>
  </property>
</Properties>
</file>