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076136264" r:id="rId2"/>
    <p:sldId id="2076136245" r:id="rId3"/>
    <p:sldId id="2076136258" r:id="rId4"/>
    <p:sldId id="2076136260" r:id="rId5"/>
    <p:sldId id="2076136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399659" y="27791"/>
            <a:ext cx="3139223" cy="80021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us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lang="es-ES" sz="2800" b="0" i="0" kern="1200" cap="none" spc="-50" baseline="0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grow</a:t>
            </a: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!</a:t>
            </a:r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 err="1">
                <a:solidFill>
                  <a:srgbClr val="002060"/>
                </a:solidFill>
                <a:latin typeface="Quicksand" pitchFamily="2" charset="0"/>
              </a:rPr>
              <a:t>Thanks</a:t>
            </a:r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!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F43C8C1-2CA3-4822-AFEA-4C5AAD455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17" y="10553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9FCDDE-50B2-468D-A2E8-95EE2C8584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01" y="98856"/>
            <a:ext cx="838200" cy="7348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2A356-C166-4512-B9BC-447F6623091E}"/>
              </a:ext>
            </a:extLst>
          </p:cNvPr>
          <p:cNvSpPr/>
          <p:nvPr userDrawn="1"/>
        </p:nvSpPr>
        <p:spPr>
          <a:xfrm>
            <a:off x="9044190" y="6397109"/>
            <a:ext cx="288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43444A"/>
                </a:solidFill>
                <a:latin typeface="Quicksand" pitchFamily="2" charset="0"/>
              </a:rPr>
              <a:t>#SPSChennai #XMonkeys360</a:t>
            </a:r>
          </a:p>
        </p:txBody>
      </p:sp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140B7D-24FB-46A0-BB5A-F32FF436B3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1" y="295722"/>
            <a:ext cx="2121352" cy="1117894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992E77D-DFC6-4341-93D5-30F74FD6C2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58" y="269942"/>
            <a:ext cx="1333910" cy="116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[Speaker one Name]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1109217" y="2265589"/>
            <a:ext cx="1036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[Presentation Title]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7" y="4340050"/>
            <a:ext cx="195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sz="1800" b="1" kern="1200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[Twitter Handle]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163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[Designation]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B3352-3A26-419E-988B-69ABADB7A720}"/>
              </a:ext>
            </a:extLst>
          </p:cNvPr>
          <p:cNvSpPr txBox="1"/>
          <p:nvPr/>
        </p:nvSpPr>
        <p:spPr>
          <a:xfrm>
            <a:off x="991827" y="4835602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28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[Speaker two Name]</a:t>
            </a:r>
            <a:endParaRPr lang="en-IN" sz="28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2ABD6-CEE9-47BF-93EF-C6AB8DF2D0F3}"/>
              </a:ext>
            </a:extLst>
          </p:cNvPr>
          <p:cNvSpPr/>
          <p:nvPr/>
        </p:nvSpPr>
        <p:spPr>
          <a:xfrm>
            <a:off x="991827" y="5746652"/>
            <a:ext cx="195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sz="1800" b="1" kern="1200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[Twitter Handle]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F42D7-F4B4-48EB-A2FE-68B175918C7F}"/>
              </a:ext>
            </a:extLst>
          </p:cNvPr>
          <p:cNvSpPr/>
          <p:nvPr/>
        </p:nvSpPr>
        <p:spPr>
          <a:xfrm>
            <a:off x="991827" y="5358822"/>
            <a:ext cx="163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[Designation]</a:t>
            </a:r>
          </a:p>
        </p:txBody>
      </p:sp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F261F9-12B4-48C1-80C2-A2F33B30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97" y="2302184"/>
            <a:ext cx="3662156" cy="112681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386A901-67E7-4A83-AC74-AA777F55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04" y="3185092"/>
            <a:ext cx="6143761" cy="1628099"/>
          </a:xfrm>
          <a:prstGeom prst="rect">
            <a:avLst/>
          </a:prstGeom>
        </p:spPr>
      </p:pic>
      <p:sp>
        <p:nvSpPr>
          <p:cNvPr id="21" name="CuadroTexto 26">
            <a:extLst>
              <a:ext uri="{FF2B5EF4-FFF2-40B4-BE49-F238E27FC236}">
                <a16:creationId xmlns:a16="http://schemas.microsoft.com/office/drawing/2014/main" id="{1CFB517B-2596-4B10-A211-CD1305453B42}"/>
              </a:ext>
            </a:extLst>
          </p:cNvPr>
          <p:cNvSpPr txBox="1"/>
          <p:nvPr/>
        </p:nvSpPr>
        <p:spPr>
          <a:xfrm>
            <a:off x="4837853" y="183084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u="sng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495754"/>
            <a:ext cx="10515600" cy="132556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 err="1">
                <a:solidFill>
                  <a:srgbClr val="002060"/>
                </a:solidFill>
                <a:latin typeface="Quicksand"/>
              </a:rPr>
              <a:t>Any</a:t>
            </a:r>
            <a:r>
              <a:rPr lang="es-ES" sz="6600" dirty="0">
                <a:solidFill>
                  <a:srgbClr val="002060"/>
                </a:solidFill>
                <a:latin typeface="Quicksand"/>
              </a:rPr>
              <a:t> </a:t>
            </a:r>
            <a:r>
              <a:rPr lang="es-ES" sz="6600" dirty="0" err="1">
                <a:solidFill>
                  <a:srgbClr val="002060"/>
                </a:solidFill>
                <a:latin typeface="Quicksand"/>
              </a:rPr>
              <a:t>Questions</a:t>
            </a:r>
            <a:r>
              <a:rPr lang="es-ES" sz="6600" dirty="0">
                <a:solidFill>
                  <a:srgbClr val="002060"/>
                </a:solidFill>
                <a:latin typeface="Quicksan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EF35D44-2C5B-40E9-B454-F56774A87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5A653BA-DCA7-4396-B752-FF12285E0B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4A71B-0209-46BB-9DAF-DECE1B0F333E}"/>
              </a:ext>
            </a:extLst>
          </p:cNvPr>
          <p:cNvGrpSpPr/>
          <p:nvPr/>
        </p:nvGrpSpPr>
        <p:grpSpPr>
          <a:xfrm>
            <a:off x="2247864" y="5038477"/>
            <a:ext cx="7696273" cy="1208868"/>
            <a:chOff x="3067434" y="5038477"/>
            <a:chExt cx="7696273" cy="1208868"/>
          </a:xfrm>
        </p:grpSpPr>
        <p:pic>
          <p:nvPicPr>
            <p:cNvPr id="20" name="Imagen 3">
              <a:extLst>
                <a:ext uri="{FF2B5EF4-FFF2-40B4-BE49-F238E27FC236}">
                  <a16:creationId xmlns:a16="http://schemas.microsoft.com/office/drawing/2014/main" id="{C5C52842-2409-4B59-ACA1-7C515658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434" y="5450827"/>
              <a:ext cx="2588686" cy="796518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0985F74-F919-4476-BFC8-22C7EFD2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947" y="5038477"/>
              <a:ext cx="4561760" cy="1208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Old English Text MT</vt:lpstr>
      <vt:lpstr>Quicksand</vt:lpstr>
      <vt:lpstr>Segoe UI</vt:lpstr>
      <vt:lpstr>Square721 BT</vt:lpstr>
      <vt:lpstr>Office Theme</vt:lpstr>
      <vt:lpstr>PowerPoint Presentation</vt:lpstr>
      <vt:lpstr>PowerPoint Presentation</vt:lpstr>
      <vt:lpstr>PowerPoint Presentation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Mani</dc:creator>
  <cp:lastModifiedBy>Anbu Mani</cp:lastModifiedBy>
  <cp:revision>22</cp:revision>
  <dcterms:created xsi:type="dcterms:W3CDTF">2020-01-31T02:56:04Z</dcterms:created>
  <dcterms:modified xsi:type="dcterms:W3CDTF">2020-01-31T06:02:33Z</dcterms:modified>
</cp:coreProperties>
</file>