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047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97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928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756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992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521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951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651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250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2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3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565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903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951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820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5A1E-1AE0-44A6-B259-720B1CB139D2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A18D5F-95B4-4E89-9F30-84D18180D7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964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D3D0-9D9C-1B6E-67EA-B6BEBADB6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RSVP Meetup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7BF6D-5DA6-2967-C9F3-14D275CB4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528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077E-79BC-4D56-D96A-00DD5A7C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002A75-E503-D1C3-2227-62A129D36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4" y="1930400"/>
            <a:ext cx="8289438" cy="4541652"/>
          </a:xfrm>
        </p:spPr>
      </p:pic>
    </p:spTree>
    <p:extLst>
      <p:ext uri="{BB962C8B-B14F-4D97-AF65-F5344CB8AC3E}">
        <p14:creationId xmlns:p14="http://schemas.microsoft.com/office/powerpoint/2010/main" val="21233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5DB9-F206-89E8-E811-DC81548E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1061B-BFF0-6C90-CB75-95938292E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" y="1781299"/>
            <a:ext cx="8295086" cy="4636311"/>
          </a:xfrm>
        </p:spPr>
      </p:pic>
    </p:spTree>
    <p:extLst>
      <p:ext uri="{BB962C8B-B14F-4D97-AF65-F5344CB8AC3E}">
        <p14:creationId xmlns:p14="http://schemas.microsoft.com/office/powerpoint/2010/main" val="84779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5C00-BF83-636B-4CF1-73496BA6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level design 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58502-812C-B2D4-4270-4015ED8DA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94" y="2160588"/>
            <a:ext cx="7238849" cy="3881437"/>
          </a:xfrm>
        </p:spPr>
      </p:pic>
    </p:spTree>
    <p:extLst>
      <p:ext uri="{BB962C8B-B14F-4D97-AF65-F5344CB8AC3E}">
        <p14:creationId xmlns:p14="http://schemas.microsoft.com/office/powerpoint/2010/main" val="36751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A92E-0CD9-1EAB-9C2F-99E6174E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Detailed flow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F6042-576A-A562-FE6C-11F9E3191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72058"/>
            <a:ext cx="8596312" cy="3658497"/>
          </a:xfrm>
        </p:spPr>
      </p:pic>
    </p:spTree>
    <p:extLst>
      <p:ext uri="{BB962C8B-B14F-4D97-AF65-F5344CB8AC3E}">
        <p14:creationId xmlns:p14="http://schemas.microsoft.com/office/powerpoint/2010/main" val="342950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7600-1DE2-7270-F428-E88FBCC2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ACEA-D67F-715B-BF9D-C2D290DD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Thank You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24674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RSVP Meetup</vt:lpstr>
      <vt:lpstr>PowerPoint Presentation</vt:lpstr>
      <vt:lpstr>PowerPoint Presentation</vt:lpstr>
      <vt:lpstr>High level design </vt:lpstr>
      <vt:lpstr>Detailed 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RSVP-Meetup</dc:title>
  <dc:creator>Binoy Shah</dc:creator>
  <cp:lastModifiedBy>Binoy Shah</cp:lastModifiedBy>
  <cp:revision>3</cp:revision>
  <dcterms:created xsi:type="dcterms:W3CDTF">2023-02-08T15:42:05Z</dcterms:created>
  <dcterms:modified xsi:type="dcterms:W3CDTF">2023-02-08T15:53:05Z</dcterms:modified>
</cp:coreProperties>
</file>