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92CFA2FA-4077-3A36-F836-AE900D656D6B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2507C4-3E00-A9E6-A6B7-55D4B64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F4CB3-7043-40FB-A97E-A67F84F301D9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B90673-D6C1-077C-0EB3-A2A7C626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3D801-90BC-FA58-63BF-E617AB64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EAE6-B18E-4BD4-83E2-6A2E4699338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5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56EF9DC4-46CF-39A5-4494-AA15B55D8383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3DFC90-E14C-F5EB-17BB-79C93285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2D0C-A961-426B-811E-40BAAF452834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4BF77A-4AE0-69C2-A626-C6269FE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3EECB5-8D16-4C02-A440-0D0C92A2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9916D-26A5-466A-90F2-C3B7A7F9A15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1C6A9D6-B40B-6AD2-C298-9482F314E603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6814CCB-BC5D-3D50-2A91-020C970D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D5D82DE3-3946-A099-E44F-5C0CEEBF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342C7C-1744-1D39-916B-81B6F2EAE9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121E-96BA-4509-A686-E17A184720FA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44D04A-7131-52C4-ED0B-ED4B7A70C8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01040F-51BF-312F-48D9-967B34AF5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276C4-E36E-4275-AD69-66461C2BEAD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8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7191AE65-8B31-E4FA-1E35-4B354C665DE2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17CB-D4FA-42CE-6F12-BF080920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C7FC-A30B-43B0-B676-494D0F63414F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8BFB-2D6A-2FC7-B421-7D6A857F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ECB4-BA4E-55C3-286E-721681BC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A84ED-367B-4616-A80C-C2F9442A97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9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6D392F7F-7A05-6673-0C9D-0951DAAB74F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C7B7798-8B40-41D8-E623-365B8693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F1359497-664C-AC70-8EBF-66040AEA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13D934A-6FF5-A65F-96D2-D67F77AE77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1F48A-D2B3-42FA-9387-079F15B2F1F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B5930D8-F7DA-49B7-6AC6-8372D53ECE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DFBEAA-21D3-3C1A-DC0F-F3C4FB203C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50074-3499-4640-A81C-4B381C44D18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1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E207B25A-C309-F276-9D4E-5DA244A3271C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BD1A-65E4-9A99-27DF-DC234CA9C7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E0C3A-AC1E-47A0-BD7B-CC1749D9AF19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CB39E-F1B2-F66D-6323-A4F1A028A4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0CA8-E870-1AA5-3A5C-16A3182ABE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8B90-7AF6-4BC7-B6CE-34CB54EF6CB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346F07B-A4E0-154F-225C-7D06D9475D1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CF56BA-0E4F-B0B9-A3EA-B2FF8AD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FBD9D-8EC8-4F67-A560-7BAF8032901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89E8AA-F0A5-1EC2-CFA2-CD648034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2BC8AF-459E-E524-55B5-702AFE4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2CDA6-2734-4CD2-B143-8F0DFBC3947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6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732B52B-9A8C-496D-90CC-120F6ED8A2F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AC05F1-F255-C826-83E5-EF3DF9D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E773-6DA9-4DA7-B230-887FBA1520AB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C897B8-93D6-C303-FDE1-94C2F3B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F05442-99F7-0B15-2DD1-A5D2B1E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AABD-3160-41CB-89BC-AFAC7D2FA1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0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2B219DB9-FCF6-315A-191D-9AF0077B6DD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14E2B0-BFDB-7B5B-833B-6CBACA72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CCDAF-4FFE-4C94-8C15-24948554AF01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0B6444-3FD2-8DDC-49B9-5D6064F1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5D374-F152-5A77-6177-C87320F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4D16B-E845-4694-B3A5-72A5E18EF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3B0EFA3-8BB9-BC8A-08E5-DFBA5853B2A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F0DEC4-5AA9-7751-E723-DE10B985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3287-6761-4CC4-B8AB-2D2F67C2924C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BC6F3B-D216-1044-52AC-BF149D8C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29E6-DE96-BDC4-CF4A-0C65E6EE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BA1E-8B4A-4E74-B25A-CB2606670F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8580F212-1E3B-B20F-C089-41E77D8DF099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F89F3-A053-C7AD-1443-4E6EA065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E29B4-3D95-4B79-B9C0-8D0466141BAE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23E8-D734-6439-025B-E1CCB4A6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FDC31A-C8A9-07CB-E43F-BF41F3D8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9786-620B-49E7-98FA-D10F5EEFC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D2430297-4AE7-6E38-8A71-14A684928189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CAF3-AA6B-E39F-2D47-529E7090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E37-5FB6-41B7-A7F5-8211F75DDAD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2A80B-8A66-7114-F055-C7E6EA48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4DF44A-73EF-A580-1C39-252BD105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522-1602-4FAA-80CD-8737BB83BBA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ADE327B4-C21D-8E9D-C692-512808501DA1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E827EF0-C9A3-D7C9-F410-2BB83534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8DBC-C4AA-4FD0-A66F-B9DBC1CDF19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CED1C-FAFC-7D1B-4931-22C158BA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203F83B-2717-9722-11C8-3D1F950A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577D-FD3B-4A0E-A7FD-18CBC85772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5C1B06C7-708A-D0BF-FDEE-E32042B8E429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B3A6E2-8F03-A6F6-D6A7-2BFCF04B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20D55-9618-4F5F-8B31-9E5C52F2D64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43B49E8-B9EC-B264-A25B-5EF14E14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DCB6F7A-1C2F-9D55-3435-7078DED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09F28-5A7C-45CC-9F58-221C62A7E5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32A67861-7B61-6CAD-EBA1-46288507D964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BE02A2B-9356-9879-3EC1-87D31DB1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1496C-C673-412A-B1F1-AADA6237A166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BD53ED6-1E54-ADBB-3D81-0DA0CDAE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02DB3C3-3F7C-9332-B328-3CEB462C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2ABD3-B80A-4EA2-A215-67956236E6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3E6A1F1D-C936-54DD-F45F-085F75E011A3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B90C5F-4D22-17CB-5585-400DD101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901A-817C-4B6C-9035-D003C5A786FD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F9AEEA8-A12B-56C1-DEFD-5E27621A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8F8555-964B-111A-F9DA-CF87A869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C39B-D7A0-4633-AEF4-AAB5E14FDF1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6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32C6032C-04CD-BFCB-EDAE-BD41F04961BE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6DE1EA7-8370-50D4-3D94-DF831BC6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F4D7806C-57BD-0143-1980-3DAE35CE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D006D10B-2C4B-8B03-60A0-3C2417220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F2E91393-78ED-C572-E522-FCA71F62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8F00CECD-A9C3-D50D-1B2F-E2C70AF9A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06276DF1-9B6F-5D64-2E1D-D6CA68970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DD60D8DC-6F09-0D9C-4A25-28C55C395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AAAC446C-03E2-A7C9-883B-16271DEF3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AAFBE1CD-2423-5AA9-F785-98C465AD4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AE47315-F8D2-5274-F711-0F8DE8A52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FB6311CB-6CE8-EE09-625B-5DC40E276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085F4EEF-7BB9-D355-068C-9A60A920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54D94E00-11E6-4A65-FD39-D487460AD3D9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DE40D89B-5963-25EE-02F2-3DA537F0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34C2C8CB-58A7-3A47-BCB1-283C0BDB6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85501634-2762-B5F4-361F-9A3E49325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C81CA79C-0BC1-1F9F-FA25-0B986800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DA502DEC-5E34-0D8C-EC31-A022555A1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AC968377-C005-9D12-35B2-769B0439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163FD5A-1A43-5E6E-E33A-758179BD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9CC28AC9-B431-09B4-7546-D2AF8ADC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760C7881-E5DB-FE67-870C-AF2B7274C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25730CD8-D505-6DFF-9692-233444A95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A6C26367-96C9-1916-8B75-484C891CF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BDDEC04B-D196-00B4-1B71-EBA97DD3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B69CBF8-8B74-961A-7C2B-57B685B9BE63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00CC06B7-0042-207C-E09F-81A50693F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C477C033-651F-7CCB-B425-DEF63DD8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A256-9DF1-1B67-6256-9F474FC0D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2737C-92E4-4429-85C7-06A6845D4DE0}" type="datetimeFigureOut">
              <a:rPr lang="en-IN"/>
              <a:pPr>
                <a:defRPr/>
              </a:pPr>
              <a:t>12-09-23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483E-FC14-F2E6-1DFE-5126D383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3A65-3E7E-0A88-A78A-8B1D3E42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A8A1CDEE-D77C-4F7C-8E4B-B0551B9A72E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95F9913-3461-8250-F120-EEDF6B121A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89213" y="2514600"/>
            <a:ext cx="8915400" cy="2262188"/>
          </a:xfrm>
        </p:spPr>
        <p:txBody>
          <a:bodyPr/>
          <a:lstStyle/>
          <a:p>
            <a:r>
              <a:rPr lang="en-IN" altLang="en-US"/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F73A9-DCA7-176F-9887-9938C550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6788"/>
            <a:ext cx="891540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IN" dirty="0" err="1"/>
              <a:t>Reggression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F5BD7F5-34E8-352A-4CB0-A572F413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660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D43EDB1-C215-391C-E328-026D50DF7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IN" altLang="en-US" sz="4000" b="1"/>
              <a:t>Boosting Algorithm-Regression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A246D4F-A399-E727-6024-58DFEE4A3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en-IN" altLang="en-US" sz="2400"/>
              <a:t>Adaptive Boosting- Ada Boost</a:t>
            </a:r>
          </a:p>
          <a:p>
            <a:r>
              <a:rPr lang="en-IN" altLang="en-US" sz="2400"/>
              <a:t>Extreme Gradient Boosting - XGBoosting</a:t>
            </a:r>
          </a:p>
          <a:p>
            <a:r>
              <a:rPr lang="en-IN" altLang="en-US" sz="2400"/>
              <a:t>Light Gradient Boosting – LGB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44BAAE1-7ABC-7AC6-C493-87FE69B64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Ada Boosting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3680993C-861B-D28A-3DCA-2685F444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7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FBAAA0D-DAFE-8329-87C3-6D68277CB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u="sng"/>
              <a:t>Advantages</a:t>
            </a:r>
            <a:r>
              <a:rPr lang="en-IN" altLang="en-US"/>
              <a:t>              </a:t>
            </a:r>
            <a:r>
              <a:rPr lang="en-IN" altLang="en-US" u="sng"/>
              <a:t>Disadvantages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35E5FBB-98D4-EF17-E27E-E70AE191C17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589213" y="2133600"/>
            <a:ext cx="4313237" cy="3778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333333"/>
                </a:solidFill>
                <a:latin typeface="Poppins" panose="00000500000000000000" pitchFamily="2" charset="0"/>
              </a:rPr>
              <a:t>used to improve the accuracy</a:t>
            </a: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333333"/>
                </a:solidFill>
                <a:latin typeface="Poppins" panose="00000500000000000000" pitchFamily="2" charset="0"/>
              </a:rPr>
              <a:t>Used in binary classification</a:t>
            </a: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333333"/>
                </a:solidFill>
                <a:latin typeface="Poppins" panose="00000500000000000000" pitchFamily="2" charset="0"/>
              </a:rPr>
              <a:t>Text classification</a:t>
            </a: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333333"/>
                </a:solidFill>
                <a:latin typeface="Poppins" panose="00000500000000000000" pitchFamily="2" charset="0"/>
              </a:rPr>
              <a:t>Image classification</a:t>
            </a:r>
          </a:p>
          <a:p>
            <a:pPr>
              <a:lnSpc>
                <a:spcPct val="150000"/>
              </a:lnSpc>
            </a:pPr>
            <a:r>
              <a:rPr lang="en-IN" altLang="en-US">
                <a:solidFill>
                  <a:srgbClr val="333333"/>
                </a:solidFill>
                <a:latin typeface="Poppins" panose="00000500000000000000" pitchFamily="2" charset="0"/>
              </a:rPr>
              <a:t>Use adaboost with SVM to avoid overfitting</a:t>
            </a:r>
            <a:endParaRPr lang="en-IN" altLang="en-US"/>
          </a:p>
        </p:txBody>
      </p:sp>
      <p:sp>
        <p:nvSpPr>
          <p:cNvPr id="21508" name="Content Placeholder 3">
            <a:extLst>
              <a:ext uri="{FF2B5EF4-FFF2-40B4-BE49-F238E27FC236}">
                <a16:creationId xmlns:a16="http://schemas.microsoft.com/office/drawing/2014/main" id="{9CDCFA34-98C6-43EE-B0E5-B989F9043DD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191375" y="2125663"/>
            <a:ext cx="4313238" cy="3778250"/>
          </a:xfrm>
        </p:spPr>
        <p:txBody>
          <a:bodyPr/>
          <a:lstStyle/>
          <a:p>
            <a:r>
              <a:rPr lang="en-IN" altLang="en-US"/>
              <a:t>Needs quality data</a:t>
            </a:r>
          </a:p>
          <a:p>
            <a:r>
              <a:rPr lang="en-IN" altLang="en-US"/>
              <a:t>Sensitive to noisy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E80D5D0-7F16-C3EA-D67B-0E782AD8C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XG Boosting</a:t>
            </a:r>
          </a:p>
        </p:txBody>
      </p:sp>
      <p:pic>
        <p:nvPicPr>
          <p:cNvPr id="22531" name="Picture 2" descr="XGBoost (extreme gradient-boosting) algorithm structure [31].">
            <a:extLst>
              <a:ext uri="{FF2B5EF4-FFF2-40B4-BE49-F238E27FC236}">
                <a16:creationId xmlns:a16="http://schemas.microsoft.com/office/drawing/2014/main" id="{B601DEF7-052B-7ED9-D15C-CDF49A48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49363"/>
            <a:ext cx="686752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892F51A7-8EC0-020E-6901-E8ACFAD3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71463"/>
            <a:ext cx="1072832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64BED45-563E-7360-47FD-0A71D2092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IN" altLang="en-US"/>
              <a:t>Light Gradient Boosting </a:t>
            </a:r>
          </a:p>
        </p:txBody>
      </p:sp>
      <p:sp>
        <p:nvSpPr>
          <p:cNvPr id="24579" name="AutoShape 4" descr="LightGBM - Coding Ninjas">
            <a:extLst>
              <a:ext uri="{FF2B5EF4-FFF2-40B4-BE49-F238E27FC236}">
                <a16:creationId xmlns:a16="http://schemas.microsoft.com/office/drawing/2014/main" id="{CE910B59-5A0E-0A19-1F7E-6FA47B64E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24580" name="Picture 12" descr="LightGBM (Light Gradient Boosting Machine) - GeeksforGeeks">
            <a:extLst>
              <a:ext uri="{FF2B5EF4-FFF2-40B4-BE49-F238E27FC236}">
                <a16:creationId xmlns:a16="http://schemas.microsoft.com/office/drawing/2014/main" id="{4C208DFA-915F-1A07-69DA-931CA2EFB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2546350"/>
            <a:ext cx="6856412" cy="206216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B570DECC-22E4-597C-D5EA-2DDC5338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1500188"/>
            <a:ext cx="931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IN" altLang="en-US">
              <a:solidFill>
                <a:srgbClr val="36393E"/>
              </a:solidFill>
              <a:latin typeface="Muli"/>
            </a:endParaRPr>
          </a:p>
          <a:p>
            <a:pPr eaLnBrk="1" hangingPunct="1"/>
            <a:endParaRPr lang="en-IN" altLang="en-US">
              <a:solidFill>
                <a:srgbClr val="36393E"/>
              </a:solidFill>
              <a:latin typeface="Muli"/>
            </a:endParaRPr>
          </a:p>
          <a:p>
            <a:pPr eaLnBrk="1" hangingPunct="1"/>
            <a:r>
              <a:rPr lang="en-IN" altLang="en-US">
                <a:solidFill>
                  <a:srgbClr val="36393E"/>
                </a:solidFill>
                <a:latin typeface="Muli"/>
              </a:rPr>
              <a:t>Light GBM is almost 7 times quicker than XGBOOST, hence a much better approach when dealing with large datasets in limited-time competitions.</a:t>
            </a:r>
            <a:endParaRPr lang="en-IN" altLang="en-US"/>
          </a:p>
        </p:txBody>
      </p:sp>
      <p:sp>
        <p:nvSpPr>
          <p:cNvPr id="25603" name="TextBox 5">
            <a:extLst>
              <a:ext uri="{FF2B5EF4-FFF2-40B4-BE49-F238E27FC236}">
                <a16:creationId xmlns:a16="http://schemas.microsoft.com/office/drawing/2014/main" id="{D17341E6-2F86-8F8B-7627-A78C0420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2935288"/>
            <a:ext cx="9640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IN" altLang="en-US">
                <a:solidFill>
                  <a:srgbClr val="36393E"/>
                </a:solidFill>
                <a:latin typeface="Muli"/>
              </a:rPr>
              <a:t>LightGBM achieves the speed by downsampling the features and speeding up tree learning. It is done with the help of exclusive bunding features.</a:t>
            </a:r>
            <a:endParaRPr lang="en-IN" altLang="en-US"/>
          </a:p>
        </p:txBody>
      </p:sp>
      <p:sp>
        <p:nvSpPr>
          <p:cNvPr id="25604" name="TextBox 7">
            <a:extLst>
              <a:ext uri="{FF2B5EF4-FFF2-40B4-BE49-F238E27FC236}">
                <a16:creationId xmlns:a16="http://schemas.microsoft.com/office/drawing/2014/main" id="{149DD75B-E908-FDBB-86A9-151B579E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1316038"/>
            <a:ext cx="918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IN" altLang="en-US">
                <a:solidFill>
                  <a:srgbClr val="36393E"/>
                </a:solidFill>
                <a:latin typeface="Muli"/>
              </a:rPr>
              <a:t>LightGBM is a practical boosting framework that uses leaf-wise tree-based growth.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3F9632-3CA5-96EB-AFB6-D7D624571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Advantages</a:t>
            </a:r>
          </a:p>
        </p:txBody>
      </p:sp>
      <p:sp>
        <p:nvSpPr>
          <p:cNvPr id="26627" name="TextBox 3">
            <a:extLst>
              <a:ext uri="{FF2B5EF4-FFF2-40B4-BE49-F238E27FC236}">
                <a16:creationId xmlns:a16="http://schemas.microsoft.com/office/drawing/2014/main" id="{A6188B54-BECB-407B-DBD6-9E93B770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1905000"/>
            <a:ext cx="603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36393E"/>
                </a:solidFill>
                <a:latin typeface="Muli"/>
              </a:rPr>
              <a:t>It can be used for classification and regression problems.</a:t>
            </a:r>
            <a:endParaRPr lang="en-IN" altLang="en-US"/>
          </a:p>
        </p:txBody>
      </p:sp>
      <p:sp>
        <p:nvSpPr>
          <p:cNvPr id="26628" name="TextBox 5">
            <a:extLst>
              <a:ext uri="{FF2B5EF4-FFF2-40B4-BE49-F238E27FC236}">
                <a16:creationId xmlns:a16="http://schemas.microsoft.com/office/drawing/2014/main" id="{EDCC043F-2523-9359-26BF-DD6E09B4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330450"/>
            <a:ext cx="72771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E101A"/>
                </a:solidFill>
                <a:latin typeface="Muli"/>
              </a:rPr>
              <a:t>Fast training speed and higher efficiency</a:t>
            </a:r>
            <a:endParaRPr lang="en-IN" altLang="en-US">
              <a:solidFill>
                <a:srgbClr val="36393E"/>
              </a:solidFill>
              <a:latin typeface="Muli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E101A"/>
                </a:solidFill>
                <a:latin typeface="Muli"/>
              </a:rPr>
              <a:t>Better accuracy than any other boosting algorithm</a:t>
            </a:r>
            <a:endParaRPr lang="en-IN" altLang="en-US">
              <a:solidFill>
                <a:srgbClr val="36393E"/>
              </a:solidFill>
              <a:latin typeface="Muli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E101A"/>
                </a:solidFill>
                <a:latin typeface="Muli"/>
              </a:rPr>
              <a:t>Require less memory</a:t>
            </a:r>
            <a:endParaRPr lang="en-IN" altLang="en-US">
              <a:solidFill>
                <a:srgbClr val="36393E"/>
              </a:solidFill>
              <a:latin typeface="Muli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E101A"/>
                </a:solidFill>
                <a:latin typeface="Muli"/>
              </a:rPr>
              <a:t>Compatible with large datasets</a:t>
            </a:r>
            <a:endParaRPr lang="en-IN" altLang="en-US">
              <a:solidFill>
                <a:srgbClr val="36393E"/>
              </a:solidFill>
              <a:latin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150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Century Gothic</vt:lpstr>
      <vt:lpstr>Arial</vt:lpstr>
      <vt:lpstr>Wingdings 3</vt:lpstr>
      <vt:lpstr>Calibri</vt:lpstr>
      <vt:lpstr>Poppins</vt:lpstr>
      <vt:lpstr>Muli</vt:lpstr>
      <vt:lpstr>Aharoni</vt:lpstr>
      <vt:lpstr>Wisp</vt:lpstr>
      <vt:lpstr>Boosting Algorithm</vt:lpstr>
      <vt:lpstr>Boosting Algorithm-Regression</vt:lpstr>
      <vt:lpstr>Ada Boosting</vt:lpstr>
      <vt:lpstr>Advantages              Disadvantages</vt:lpstr>
      <vt:lpstr>XG Boosting</vt:lpstr>
      <vt:lpstr>PowerPoint Presentation</vt:lpstr>
      <vt:lpstr>Light Gradient Boosting </vt:lpstr>
      <vt:lpstr>PowerPoint Presentation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Venkatesh Ramaraj</dc:creator>
  <cp:lastModifiedBy>Venkatesh Ramaraj</cp:lastModifiedBy>
  <cp:revision>1</cp:revision>
  <dcterms:created xsi:type="dcterms:W3CDTF">2023-09-11T17:11:31Z</dcterms:created>
  <dcterms:modified xsi:type="dcterms:W3CDTF">2023-09-12T09:12:06Z</dcterms:modified>
</cp:coreProperties>
</file>