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438B-C2D9-4B86-9115-6EE14656CE43}" type="datetimeFigureOut">
              <a:rPr lang="en-US" smtClean="0"/>
              <a:pPr/>
              <a:t>11/23/2020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1ECE-7202-4EC4-B6AD-C391C4907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Structures of FIR Filter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714356"/>
            <a:ext cx="8429684" cy="585791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785794"/>
            <a:ext cx="800105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14752"/>
            <a:ext cx="8143932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Cascade Structure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821537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571876"/>
            <a:ext cx="585791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Lattice Structure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850112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642918"/>
            <a:ext cx="814393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929198"/>
            <a:ext cx="785818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857256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</Words>
  <Application>Microsoft Office PowerPoint</Application>
  <PresentationFormat>On-screen Show (4:3)</PresentationFormat>
  <Paragraphs>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Structures of FIR Filter</vt:lpstr>
      <vt:lpstr>Cascade Structure</vt:lpstr>
      <vt:lpstr>Lattice Structure</vt:lpstr>
      <vt:lpstr>Contd…</vt:lpstr>
      <vt:lpstr>Contd…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of FIR Filter</dc:title>
  <dc:creator>Microsoft</dc:creator>
  <cp:lastModifiedBy>Microsoft</cp:lastModifiedBy>
  <cp:revision>12</cp:revision>
  <dcterms:created xsi:type="dcterms:W3CDTF">2020-11-20T04:13:43Z</dcterms:created>
  <dcterms:modified xsi:type="dcterms:W3CDTF">2020-11-23T09:49:07Z</dcterms:modified>
</cp:coreProperties>
</file>