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16" r:id="rId12"/>
    <p:sldId id="317" r:id="rId13"/>
    <p:sldId id="303" r:id="rId14"/>
    <p:sldId id="304" r:id="rId15"/>
    <p:sldId id="305" r:id="rId16"/>
    <p:sldId id="318" r:id="rId17"/>
    <p:sldId id="319" r:id="rId18"/>
    <p:sldId id="306" r:id="rId19"/>
    <p:sldId id="307" r:id="rId20"/>
    <p:sldId id="308" r:id="rId21"/>
    <p:sldId id="314" r:id="rId22"/>
    <p:sldId id="320" r:id="rId23"/>
    <p:sldId id="315" r:id="rId24"/>
    <p:sldId id="309" r:id="rId25"/>
    <p:sldId id="310" r:id="rId26"/>
    <p:sldId id="311" r:id="rId27"/>
    <p:sldId id="31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7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B4410-C63E-441E-8BEC-AC917CB1225E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84634-0E5E-41AE-9A8C-B2BFC4506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10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F450-89B4-4E59-9DED-C3738C88C227}" type="datetime1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DNP, DSCE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FE82-A1CA-4E00-AF0B-5B7F86617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19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F40F-5B5C-433E-BDF1-CCB0C2EF2D7E}" type="datetime1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DNP, DSCE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FE82-A1CA-4E00-AF0B-5B7F86617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19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04BF-8F59-4E2C-BD17-5DC80E6CD196}" type="datetime1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DNP, DSCE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FE82-A1CA-4E00-AF0B-5B7F86617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10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3763-DDCE-4E5D-A082-08C2D4174D86}" type="datetime1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DNP, DSCE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FE82-A1CA-4E00-AF0B-5B7F86617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84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7CF-F42D-4945-9C0D-456D49E74DF5}" type="datetime1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DNP, DSCE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FE82-A1CA-4E00-AF0B-5B7F86617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34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3EB8-23CE-416F-9A53-6F98FE087FFA}" type="datetime1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DNP, DSCE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FE82-A1CA-4E00-AF0B-5B7F86617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70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F8D7-A861-4264-8AC4-45F24BA23D08}" type="datetime1">
              <a:rPr lang="en-IN" smtClean="0"/>
              <a:t>12-10-2020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DNP, DSCE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FE82-A1CA-4E00-AF0B-5B7F86617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20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D85C-1745-4580-A229-2867D5ED2E39}" type="datetime1">
              <a:rPr lang="en-IN" smtClean="0"/>
              <a:t>12-10-2020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DNP, DSCE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FE82-A1CA-4E00-AF0B-5B7F86617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5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C6F84-5DBF-4403-BBBA-5C6BE5E95458}" type="datetime1">
              <a:rPr lang="en-IN" smtClean="0"/>
              <a:t>12-10-2020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DNP, DSCE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FE82-A1CA-4E00-AF0B-5B7F86617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19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94A3-15BF-4BBD-A9BC-48F8ACEADB40}" type="datetime1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DNP, DSCE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FE82-A1CA-4E00-AF0B-5B7F86617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31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5183-AB29-481A-BC43-954B6B4BB9C6}" type="datetime1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DNP, DSCE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FE82-A1CA-4E00-AF0B-5B7F86617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25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19035-5063-42F8-ABD1-5FF8CE947549}" type="datetime1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DNP, DSCE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CFE82-A1CA-4E00-AF0B-5B7F86617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IN" i="1" dirty="0" smtClean="0"/>
              <a:t>Tuples ( ) </a:t>
            </a:r>
            <a:r>
              <a:rPr lang="en-IN" i="1" dirty="0" smtClean="0"/>
              <a:t>: </a:t>
            </a:r>
            <a:r>
              <a:rPr lang="en-IN" dirty="0"/>
              <a:t>Creating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471011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In mathematics, a tuple is a finite ordered list (sequence) of elements. A tuple is defined </a:t>
            </a:r>
            <a:r>
              <a:rPr lang="en-IN" dirty="0" smtClean="0"/>
              <a:t>as a </a:t>
            </a:r>
            <a:r>
              <a:rPr lang="en-IN" dirty="0"/>
              <a:t>data structure that comprises an ordered, finite sequence of immutable, </a:t>
            </a:r>
            <a:r>
              <a:rPr lang="en-IN" dirty="0" smtClean="0"/>
              <a:t>heterogeneous elements </a:t>
            </a:r>
            <a:r>
              <a:rPr lang="en-IN" dirty="0"/>
              <a:t>that are of fixed sizes</a:t>
            </a:r>
            <a:r>
              <a:rPr lang="en-IN" dirty="0" smtClean="0"/>
              <a:t>.</a:t>
            </a:r>
          </a:p>
          <a:p>
            <a:r>
              <a:rPr lang="en-IN" dirty="0"/>
              <a:t>A tuple is a finite ordered list of values of possibly different types which is used to </a:t>
            </a:r>
            <a:r>
              <a:rPr lang="en-IN" dirty="0" smtClean="0"/>
              <a:t>bundle related </a:t>
            </a:r>
            <a:r>
              <a:rPr lang="en-IN" dirty="0"/>
              <a:t>values together without having to create a specific type to hold them. </a:t>
            </a:r>
            <a:endParaRPr lang="en-IN" dirty="0" smtClean="0"/>
          </a:p>
          <a:p>
            <a:r>
              <a:rPr lang="en-IN" dirty="0">
                <a:solidFill>
                  <a:srgbClr val="00B0F0"/>
                </a:solidFill>
              </a:rPr>
              <a:t>Tuples are </a:t>
            </a:r>
            <a:r>
              <a:rPr lang="en-IN" dirty="0" smtClean="0">
                <a:solidFill>
                  <a:srgbClr val="00B0F0"/>
                </a:solidFill>
              </a:rPr>
              <a:t>immutable</a:t>
            </a:r>
            <a:endParaRPr lang="en-IN" dirty="0" smtClean="0"/>
          </a:p>
          <a:p>
            <a:r>
              <a:rPr lang="en-IN" dirty="0" smtClean="0"/>
              <a:t>Once </a:t>
            </a:r>
            <a:r>
              <a:rPr lang="en-IN" dirty="0"/>
              <a:t>a tuple is created, you cannot change its values. A tuple is defined </a:t>
            </a:r>
            <a:r>
              <a:rPr lang="en-IN" dirty="0" smtClean="0"/>
              <a:t>by putting </a:t>
            </a:r>
            <a:r>
              <a:rPr lang="en-IN" dirty="0"/>
              <a:t>a comma-separated list of values inside parentheses </a:t>
            </a:r>
            <a:r>
              <a:rPr lang="en-IN" b="1" dirty="0"/>
              <a:t>( )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Each </a:t>
            </a:r>
            <a:r>
              <a:rPr lang="en-IN" dirty="0"/>
              <a:t>value inside a </a:t>
            </a:r>
            <a:r>
              <a:rPr lang="en-IN" dirty="0" smtClean="0"/>
              <a:t>tuple is </a:t>
            </a:r>
            <a:r>
              <a:rPr lang="en-IN" dirty="0"/>
              <a:t>called an item.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626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/>
          <a:lstStyle/>
          <a:p>
            <a:r>
              <a:rPr lang="en-IN" dirty="0"/>
              <a:t>Slicing in tuples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D9AD8AD4-6D88-4DC0-BFCE-7C85BCE9C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1162050"/>
            <a:ext cx="8039100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31303A2-F74B-45F3-A2FA-542ADE98E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338" y="2400300"/>
            <a:ext cx="4600575" cy="40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9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250825"/>
            <a:ext cx="10515600" cy="9493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1812925"/>
            <a:ext cx="10515600" cy="4740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colors</a:t>
            </a:r>
            <a:r>
              <a:rPr lang="en-IN" dirty="0"/>
              <a:t> = ("v", "</a:t>
            </a:r>
            <a:r>
              <a:rPr lang="en-IN" dirty="0" err="1"/>
              <a:t>i</a:t>
            </a:r>
            <a:r>
              <a:rPr lang="en-IN" dirty="0"/>
              <a:t>", "b", "g", "y", "o", "r</a:t>
            </a:r>
            <a:r>
              <a:rPr lang="en-IN" dirty="0" smtClean="0"/>
              <a:t>")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colors</a:t>
            </a:r>
            <a:r>
              <a:rPr lang="en-IN" dirty="0"/>
              <a:t>[1:4</a:t>
            </a:r>
            <a:r>
              <a:rPr lang="en-IN" dirty="0" smtClean="0"/>
              <a:t>]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colors</a:t>
            </a:r>
            <a:r>
              <a:rPr lang="en-IN" dirty="0"/>
              <a:t>[:5</a:t>
            </a:r>
            <a:r>
              <a:rPr lang="en-IN" dirty="0" smtClean="0"/>
              <a:t>]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colors</a:t>
            </a:r>
            <a:r>
              <a:rPr lang="en-IN" dirty="0"/>
              <a:t>[3</a:t>
            </a:r>
            <a:r>
              <a:rPr lang="en-IN" dirty="0" smtClean="0"/>
              <a:t>:]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colors</a:t>
            </a:r>
            <a:r>
              <a:rPr lang="en-IN" dirty="0"/>
              <a:t>[::]</a:t>
            </a:r>
          </a:p>
          <a:p>
            <a:pPr marL="0" indent="0">
              <a:buNone/>
            </a:pPr>
            <a:r>
              <a:rPr lang="en-IN" dirty="0" smtClean="0"/>
              <a:t>&gt;&gt;&gt; </a:t>
            </a:r>
            <a:r>
              <a:rPr lang="en-IN" dirty="0" err="1"/>
              <a:t>colors</a:t>
            </a:r>
            <a:r>
              <a:rPr lang="en-IN" dirty="0"/>
              <a:t>[:]</a:t>
            </a:r>
          </a:p>
          <a:p>
            <a:pPr marL="0" indent="0">
              <a:buNone/>
            </a:pPr>
            <a:r>
              <a:rPr lang="en-IN" dirty="0" smtClean="0"/>
              <a:t>&gt;&gt;&gt; </a:t>
            </a:r>
            <a:r>
              <a:rPr lang="en-IN" dirty="0" err="1"/>
              <a:t>colors</a:t>
            </a:r>
            <a:r>
              <a:rPr lang="en-IN" dirty="0"/>
              <a:t>[1:5:2]</a:t>
            </a:r>
          </a:p>
          <a:p>
            <a:pPr marL="0" indent="0">
              <a:buNone/>
            </a:pPr>
            <a:r>
              <a:rPr lang="en-IN" dirty="0" smtClean="0"/>
              <a:t>&gt;&gt;&gt; </a:t>
            </a:r>
            <a:r>
              <a:rPr lang="en-IN" dirty="0" err="1"/>
              <a:t>colors</a:t>
            </a:r>
            <a:r>
              <a:rPr lang="en-IN" dirty="0"/>
              <a:t>[::-1]</a:t>
            </a:r>
          </a:p>
          <a:p>
            <a:pPr marL="0" indent="0">
              <a:buNone/>
            </a:pPr>
            <a:r>
              <a:rPr lang="en-IN" dirty="0" smtClean="0"/>
              <a:t>&gt;&gt;&gt; </a:t>
            </a:r>
            <a:r>
              <a:rPr lang="en-IN" dirty="0" err="1"/>
              <a:t>colors</a:t>
            </a:r>
            <a:r>
              <a:rPr lang="en-IN" dirty="0"/>
              <a:t>[-5:-2</a:t>
            </a:r>
            <a:r>
              <a:rPr lang="en-IN" dirty="0" smtClean="0"/>
              <a:t>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3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IN" b="1" dirty="0"/>
              <a:t>Built-In Functions Used on Tuples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256" y="1181100"/>
            <a:ext cx="8713344" cy="22570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9378" y="3704871"/>
            <a:ext cx="7277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PalatinoLTStd-Roman"/>
              </a:rPr>
              <a:t>For example,</a:t>
            </a:r>
          </a:p>
          <a:p>
            <a:r>
              <a:rPr lang="en-IN" dirty="0" smtClean="0">
                <a:latin typeface="STIXGeneral-Regular"/>
              </a:rPr>
              <a:t>&gt;&gt;&gt; </a:t>
            </a:r>
            <a:r>
              <a:rPr lang="en-IN" dirty="0">
                <a:latin typeface="PalatinoLTStd-Roman"/>
              </a:rPr>
              <a:t>years = (1987, 1985, 1981, 1996</a:t>
            </a:r>
            <a:r>
              <a:rPr lang="en-IN" dirty="0" smtClean="0">
                <a:latin typeface="PalatinoLTStd-Roman"/>
              </a:rPr>
              <a:t>)</a:t>
            </a:r>
          </a:p>
          <a:p>
            <a:r>
              <a:rPr lang="en-IN" dirty="0" smtClean="0">
                <a:latin typeface="PalatinoLTStd-Roman"/>
              </a:rPr>
              <a:t> </a:t>
            </a:r>
            <a:r>
              <a:rPr lang="en-IN" dirty="0">
                <a:latin typeface="STIXGeneral-Regular"/>
              </a:rPr>
              <a:t>&gt;&gt;&gt; </a:t>
            </a:r>
            <a:r>
              <a:rPr lang="en-IN" dirty="0" err="1">
                <a:latin typeface="PalatinoLTStd-Roman"/>
              </a:rPr>
              <a:t>len</a:t>
            </a:r>
            <a:r>
              <a:rPr lang="en-IN" dirty="0">
                <a:latin typeface="PalatinoLTStd-Roman"/>
              </a:rPr>
              <a:t>(years</a:t>
            </a:r>
            <a:r>
              <a:rPr lang="en-IN" dirty="0" smtClean="0">
                <a:latin typeface="PalatinoLTStd-Roman"/>
              </a:rPr>
              <a:t>)</a:t>
            </a:r>
            <a:endParaRPr lang="en-IN" dirty="0">
              <a:latin typeface="PalatinoLTStd-Roman"/>
            </a:endParaRPr>
          </a:p>
          <a:p>
            <a:r>
              <a:rPr lang="en-IN" dirty="0" smtClean="0">
                <a:latin typeface="STIXGeneral-Regular"/>
              </a:rPr>
              <a:t>&gt;&gt;&gt; </a:t>
            </a:r>
            <a:r>
              <a:rPr lang="en-IN" dirty="0">
                <a:latin typeface="PalatinoLTStd-Roman"/>
              </a:rPr>
              <a:t>sum(years</a:t>
            </a:r>
            <a:r>
              <a:rPr lang="en-IN" dirty="0" smtClean="0">
                <a:latin typeface="PalatinoLTStd-Roman"/>
              </a:rPr>
              <a:t>)</a:t>
            </a:r>
            <a:endParaRPr lang="en-IN" dirty="0">
              <a:latin typeface="PalatinoLTStd-Roman"/>
            </a:endParaRPr>
          </a:p>
          <a:p>
            <a:r>
              <a:rPr lang="en-IN" dirty="0" smtClean="0">
                <a:latin typeface="STIXGeneral-Regular"/>
              </a:rPr>
              <a:t>&gt;&gt;&gt; </a:t>
            </a:r>
            <a:r>
              <a:rPr lang="en-IN" dirty="0" err="1">
                <a:latin typeface="PalatinoLTStd-Roman"/>
              </a:rPr>
              <a:t>sorted_years</a:t>
            </a:r>
            <a:r>
              <a:rPr lang="en-IN" dirty="0">
                <a:latin typeface="PalatinoLTStd-Roman"/>
              </a:rPr>
              <a:t> = sorted(years)</a:t>
            </a:r>
          </a:p>
          <a:p>
            <a:r>
              <a:rPr lang="en-IN" dirty="0" smtClean="0">
                <a:latin typeface="PalatinoLTStd-Roman"/>
              </a:rPr>
              <a:t> </a:t>
            </a:r>
            <a:r>
              <a:rPr lang="en-IN" dirty="0">
                <a:latin typeface="STIXGeneral-Regular"/>
              </a:rPr>
              <a:t>&gt;&gt;&gt; </a:t>
            </a:r>
            <a:r>
              <a:rPr lang="en-IN" dirty="0" err="1" smtClean="0">
                <a:latin typeface="PalatinoLTStd-Roman"/>
              </a:rPr>
              <a:t>sorted_years</a:t>
            </a:r>
            <a:endParaRPr lang="en-IN" dirty="0">
              <a:latin typeface="PalatinoLTStd-Roman"/>
            </a:endParaRPr>
          </a:p>
        </p:txBody>
      </p:sp>
    </p:spTree>
    <p:extLst>
      <p:ext uri="{BB962C8B-B14F-4D97-AF65-F5344CB8AC3E}">
        <p14:creationId xmlns:p14="http://schemas.microsoft.com/office/powerpoint/2010/main" val="193087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Built-in functions Used on Tuples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7552942C-E0C3-4B2B-AB93-30563CE69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300" y="1690688"/>
            <a:ext cx="5576824" cy="309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1947"/>
            <a:ext cx="10515600" cy="720725"/>
          </a:xfrm>
        </p:spPr>
        <p:txBody>
          <a:bodyPr/>
          <a:lstStyle/>
          <a:p>
            <a:r>
              <a:rPr lang="en-US" dirty="0"/>
              <a:t>Relation between Tuples and 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1085850"/>
            <a:ext cx="11296650" cy="5091113"/>
          </a:xfrm>
        </p:spPr>
        <p:txBody>
          <a:bodyPr/>
          <a:lstStyle/>
          <a:p>
            <a:r>
              <a:rPr lang="en-US" dirty="0"/>
              <a:t>Though tuples may seem similar to lists, they are often used in different situations and for different purposes. </a:t>
            </a:r>
          </a:p>
          <a:p>
            <a:r>
              <a:rPr lang="en-US" dirty="0"/>
              <a:t>Tuples are immutable, and usually, contain a heterogeneous sequence of elements that are accessed via unpacking or indexing. </a:t>
            </a:r>
          </a:p>
          <a:p>
            <a:r>
              <a:rPr lang="en-US" dirty="0"/>
              <a:t>Lists are mutable, and their items are accessed via indexing. </a:t>
            </a:r>
          </a:p>
          <a:p>
            <a:r>
              <a:rPr lang="en-US" dirty="0"/>
              <a:t>Items cannot be added, removed or replaced in a tuple.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3020DEC-EAD0-4585-AA65-562EF2E95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850" y="3995738"/>
            <a:ext cx="8585344" cy="233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5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52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C4C7B6D4-2C34-4ED8-A778-9ABD919AC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24" y="1347788"/>
            <a:ext cx="10801350" cy="15732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3259195"/>
            <a:ext cx="104298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an item within a tuple is mutable, then you can change it. </a:t>
            </a:r>
          </a:p>
          <a:p>
            <a:r>
              <a:rPr lang="en-US" dirty="0"/>
              <a:t>Consider the presence of a list as an item in a tuple, then any changes to the list get reflected on the overall items in the tuple.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93CEBCD-078E-4A1C-8D43-0A340FD9F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74" y="4182525"/>
            <a:ext cx="66484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0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&gt;&gt;&gt;</a:t>
            </a:r>
            <a:r>
              <a:rPr lang="en-IN" dirty="0" err="1" smtClean="0"/>
              <a:t>coral_reef</a:t>
            </a:r>
            <a:r>
              <a:rPr lang="en-IN" dirty="0" smtClean="0"/>
              <a:t> </a:t>
            </a:r>
            <a:r>
              <a:rPr lang="en-IN" dirty="0"/>
              <a:t>= ("</a:t>
            </a:r>
            <a:r>
              <a:rPr lang="en-IN" dirty="0" err="1"/>
              <a:t>great_barrier</a:t>
            </a:r>
            <a:r>
              <a:rPr lang="en-IN" dirty="0"/>
              <a:t>", "</a:t>
            </a:r>
            <a:r>
              <a:rPr lang="en-IN" dirty="0" err="1"/>
              <a:t>ningaloo_coast</a:t>
            </a:r>
            <a:r>
              <a:rPr lang="en-IN" dirty="0"/>
              <a:t>", "</a:t>
            </a:r>
            <a:r>
              <a:rPr lang="en-IN" dirty="0" err="1"/>
              <a:t>amazon_reef</a:t>
            </a:r>
            <a:r>
              <a:rPr lang="en-IN" dirty="0"/>
              <a:t>", "</a:t>
            </a:r>
            <a:r>
              <a:rPr lang="en-IN" dirty="0" err="1"/>
              <a:t>pickles_reef</a:t>
            </a:r>
            <a:r>
              <a:rPr lang="en-IN" dirty="0"/>
              <a:t>")</a:t>
            </a:r>
          </a:p>
          <a:p>
            <a:pPr marL="0" indent="0">
              <a:buNone/>
            </a:pPr>
            <a:r>
              <a:rPr lang="en-IN" dirty="0" smtClean="0"/>
              <a:t>&gt;&gt;&gt; </a:t>
            </a:r>
            <a:r>
              <a:rPr lang="en-IN" dirty="0" err="1"/>
              <a:t>coral_reef</a:t>
            </a:r>
            <a:r>
              <a:rPr lang="en-IN" dirty="0"/>
              <a:t>[0] = "</a:t>
            </a:r>
            <a:r>
              <a:rPr lang="en-IN" dirty="0" err="1" smtClean="0"/>
              <a:t>pickles_reef</a:t>
            </a:r>
            <a:r>
              <a:rPr lang="en-IN" dirty="0" smtClean="0"/>
              <a:t>“</a:t>
            </a:r>
          </a:p>
          <a:p>
            <a:pPr marL="0" indent="0">
              <a:buNone/>
            </a:pPr>
            <a:r>
              <a:rPr lang="en-IN" dirty="0" smtClean="0"/>
              <a:t>&gt;&gt;&gt;</a:t>
            </a:r>
            <a:r>
              <a:rPr lang="en-IN" dirty="0" err="1" smtClean="0"/>
              <a:t>coral_reef_list</a:t>
            </a:r>
            <a:r>
              <a:rPr lang="en-IN" dirty="0" smtClean="0"/>
              <a:t> </a:t>
            </a:r>
            <a:r>
              <a:rPr lang="en-IN" dirty="0"/>
              <a:t>= list(</a:t>
            </a:r>
            <a:r>
              <a:rPr lang="en-IN" dirty="0" err="1"/>
              <a:t>coral_reef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98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5850"/>
            <a:ext cx="10515600" cy="50911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If an item within a tuple is mutable, then you can change it. Consider the presence of </a:t>
            </a:r>
            <a:r>
              <a:rPr lang="en-IN" dirty="0" smtClean="0"/>
              <a:t>a list </a:t>
            </a:r>
            <a:r>
              <a:rPr lang="en-IN" dirty="0"/>
              <a:t>as an item in a tuple, then any changes to the list get reflected on the overall items </a:t>
            </a:r>
            <a:r>
              <a:rPr lang="en-IN" dirty="0" err="1" smtClean="0"/>
              <a:t>inthe</a:t>
            </a:r>
            <a:r>
              <a:rPr lang="en-IN" dirty="0" smtClean="0"/>
              <a:t> </a:t>
            </a:r>
            <a:r>
              <a:rPr lang="en-IN" dirty="0"/>
              <a:t>tuple. For example,</a:t>
            </a:r>
          </a:p>
          <a:p>
            <a:pPr marL="0" indent="0">
              <a:buNone/>
            </a:pPr>
            <a:r>
              <a:rPr lang="en-IN" dirty="0"/>
              <a:t>1. &gt;&gt;&gt; </a:t>
            </a:r>
            <a:r>
              <a:rPr lang="en-IN" dirty="0" err="1"/>
              <a:t>german_cars</a:t>
            </a:r>
            <a:r>
              <a:rPr lang="en-IN" dirty="0"/>
              <a:t> = ["</a:t>
            </a:r>
            <a:r>
              <a:rPr lang="en-IN" dirty="0" err="1"/>
              <a:t>porsche</a:t>
            </a:r>
            <a:r>
              <a:rPr lang="en-IN" dirty="0"/>
              <a:t>", "</a:t>
            </a:r>
            <a:r>
              <a:rPr lang="en-IN" dirty="0" err="1"/>
              <a:t>audi</a:t>
            </a:r>
            <a:r>
              <a:rPr lang="en-IN" dirty="0"/>
              <a:t>", "</a:t>
            </a:r>
            <a:r>
              <a:rPr lang="en-IN" dirty="0" err="1"/>
              <a:t>bmw</a:t>
            </a:r>
            <a:r>
              <a:rPr lang="en-IN" dirty="0"/>
              <a:t>"]</a:t>
            </a:r>
          </a:p>
          <a:p>
            <a:pPr marL="0" indent="0">
              <a:buNone/>
            </a:pPr>
            <a:r>
              <a:rPr lang="en-IN" dirty="0"/>
              <a:t>2. &gt;&gt;&gt; </a:t>
            </a:r>
            <a:r>
              <a:rPr lang="en-IN" dirty="0" err="1"/>
              <a:t>european_cars</a:t>
            </a:r>
            <a:r>
              <a:rPr lang="en-IN" dirty="0"/>
              <a:t> = ("</a:t>
            </a:r>
            <a:r>
              <a:rPr lang="en-IN" dirty="0" err="1"/>
              <a:t>ferrari</a:t>
            </a:r>
            <a:r>
              <a:rPr lang="en-IN" dirty="0"/>
              <a:t>", "</a:t>
            </a:r>
            <a:r>
              <a:rPr lang="en-IN" dirty="0" err="1"/>
              <a:t>volvo</a:t>
            </a:r>
            <a:r>
              <a:rPr lang="en-IN" dirty="0"/>
              <a:t>", "</a:t>
            </a:r>
            <a:r>
              <a:rPr lang="en-IN" dirty="0" err="1"/>
              <a:t>renault</a:t>
            </a:r>
            <a:r>
              <a:rPr lang="en-IN" dirty="0"/>
              <a:t>", </a:t>
            </a:r>
            <a:r>
              <a:rPr lang="en-IN" dirty="0" err="1"/>
              <a:t>german_cars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3. &gt;&gt;&gt; </a:t>
            </a:r>
            <a:r>
              <a:rPr lang="en-IN" dirty="0" err="1"/>
              <a:t>european_cars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('</a:t>
            </a:r>
            <a:r>
              <a:rPr lang="en-IN" dirty="0" err="1"/>
              <a:t>ferrari</a:t>
            </a:r>
            <a:r>
              <a:rPr lang="en-IN" dirty="0"/>
              <a:t>', '</a:t>
            </a:r>
            <a:r>
              <a:rPr lang="en-IN" dirty="0" err="1"/>
              <a:t>volvo</a:t>
            </a:r>
            <a:r>
              <a:rPr lang="en-IN" dirty="0"/>
              <a:t>', '</a:t>
            </a:r>
            <a:r>
              <a:rPr lang="en-IN" dirty="0" err="1"/>
              <a:t>renault</a:t>
            </a:r>
            <a:r>
              <a:rPr lang="en-IN" dirty="0"/>
              <a:t>', ['</a:t>
            </a:r>
            <a:r>
              <a:rPr lang="en-IN" dirty="0" err="1"/>
              <a:t>porsche</a:t>
            </a:r>
            <a:r>
              <a:rPr lang="en-IN" dirty="0"/>
              <a:t>', '</a:t>
            </a:r>
            <a:r>
              <a:rPr lang="en-IN" dirty="0" err="1"/>
              <a:t>audi</a:t>
            </a:r>
            <a:r>
              <a:rPr lang="en-IN" dirty="0"/>
              <a:t>', '</a:t>
            </a:r>
            <a:r>
              <a:rPr lang="en-IN" dirty="0" err="1"/>
              <a:t>bmw</a:t>
            </a:r>
            <a:r>
              <a:rPr lang="en-IN" dirty="0"/>
              <a:t>'])</a:t>
            </a:r>
          </a:p>
          <a:p>
            <a:pPr marL="0" indent="0">
              <a:buNone/>
            </a:pPr>
            <a:r>
              <a:rPr lang="en-IN" dirty="0" smtClean="0"/>
              <a:t>4. &gt;&gt;&gt; </a:t>
            </a:r>
            <a:r>
              <a:rPr lang="en-IN" dirty="0" err="1" smtClean="0"/>
              <a:t>european_cars</a:t>
            </a:r>
            <a:r>
              <a:rPr lang="en-IN" dirty="0" smtClean="0"/>
              <a:t>[3].append("</a:t>
            </a:r>
            <a:r>
              <a:rPr lang="en-IN" dirty="0" err="1" smtClean="0"/>
              <a:t>mercedes</a:t>
            </a:r>
            <a:r>
              <a:rPr lang="en-IN" dirty="0" smtClean="0"/>
              <a:t>")</a:t>
            </a:r>
          </a:p>
          <a:p>
            <a:pPr marL="0" indent="0">
              <a:buNone/>
            </a:pPr>
            <a:r>
              <a:rPr lang="en-IN" dirty="0" smtClean="0"/>
              <a:t>5</a:t>
            </a:r>
            <a:r>
              <a:rPr lang="en-IN" dirty="0"/>
              <a:t>. &gt;&gt;&gt; </a:t>
            </a:r>
            <a:r>
              <a:rPr lang="en-IN" dirty="0" err="1"/>
              <a:t>german_cars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['</a:t>
            </a:r>
            <a:r>
              <a:rPr lang="en-IN" dirty="0" err="1"/>
              <a:t>porsche</a:t>
            </a:r>
            <a:r>
              <a:rPr lang="en-IN" dirty="0"/>
              <a:t>', '</a:t>
            </a:r>
            <a:r>
              <a:rPr lang="en-IN" dirty="0" err="1"/>
              <a:t>audi</a:t>
            </a:r>
            <a:r>
              <a:rPr lang="en-IN" dirty="0"/>
              <a:t>', '</a:t>
            </a:r>
            <a:r>
              <a:rPr lang="en-IN" dirty="0" err="1"/>
              <a:t>bmw</a:t>
            </a:r>
            <a:r>
              <a:rPr lang="en-IN" dirty="0"/>
              <a:t>', '</a:t>
            </a:r>
            <a:r>
              <a:rPr lang="en-IN" dirty="0" err="1"/>
              <a:t>mercedes</a:t>
            </a:r>
            <a:r>
              <a:rPr lang="en-IN" dirty="0"/>
              <a:t>']</a:t>
            </a:r>
          </a:p>
          <a:p>
            <a:pPr marL="0" indent="0">
              <a:buNone/>
            </a:pPr>
            <a:r>
              <a:rPr lang="en-IN" dirty="0"/>
              <a:t>6. &gt;&gt;&gt; </a:t>
            </a:r>
            <a:r>
              <a:rPr lang="en-IN" dirty="0" err="1"/>
              <a:t>european_cars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('</a:t>
            </a:r>
            <a:r>
              <a:rPr lang="en-IN" dirty="0" err="1"/>
              <a:t>ferrari</a:t>
            </a:r>
            <a:r>
              <a:rPr lang="en-IN" dirty="0"/>
              <a:t>', '</a:t>
            </a:r>
            <a:r>
              <a:rPr lang="en-IN" dirty="0" err="1"/>
              <a:t>volvo</a:t>
            </a:r>
            <a:r>
              <a:rPr lang="en-IN" dirty="0"/>
              <a:t>', '</a:t>
            </a:r>
            <a:r>
              <a:rPr lang="en-IN" dirty="0" err="1"/>
              <a:t>renault</a:t>
            </a:r>
            <a:r>
              <a:rPr lang="en-IN" dirty="0"/>
              <a:t>', ['</a:t>
            </a:r>
            <a:r>
              <a:rPr lang="en-IN" dirty="0" err="1"/>
              <a:t>porsche</a:t>
            </a:r>
            <a:r>
              <a:rPr lang="en-IN" dirty="0"/>
              <a:t>', '</a:t>
            </a:r>
            <a:r>
              <a:rPr lang="en-IN" dirty="0" err="1"/>
              <a:t>audi</a:t>
            </a:r>
            <a:r>
              <a:rPr lang="en-IN" dirty="0"/>
              <a:t>', '</a:t>
            </a:r>
            <a:r>
              <a:rPr lang="en-IN" dirty="0" err="1"/>
              <a:t>bmw</a:t>
            </a:r>
            <a:r>
              <a:rPr lang="en-IN" dirty="0"/>
              <a:t>', '</a:t>
            </a:r>
            <a:r>
              <a:rPr lang="en-IN" dirty="0" err="1"/>
              <a:t>mercedes</a:t>
            </a:r>
            <a:r>
              <a:rPr lang="en-IN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35708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Tuple </a:t>
            </a:r>
            <a:r>
              <a:rPr lang="en-IN" dirty="0" smtClean="0"/>
              <a:t>Methods</a:t>
            </a:r>
            <a:br>
              <a:rPr lang="en-IN" dirty="0" smtClean="0"/>
            </a:br>
            <a:r>
              <a:rPr lang="en-IN" dirty="0" smtClean="0"/>
              <a:t>&gt;&gt;&gt; </a:t>
            </a:r>
            <a:r>
              <a:rPr lang="en-IN" dirty="0" err="1" smtClean="0"/>
              <a:t>dir</a:t>
            </a:r>
            <a:r>
              <a:rPr lang="en-IN" dirty="0" smtClean="0"/>
              <a:t>(tuple</a:t>
            </a:r>
            <a:r>
              <a:rPr lang="en-IN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C1BC0D7F-D21A-4D3B-899D-41BC8B857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2004263"/>
            <a:ext cx="10515600" cy="299001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9DE241B-8FB4-4733-B351-CFFC6F118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243" y="4994275"/>
            <a:ext cx="9372257" cy="186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3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Tuple Packing and Unpacking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statement t = 12345, 54321, 'hello!' is an example of tuple packing.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US" dirty="0"/>
              <a:t>The reverse operation of tuple packing is also possible. This operation is called tuple unpacking and works for any sequence on the right-hand side.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EF97801-1B4A-4D07-8ADB-F891D8564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912" y="2419446"/>
            <a:ext cx="2924175" cy="904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EA4DD6C-E4DD-4FAD-A4C1-B4E3F1480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643" y="4414838"/>
            <a:ext cx="16954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IN" dirty="0"/>
              <a:t>syntax for creating a tuple 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434" y="1181100"/>
            <a:ext cx="9814366" cy="20089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50816" y="3190081"/>
            <a:ext cx="76503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&gt;&gt;&gt; internet = ("</a:t>
            </a:r>
            <a:r>
              <a:rPr lang="en-IN" sz="2000" dirty="0" err="1"/>
              <a:t>cern</a:t>
            </a:r>
            <a:r>
              <a:rPr lang="en-IN" sz="2000" dirty="0"/>
              <a:t>", "</a:t>
            </a:r>
            <a:r>
              <a:rPr lang="en-IN" sz="2000" dirty="0" err="1"/>
              <a:t>timbernerslee</a:t>
            </a:r>
            <a:r>
              <a:rPr lang="en-IN" sz="2000" dirty="0"/>
              <a:t>", "www", 1980)</a:t>
            </a:r>
          </a:p>
          <a:p>
            <a:r>
              <a:rPr lang="en-IN" sz="2000" dirty="0"/>
              <a:t>&gt;&gt;&gt; type(internet</a:t>
            </a:r>
            <a:r>
              <a:rPr lang="en-IN" sz="2000" dirty="0" smtClean="0"/>
              <a:t>)</a:t>
            </a:r>
          </a:p>
          <a:p>
            <a:r>
              <a:rPr lang="en-IN" sz="2000" dirty="0" smtClean="0"/>
              <a:t>&lt;class 'tuple'&gt;</a:t>
            </a:r>
          </a:p>
          <a:p>
            <a:r>
              <a:rPr lang="en-IN" sz="2000" dirty="0" smtClean="0"/>
              <a:t>&gt;&gt;&gt; </a:t>
            </a:r>
            <a:r>
              <a:rPr lang="en-IN" sz="2000" dirty="0"/>
              <a:t>f1 = "</a:t>
            </a:r>
            <a:r>
              <a:rPr lang="en-IN" sz="2000" dirty="0" err="1"/>
              <a:t>ferrari</a:t>
            </a:r>
            <a:r>
              <a:rPr lang="en-IN" sz="2000" dirty="0"/>
              <a:t>", "</a:t>
            </a:r>
            <a:r>
              <a:rPr lang="en-IN" sz="2000" dirty="0" err="1"/>
              <a:t>redbull</a:t>
            </a:r>
            <a:r>
              <a:rPr lang="en-IN" sz="2000" dirty="0"/>
              <a:t>", "</a:t>
            </a:r>
            <a:r>
              <a:rPr lang="en-IN" sz="2000" dirty="0" err="1"/>
              <a:t>mercedes</a:t>
            </a:r>
            <a:r>
              <a:rPr lang="en-IN" sz="2000" dirty="0"/>
              <a:t>", "</a:t>
            </a:r>
            <a:r>
              <a:rPr lang="en-IN" sz="2000" dirty="0" err="1"/>
              <a:t>williams</a:t>
            </a:r>
            <a:r>
              <a:rPr lang="en-IN" sz="2000" dirty="0"/>
              <a:t>", "</a:t>
            </a:r>
            <a:r>
              <a:rPr lang="en-IN" sz="2000" dirty="0" err="1"/>
              <a:t>renault</a:t>
            </a:r>
            <a:r>
              <a:rPr lang="en-IN" sz="2000" dirty="0"/>
              <a:t>"</a:t>
            </a:r>
          </a:p>
          <a:p>
            <a:r>
              <a:rPr lang="en-IN" sz="2000" dirty="0"/>
              <a:t>&gt;&gt;&gt; f1</a:t>
            </a:r>
          </a:p>
          <a:p>
            <a:r>
              <a:rPr lang="en-IN" sz="2000" dirty="0"/>
              <a:t>('</a:t>
            </a:r>
            <a:r>
              <a:rPr lang="en-IN" sz="2000" dirty="0" err="1"/>
              <a:t>ferrari</a:t>
            </a:r>
            <a:r>
              <a:rPr lang="en-IN" sz="2000" dirty="0"/>
              <a:t>', '</a:t>
            </a:r>
            <a:r>
              <a:rPr lang="en-IN" sz="2000" dirty="0" err="1"/>
              <a:t>redbull</a:t>
            </a:r>
            <a:r>
              <a:rPr lang="en-IN" sz="2000" dirty="0"/>
              <a:t>', '</a:t>
            </a:r>
            <a:r>
              <a:rPr lang="en-IN" sz="2000" dirty="0" err="1"/>
              <a:t>mercedes</a:t>
            </a:r>
            <a:r>
              <a:rPr lang="en-IN" sz="2000" dirty="0"/>
              <a:t>', '</a:t>
            </a:r>
            <a:r>
              <a:rPr lang="en-IN" sz="2000" dirty="0" err="1"/>
              <a:t>williams</a:t>
            </a:r>
            <a:r>
              <a:rPr lang="en-IN" sz="2000" dirty="0"/>
              <a:t>', '</a:t>
            </a:r>
            <a:r>
              <a:rPr lang="en-IN" sz="2000" dirty="0" err="1"/>
              <a:t>renault</a:t>
            </a:r>
            <a:r>
              <a:rPr lang="en-IN" sz="2000" dirty="0"/>
              <a:t>')</a:t>
            </a:r>
          </a:p>
          <a:p>
            <a:r>
              <a:rPr lang="en-IN" sz="2000" dirty="0"/>
              <a:t>&gt;&gt;&gt; type(f1)</a:t>
            </a:r>
          </a:p>
          <a:p>
            <a:r>
              <a:rPr lang="en-IN" sz="2000" dirty="0"/>
              <a:t>&lt;class 'tuple</a:t>
            </a:r>
            <a:r>
              <a:rPr lang="en-IN" sz="2000" dirty="0" smtClean="0"/>
              <a:t>'&gt;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3206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/>
          </a:bodyPr>
          <a:lstStyle/>
          <a:p>
            <a:r>
              <a:rPr lang="en-US" sz="3600" dirty="0"/>
              <a:t>Program to Iterate Over Items in Tuples Using for </a:t>
            </a:r>
            <a:r>
              <a:rPr lang="en-US" sz="3600" dirty="0" smtClean="0"/>
              <a:t>Loop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ocean_animals</a:t>
            </a:r>
            <a:r>
              <a:rPr lang="en-IN" dirty="0"/>
              <a:t> = ("</a:t>
            </a:r>
            <a:r>
              <a:rPr lang="en-IN" dirty="0" err="1"/>
              <a:t>electric_eel</a:t>
            </a:r>
            <a:r>
              <a:rPr lang="en-IN" dirty="0"/>
              <a:t>", "</a:t>
            </a:r>
            <a:r>
              <a:rPr lang="en-IN" dirty="0" err="1"/>
              <a:t>jelly_fish</a:t>
            </a:r>
            <a:r>
              <a:rPr lang="en-IN" dirty="0"/>
              <a:t>", "shrimp", "turtle", "</a:t>
            </a:r>
            <a:r>
              <a:rPr lang="en-IN" dirty="0" err="1"/>
              <a:t>blue_whale</a:t>
            </a:r>
            <a:r>
              <a:rPr lang="en-IN" dirty="0"/>
              <a:t>")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</a:t>
            </a:r>
            <a:r>
              <a:rPr lang="en-IN" dirty="0" err="1"/>
              <a:t>ocean_animals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print(f"{</a:t>
            </a:r>
            <a:r>
              <a:rPr lang="en-IN" dirty="0" err="1"/>
              <a:t>i</a:t>
            </a:r>
            <a:r>
              <a:rPr lang="en-IN" dirty="0"/>
              <a:t>} is an ocean animal")</a:t>
            </a:r>
          </a:p>
        </p:txBody>
      </p:sp>
    </p:spTree>
    <p:extLst>
      <p:ext uri="{BB962C8B-B14F-4D97-AF65-F5344CB8AC3E}">
        <p14:creationId xmlns:p14="http://schemas.microsoft.com/office/powerpoint/2010/main" val="352756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dirty="0"/>
              <a:t>Using zip()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843463"/>
          </a:xfrm>
        </p:spPr>
        <p:txBody>
          <a:bodyPr/>
          <a:lstStyle/>
          <a:p>
            <a:r>
              <a:rPr lang="en-US" dirty="0"/>
              <a:t>The zip() function makes a sequence that aggregates elements from each of the </a:t>
            </a:r>
            <a:r>
              <a:rPr lang="en-US" dirty="0" err="1"/>
              <a:t>iterables</a:t>
            </a:r>
            <a:r>
              <a:rPr lang="en-US" dirty="0"/>
              <a:t> (can be zero or more). </a:t>
            </a:r>
          </a:p>
          <a:p>
            <a:r>
              <a:rPr lang="en-US" dirty="0"/>
              <a:t>The syntax for zip() function is,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b="1" i="1" dirty="0"/>
              <a:t>zip(*</a:t>
            </a:r>
            <a:r>
              <a:rPr lang="en-US" b="1" i="1" dirty="0" err="1"/>
              <a:t>iterables</a:t>
            </a:r>
            <a:r>
              <a:rPr lang="en-US" b="1" i="1" dirty="0"/>
              <a:t>)</a:t>
            </a:r>
          </a:p>
          <a:p>
            <a:r>
              <a:rPr lang="en-US" dirty="0"/>
              <a:t>An </a:t>
            </a:r>
            <a:r>
              <a:rPr lang="en-US" dirty="0" err="1"/>
              <a:t>iterable</a:t>
            </a:r>
            <a:r>
              <a:rPr lang="en-US" dirty="0"/>
              <a:t> can be a list, string, or dictionary. It returns a sequence of tuples, where the </a:t>
            </a:r>
            <a:r>
              <a:rPr lang="en-US" dirty="0" err="1"/>
              <a:t>i-th</a:t>
            </a:r>
            <a:r>
              <a:rPr lang="en-US" dirty="0"/>
              <a:t> tuple contains the </a:t>
            </a:r>
            <a:r>
              <a:rPr lang="en-US" dirty="0" err="1"/>
              <a:t>i-th</a:t>
            </a:r>
            <a:r>
              <a:rPr lang="en-US" dirty="0"/>
              <a:t> element from each of the </a:t>
            </a:r>
            <a:r>
              <a:rPr lang="en-US" dirty="0" err="1"/>
              <a:t>iterables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BC50C5C-6872-4DF1-91D9-4066D1F53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045" y="4191000"/>
            <a:ext cx="3567909" cy="177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2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dirty="0" smtClean="0"/>
              <a:t> </a:t>
            </a:r>
            <a:r>
              <a:rPr lang="en-IN" sz="2400" dirty="0"/>
              <a:t>&gt;&gt;&gt; x = [1, 2, 3]</a:t>
            </a:r>
          </a:p>
          <a:p>
            <a:pPr marL="0" indent="0">
              <a:buNone/>
            </a:pPr>
            <a:r>
              <a:rPr lang="es-ES" sz="2400" dirty="0" smtClean="0"/>
              <a:t>&gt;&gt;&gt; </a:t>
            </a:r>
            <a:r>
              <a:rPr lang="es-ES" sz="2400" dirty="0"/>
              <a:t>y = [4, 5, 6]</a:t>
            </a:r>
          </a:p>
          <a:p>
            <a:pPr marL="0" indent="0">
              <a:buNone/>
            </a:pPr>
            <a:r>
              <a:rPr lang="en-IN" sz="2400" dirty="0" smtClean="0"/>
              <a:t>&gt;&gt;&gt; </a:t>
            </a:r>
            <a:r>
              <a:rPr lang="en-IN" sz="2400" dirty="0"/>
              <a:t>zipped = zip(x, y)</a:t>
            </a:r>
          </a:p>
          <a:p>
            <a:pPr marL="0" indent="0">
              <a:buNone/>
            </a:pPr>
            <a:r>
              <a:rPr lang="en-IN" sz="2400" dirty="0" smtClean="0"/>
              <a:t>&gt;&gt;&gt; </a:t>
            </a:r>
            <a:r>
              <a:rPr lang="en-IN" sz="2400" dirty="0"/>
              <a:t>list(zipped)</a:t>
            </a:r>
          </a:p>
          <a:p>
            <a:pPr marL="0" indent="0">
              <a:buNone/>
            </a:pPr>
            <a:r>
              <a:rPr lang="en-IN" sz="2400" dirty="0"/>
              <a:t>[(</a:t>
            </a:r>
            <a:r>
              <a:rPr lang="en-IN" sz="2400" dirty="0" smtClean="0"/>
              <a:t>1, </a:t>
            </a:r>
            <a:r>
              <a:rPr lang="en-IN" sz="2400" dirty="0"/>
              <a:t>4), (2, 5), (3, 6</a:t>
            </a:r>
            <a:r>
              <a:rPr lang="en-IN" sz="2400" dirty="0" smtClean="0"/>
              <a:t>)]</a:t>
            </a:r>
          </a:p>
          <a:p>
            <a:pPr marL="0" indent="0">
              <a:buNone/>
            </a:pPr>
            <a:r>
              <a:rPr lang="en-GB" sz="2400" dirty="0" smtClean="0"/>
              <a:t>Example 2:</a:t>
            </a:r>
            <a:endParaRPr lang="en-IN" sz="2400" dirty="0" smtClean="0"/>
          </a:p>
          <a:p>
            <a:pPr marL="0" indent="0">
              <a:buNone/>
            </a:pPr>
            <a:r>
              <a:rPr lang="en-IN" dirty="0"/>
              <a:t>USN</a:t>
            </a:r>
            <a:r>
              <a:rPr lang="en-IN" dirty="0" smtClean="0"/>
              <a:t>=("17EC001","17EC002","17EC003","17EC004</a:t>
            </a:r>
            <a:r>
              <a:rPr lang="en-IN" dirty="0"/>
              <a:t>")</a:t>
            </a:r>
          </a:p>
          <a:p>
            <a:pPr marL="0" indent="0">
              <a:buNone/>
            </a:pPr>
            <a:r>
              <a:rPr lang="en-IN" dirty="0"/>
              <a:t>Name</a:t>
            </a:r>
            <a:r>
              <a:rPr lang="en-IN" dirty="0" smtClean="0"/>
              <a:t>=(“</a:t>
            </a:r>
            <a:r>
              <a:rPr lang="en-IN" dirty="0" err="1" smtClean="0"/>
              <a:t>abc</a:t>
            </a:r>
            <a:r>
              <a:rPr lang="en-IN" dirty="0" smtClean="0"/>
              <a:t>",“</a:t>
            </a:r>
            <a:r>
              <a:rPr lang="en-IN" dirty="0" err="1" smtClean="0"/>
              <a:t>def</a:t>
            </a:r>
            <a:r>
              <a:rPr lang="en-IN" dirty="0" smtClean="0"/>
              <a:t>",“</a:t>
            </a:r>
            <a:r>
              <a:rPr lang="en-IN" dirty="0" err="1" smtClean="0"/>
              <a:t>ijk</a:t>
            </a:r>
            <a:r>
              <a:rPr lang="en-IN" dirty="0" smtClean="0"/>
              <a:t>",“</a:t>
            </a:r>
            <a:r>
              <a:rPr lang="en-IN" dirty="0" err="1" smtClean="0"/>
              <a:t>lmn</a:t>
            </a:r>
            <a:r>
              <a:rPr lang="en-IN" dirty="0" smtClean="0"/>
              <a:t>")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USN_Name</a:t>
            </a:r>
            <a:r>
              <a:rPr lang="en-IN" dirty="0"/>
              <a:t> = list(zip(USN, Name))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USN_Name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645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loop over two or more sequences at the same time, the entries can be paired with the zip() function.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2B55204-06A3-4788-BF17-A5DF6BBB7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3042945"/>
            <a:ext cx="5019675" cy="222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5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625"/>
          </a:xfrm>
        </p:spPr>
        <p:txBody>
          <a:bodyPr>
            <a:normAutofit fontScale="90000"/>
          </a:bodyPr>
          <a:lstStyle/>
          <a:p>
            <a:r>
              <a:rPr lang="en-IN" dirty="0"/>
              <a:t>Populating tuples with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err="1"/>
              <a:t>tuple_items</a:t>
            </a:r>
            <a:r>
              <a:rPr lang="en-IN" dirty="0"/>
              <a:t> = ()</a:t>
            </a:r>
          </a:p>
          <a:p>
            <a:pPr marL="0" indent="0">
              <a:buNone/>
            </a:pPr>
            <a:r>
              <a:rPr lang="en-IN" dirty="0" err="1"/>
              <a:t>total_items</a:t>
            </a:r>
            <a:r>
              <a:rPr lang="en-IN" dirty="0"/>
              <a:t> = </a:t>
            </a:r>
            <a:r>
              <a:rPr lang="en-IN" dirty="0" err="1"/>
              <a:t>int</a:t>
            </a:r>
            <a:r>
              <a:rPr lang="en-IN" dirty="0"/>
              <a:t>(input("Enter the total number of items: "))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total_items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user_input</a:t>
            </a:r>
            <a:r>
              <a:rPr lang="en-IN" dirty="0"/>
              <a:t> = </a:t>
            </a:r>
            <a:r>
              <a:rPr lang="en-IN" dirty="0" err="1"/>
              <a:t>int</a:t>
            </a:r>
            <a:r>
              <a:rPr lang="en-IN" dirty="0"/>
              <a:t>(input("Enter a number: "))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tuple_items</a:t>
            </a:r>
            <a:r>
              <a:rPr lang="en-IN" dirty="0"/>
              <a:t> += (</a:t>
            </a:r>
            <a:r>
              <a:rPr lang="en-IN" dirty="0" err="1"/>
              <a:t>user_input</a:t>
            </a:r>
            <a:r>
              <a:rPr lang="en-IN" dirty="0"/>
              <a:t>,)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f"Items</a:t>
            </a:r>
            <a:r>
              <a:rPr lang="en-IN" dirty="0"/>
              <a:t> added to tuple are {</a:t>
            </a:r>
            <a:r>
              <a:rPr lang="en-IN" dirty="0" err="1"/>
              <a:t>tuple_items</a:t>
            </a:r>
            <a:r>
              <a:rPr lang="en-IN" dirty="0"/>
              <a:t>}")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list_items</a:t>
            </a:r>
            <a:r>
              <a:rPr lang="en-IN" dirty="0"/>
              <a:t> = []</a:t>
            </a:r>
          </a:p>
          <a:p>
            <a:pPr marL="0" indent="0">
              <a:buNone/>
            </a:pPr>
            <a:r>
              <a:rPr lang="en-IN" dirty="0" err="1"/>
              <a:t>total_items</a:t>
            </a:r>
            <a:r>
              <a:rPr lang="en-IN" dirty="0"/>
              <a:t> = </a:t>
            </a:r>
            <a:r>
              <a:rPr lang="en-IN" dirty="0" err="1"/>
              <a:t>int</a:t>
            </a:r>
            <a:r>
              <a:rPr lang="en-IN" dirty="0"/>
              <a:t>(input("Enter the total number of items: "))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total_items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item = input("Enter an item to add: ")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list_items.append</a:t>
            </a:r>
            <a:r>
              <a:rPr lang="en-IN" dirty="0"/>
              <a:t>(item)</a:t>
            </a:r>
          </a:p>
          <a:p>
            <a:pPr marL="0" indent="0">
              <a:buNone/>
            </a:pPr>
            <a:r>
              <a:rPr lang="en-IN" dirty="0" err="1"/>
              <a:t>items_of_tuple</a:t>
            </a:r>
            <a:r>
              <a:rPr lang="en-IN" dirty="0"/>
              <a:t> = tuple(</a:t>
            </a:r>
            <a:r>
              <a:rPr lang="en-IN" dirty="0" err="1"/>
              <a:t>list_items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f"Tuple</a:t>
            </a:r>
            <a:r>
              <a:rPr lang="en-IN" dirty="0"/>
              <a:t> items are {</a:t>
            </a:r>
            <a:r>
              <a:rPr lang="en-IN" dirty="0" err="1"/>
              <a:t>items_of_tuple</a:t>
            </a:r>
            <a:r>
              <a:rPr lang="en-IN" dirty="0"/>
              <a:t>}")</a:t>
            </a:r>
          </a:p>
        </p:txBody>
      </p:sp>
    </p:spTree>
    <p:extLst>
      <p:ext uri="{BB962C8B-B14F-4D97-AF65-F5344CB8AC3E}">
        <p14:creationId xmlns:p14="http://schemas.microsoft.com/office/powerpoint/2010/main" val="239481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758825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Write </a:t>
            </a:r>
            <a:r>
              <a:rPr lang="en-US" sz="3100" dirty="0"/>
              <a:t>Python Program to Swap Two Numbers Without Using Intermediate/Temporary Variables. Prompt the User for Input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1"/>
            <a:ext cx="10515600" cy="344805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 = </a:t>
            </a:r>
            <a:r>
              <a:rPr lang="en-IN" dirty="0" err="1"/>
              <a:t>int</a:t>
            </a:r>
            <a:r>
              <a:rPr lang="en-IN" dirty="0"/>
              <a:t>(input("Enter a value for first number "))</a:t>
            </a:r>
          </a:p>
          <a:p>
            <a:pPr marL="0" indent="0">
              <a:buNone/>
            </a:pPr>
            <a:r>
              <a:rPr lang="en-IN" dirty="0"/>
              <a:t>b = </a:t>
            </a:r>
            <a:r>
              <a:rPr lang="en-IN" dirty="0" err="1"/>
              <a:t>int</a:t>
            </a:r>
            <a:r>
              <a:rPr lang="en-IN" dirty="0"/>
              <a:t>(input("Enter a value for second number "))</a:t>
            </a:r>
          </a:p>
          <a:p>
            <a:pPr marL="0" indent="0">
              <a:buNone/>
            </a:pPr>
            <a:r>
              <a:rPr lang="en-IN" dirty="0"/>
              <a:t>b, a = a, b</a:t>
            </a:r>
          </a:p>
          <a:p>
            <a:pPr marL="0" indent="0">
              <a:buNone/>
            </a:pPr>
            <a:r>
              <a:rPr lang="en-IN" dirty="0"/>
              <a:t>print("After Swapping")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f"Value</a:t>
            </a:r>
            <a:r>
              <a:rPr lang="en-IN" dirty="0"/>
              <a:t> for first number {a}, Value for second number {b}")</a:t>
            </a:r>
          </a:p>
        </p:txBody>
      </p:sp>
    </p:spTree>
    <p:extLst>
      <p:ext uri="{BB962C8B-B14F-4D97-AF65-F5344CB8AC3E}">
        <p14:creationId xmlns:p14="http://schemas.microsoft.com/office/powerpoint/2010/main" val="420970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>
            <a:no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Program </a:t>
            </a:r>
            <a:r>
              <a:rPr lang="en-US" sz="2800" dirty="0"/>
              <a:t>to Demonstrate the Return of Multiple Values from a Function</a:t>
            </a:r>
            <a:br>
              <a:rPr lang="en-US" sz="28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976813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return_multiple_items</a:t>
            </a:r>
            <a:r>
              <a:rPr lang="en-IN" dirty="0"/>
              <a:t>():</a:t>
            </a:r>
          </a:p>
          <a:p>
            <a:pPr marL="0" indent="0">
              <a:buNone/>
            </a:pPr>
            <a:r>
              <a:rPr lang="en-IN" dirty="0"/>
              <a:t>    monument = input("Which is your </a:t>
            </a:r>
            <a:r>
              <a:rPr lang="en-IN" dirty="0" err="1"/>
              <a:t>favorite</a:t>
            </a:r>
            <a:r>
              <a:rPr lang="en-IN" dirty="0"/>
              <a:t> monument? ")</a:t>
            </a:r>
          </a:p>
          <a:p>
            <a:pPr marL="0" indent="0">
              <a:buNone/>
            </a:pPr>
            <a:r>
              <a:rPr lang="en-IN" dirty="0"/>
              <a:t>    year = input("When was it constructed? ")</a:t>
            </a:r>
          </a:p>
          <a:p>
            <a:pPr marL="0" indent="0">
              <a:buNone/>
            </a:pPr>
            <a:r>
              <a:rPr lang="en-IN" dirty="0"/>
              <a:t>    return monument, year</a:t>
            </a:r>
          </a:p>
          <a:p>
            <a:pPr marL="0" indent="0">
              <a:buNone/>
            </a:pPr>
            <a:r>
              <a:rPr lang="en-IN" dirty="0" err="1"/>
              <a:t>mnt</a:t>
            </a:r>
            <a:r>
              <a:rPr lang="en-IN" dirty="0"/>
              <a:t>, </a:t>
            </a:r>
            <a:r>
              <a:rPr lang="en-IN" dirty="0" err="1"/>
              <a:t>yr</a:t>
            </a:r>
            <a:r>
              <a:rPr lang="en-IN" dirty="0"/>
              <a:t> = </a:t>
            </a:r>
            <a:r>
              <a:rPr lang="en-IN" dirty="0" err="1"/>
              <a:t>return_multiple_items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f"My</a:t>
            </a:r>
            <a:r>
              <a:rPr lang="en-IN" dirty="0"/>
              <a:t> </a:t>
            </a:r>
            <a:r>
              <a:rPr lang="en-IN" dirty="0" err="1"/>
              <a:t>favorite</a:t>
            </a:r>
            <a:r>
              <a:rPr lang="en-IN" dirty="0"/>
              <a:t> monument is {</a:t>
            </a:r>
            <a:r>
              <a:rPr lang="en-IN" dirty="0" err="1"/>
              <a:t>mnt</a:t>
            </a:r>
            <a:r>
              <a:rPr lang="en-IN" dirty="0"/>
              <a:t>} and it was constructed in {</a:t>
            </a:r>
            <a:r>
              <a:rPr lang="en-IN" dirty="0" err="1"/>
              <a:t>yr</a:t>
            </a:r>
            <a:r>
              <a:rPr lang="en-IN" dirty="0"/>
              <a:t>}")</a:t>
            </a:r>
          </a:p>
          <a:p>
            <a:pPr marL="0" indent="0">
              <a:buNone/>
            </a:pPr>
            <a:r>
              <a:rPr lang="en-IN" dirty="0"/>
              <a:t>result = </a:t>
            </a:r>
            <a:r>
              <a:rPr lang="en-IN" dirty="0" err="1"/>
              <a:t>return_multiple_items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f"My</a:t>
            </a:r>
            <a:r>
              <a:rPr lang="en-IN" dirty="0"/>
              <a:t> </a:t>
            </a:r>
            <a:r>
              <a:rPr lang="en-IN" dirty="0" err="1"/>
              <a:t>favorite</a:t>
            </a:r>
            <a:r>
              <a:rPr lang="en-IN" dirty="0"/>
              <a:t> monument is {result[0]} and it was constructed in {result[1]}")</a:t>
            </a:r>
          </a:p>
        </p:txBody>
      </p:sp>
    </p:spTree>
    <p:extLst>
      <p:ext uri="{BB962C8B-B14F-4D97-AF65-F5344CB8AC3E}">
        <p14:creationId xmlns:p14="http://schemas.microsoft.com/office/powerpoint/2010/main" val="91549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815975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800" dirty="0" smtClean="0"/>
              <a:t>Write </a:t>
            </a:r>
            <a:r>
              <a:rPr lang="en-US" sz="2800" dirty="0" err="1"/>
              <a:t>Pythonic</a:t>
            </a:r>
            <a:r>
              <a:rPr lang="en-US" sz="2800" dirty="0"/>
              <a:t> Code to Sort a Sequence of Names according to Their Alphabetical Order Without Using sort() Function</a:t>
            </a:r>
            <a:br>
              <a:rPr lang="en-US" sz="2800" dirty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175" y="1009650"/>
            <a:ext cx="8629650" cy="49958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read_list_items</a:t>
            </a:r>
            <a:r>
              <a:rPr lang="en-IN" dirty="0"/>
              <a:t>():</a:t>
            </a:r>
          </a:p>
          <a:p>
            <a:pPr marL="0" indent="0">
              <a:buNone/>
            </a:pPr>
            <a:r>
              <a:rPr lang="en-IN" dirty="0"/>
              <a:t>    print("Enter names separated by a space")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list_items</a:t>
            </a:r>
            <a:r>
              <a:rPr lang="en-IN" dirty="0"/>
              <a:t> = input().split()</a:t>
            </a:r>
          </a:p>
          <a:p>
            <a:pPr marL="0" indent="0">
              <a:buNone/>
            </a:pPr>
            <a:r>
              <a:rPr lang="en-IN" dirty="0"/>
              <a:t>    return </a:t>
            </a:r>
            <a:r>
              <a:rPr lang="en-IN" dirty="0" err="1"/>
              <a:t>list_items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sort_item_list</a:t>
            </a:r>
            <a:r>
              <a:rPr lang="en-IN" dirty="0"/>
              <a:t>(</a:t>
            </a:r>
            <a:r>
              <a:rPr lang="en-IN" dirty="0" err="1"/>
              <a:t>items_in_list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n = 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items_in_list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for </a:t>
            </a:r>
            <a:r>
              <a:rPr lang="en-IN" dirty="0" err="1"/>
              <a:t>i</a:t>
            </a:r>
            <a:r>
              <a:rPr lang="en-IN" dirty="0"/>
              <a:t> in range(n):</a:t>
            </a:r>
          </a:p>
          <a:p>
            <a:pPr marL="0" indent="0">
              <a:buNone/>
            </a:pPr>
            <a:r>
              <a:rPr lang="en-IN" dirty="0"/>
              <a:t>        for j in range(1, n-</a:t>
            </a:r>
            <a:r>
              <a:rPr lang="en-IN" dirty="0" err="1"/>
              <a:t>i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        if </a:t>
            </a:r>
            <a:r>
              <a:rPr lang="en-IN" dirty="0" err="1"/>
              <a:t>items_in_list</a:t>
            </a:r>
            <a:r>
              <a:rPr lang="en-IN" dirty="0"/>
              <a:t>[j-1] &gt; </a:t>
            </a:r>
            <a:r>
              <a:rPr lang="en-IN" dirty="0" err="1"/>
              <a:t>items_in_list</a:t>
            </a:r>
            <a:r>
              <a:rPr lang="en-IN" dirty="0"/>
              <a:t>[j]:</a:t>
            </a:r>
          </a:p>
          <a:p>
            <a:pPr marL="0" indent="0">
              <a:buNone/>
            </a:pPr>
            <a:r>
              <a:rPr lang="en-IN" dirty="0"/>
              <a:t>                (</a:t>
            </a:r>
            <a:r>
              <a:rPr lang="en-IN" dirty="0" err="1"/>
              <a:t>items_in_list</a:t>
            </a:r>
            <a:r>
              <a:rPr lang="en-IN" dirty="0"/>
              <a:t>[j-1], </a:t>
            </a:r>
            <a:r>
              <a:rPr lang="en-IN" dirty="0" err="1"/>
              <a:t>items_in_list</a:t>
            </a:r>
            <a:r>
              <a:rPr lang="en-IN" dirty="0"/>
              <a:t>[j]) = (</a:t>
            </a:r>
            <a:r>
              <a:rPr lang="en-IN" dirty="0" err="1"/>
              <a:t>items_in_list</a:t>
            </a:r>
            <a:r>
              <a:rPr lang="en-IN" dirty="0"/>
              <a:t>[j], </a:t>
            </a:r>
            <a:r>
              <a:rPr lang="en-IN" dirty="0" err="1"/>
              <a:t>items_in_list</a:t>
            </a:r>
            <a:r>
              <a:rPr lang="en-IN" dirty="0"/>
              <a:t>[j-1])</a:t>
            </a:r>
          </a:p>
          <a:p>
            <a:pPr marL="0" indent="0">
              <a:buNone/>
            </a:pPr>
            <a:r>
              <a:rPr lang="en-IN" dirty="0"/>
              <a:t>    print("After Sorting")</a:t>
            </a:r>
          </a:p>
          <a:p>
            <a:pPr marL="0" indent="0">
              <a:buNone/>
            </a:pPr>
            <a:r>
              <a:rPr lang="en-IN" dirty="0"/>
              <a:t>    print(</a:t>
            </a:r>
            <a:r>
              <a:rPr lang="en-IN" dirty="0" err="1"/>
              <a:t>items_in_list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all_items</a:t>
            </a:r>
            <a:r>
              <a:rPr lang="en-IN" dirty="0"/>
              <a:t> = </a:t>
            </a:r>
            <a:r>
              <a:rPr lang="en-IN" dirty="0" err="1"/>
              <a:t>read_list_items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sort_item_list</a:t>
            </a:r>
            <a:r>
              <a:rPr lang="en-IN" dirty="0"/>
              <a:t>(</a:t>
            </a:r>
            <a:r>
              <a:rPr lang="en-IN" dirty="0" err="1"/>
              <a:t>all_items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8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Empty and nested tuple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You can create an empty tuple without any values. The syntax is,</a:t>
            </a:r>
          </a:p>
          <a:p>
            <a:pPr marL="0" indent="0">
              <a:buNone/>
            </a:pPr>
            <a:r>
              <a:rPr lang="en-IN" b="1" i="1" dirty="0" err="1"/>
              <a:t>tuple_name</a:t>
            </a:r>
            <a:r>
              <a:rPr lang="en-IN" b="1" i="1" dirty="0"/>
              <a:t> = </a:t>
            </a:r>
            <a:r>
              <a:rPr lang="en-IN" b="1" i="1" dirty="0" smtClean="0"/>
              <a:t>()</a:t>
            </a:r>
          </a:p>
          <a:p>
            <a:r>
              <a:rPr lang="en-IN" dirty="0"/>
              <a:t>You can store any item of type string, number, object, another </a:t>
            </a:r>
            <a:r>
              <a:rPr lang="en-IN" dirty="0" smtClean="0"/>
              <a:t>variable, and </a:t>
            </a:r>
            <a:r>
              <a:rPr lang="en-IN" dirty="0"/>
              <a:t>even another tuple itself. You can have a mix of different</a:t>
            </a:r>
          </a:p>
          <a:p>
            <a:pPr marL="0" indent="0">
              <a:buNone/>
            </a:pPr>
            <a:r>
              <a:rPr lang="en-IN" dirty="0"/>
              <a:t>types of items in tuples, and </a:t>
            </a:r>
            <a:r>
              <a:rPr lang="en-IN" dirty="0" smtClean="0"/>
              <a:t>they </a:t>
            </a:r>
            <a:r>
              <a:rPr lang="en-IN" dirty="0"/>
              <a:t>need not be homogeneous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air_force</a:t>
            </a:r>
            <a:r>
              <a:rPr lang="en-IN" dirty="0"/>
              <a:t> = ("f15", "f22a", "f35a")</a:t>
            </a:r>
          </a:p>
          <a:p>
            <a:pPr marL="0" indent="0">
              <a:buNone/>
            </a:pPr>
            <a:r>
              <a:rPr lang="en-IN" dirty="0" smtClean="0"/>
              <a:t>&gt;&gt;&gt; </a:t>
            </a:r>
            <a:r>
              <a:rPr lang="en-IN" dirty="0" err="1"/>
              <a:t>fighter_jets</a:t>
            </a:r>
            <a:r>
              <a:rPr lang="en-IN" dirty="0"/>
              <a:t> = (1988, 2005, 2016, </a:t>
            </a:r>
            <a:r>
              <a:rPr lang="en-IN" dirty="0" err="1"/>
              <a:t>air_force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smtClean="0"/>
              <a:t>&gt;&gt;&gt; </a:t>
            </a:r>
            <a:r>
              <a:rPr lang="en-IN" dirty="0" err="1"/>
              <a:t>fighter_jets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(1988, 2005, 2016, ('f15', 'f22a', 'f35a'))</a:t>
            </a:r>
          </a:p>
        </p:txBody>
      </p:sp>
    </p:spTree>
    <p:extLst>
      <p:ext uri="{BB962C8B-B14F-4D97-AF65-F5344CB8AC3E}">
        <p14:creationId xmlns:p14="http://schemas.microsoft.com/office/powerpoint/2010/main" val="357617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r>
              <a:rPr lang="en-IN" b="1" dirty="0"/>
              <a:t>Basic Tuple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&gt;&gt;&gt; tuple_1 = (2, 0, 1, 4)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&gt;&gt;&gt; tuple_2 = (2, 0, 1, 9)</a:t>
            </a:r>
          </a:p>
          <a:p>
            <a:pPr marL="0" indent="0">
              <a:buNone/>
            </a:pPr>
            <a:r>
              <a:rPr lang="en-IN" dirty="0" smtClean="0"/>
              <a:t>&gt;&gt;&gt; </a:t>
            </a:r>
            <a:r>
              <a:rPr lang="en-IN" dirty="0"/>
              <a:t>tuple_1 + tuple_2</a:t>
            </a:r>
          </a:p>
          <a:p>
            <a:pPr marL="0" indent="0">
              <a:buNone/>
            </a:pPr>
            <a:r>
              <a:rPr lang="en-IN" dirty="0"/>
              <a:t>(2, 0, 1, 4, 2, 0, 1, 9)</a:t>
            </a:r>
          </a:p>
          <a:p>
            <a:pPr marL="0" indent="0">
              <a:buNone/>
            </a:pPr>
            <a:r>
              <a:rPr lang="en-IN" dirty="0" smtClean="0"/>
              <a:t>&gt;&gt;&gt; </a:t>
            </a:r>
            <a:r>
              <a:rPr lang="en-IN" dirty="0"/>
              <a:t>tuple_1 * 3</a:t>
            </a:r>
          </a:p>
          <a:p>
            <a:pPr marL="0" indent="0">
              <a:buNone/>
            </a:pPr>
            <a:r>
              <a:rPr lang="en-IN" dirty="0"/>
              <a:t>(2, 0, 1, 4, 2, 0, 1, 4, 2, 0, 1, 4)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&gt;&gt;&gt; tuple_1 == tuple_2</a:t>
            </a:r>
          </a:p>
          <a:p>
            <a:pPr marL="0" indent="0">
              <a:buNone/>
            </a:pPr>
            <a:r>
              <a:rPr lang="en-IN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0489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Basic Tuple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457"/>
            <a:ext cx="10515600" cy="46965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tuple_items</a:t>
            </a:r>
            <a:r>
              <a:rPr lang="en-IN" dirty="0"/>
              <a:t> = (1, 9, 8, 8)</a:t>
            </a:r>
          </a:p>
          <a:p>
            <a:pPr marL="0" indent="0">
              <a:buNone/>
            </a:pPr>
            <a:r>
              <a:rPr lang="en-IN" dirty="0" smtClean="0"/>
              <a:t>&gt;&gt;&gt; </a:t>
            </a:r>
            <a:r>
              <a:rPr lang="en-IN" dirty="0"/>
              <a:t>1 in </a:t>
            </a:r>
            <a:r>
              <a:rPr lang="en-IN" dirty="0" err="1"/>
              <a:t>tuple_items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True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&gt;&gt;&gt; 25 in </a:t>
            </a:r>
            <a:r>
              <a:rPr lang="en-IN" dirty="0" err="1"/>
              <a:t>tuple_items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False</a:t>
            </a:r>
          </a:p>
          <a:p>
            <a:pPr marL="0" indent="0">
              <a:buNone/>
            </a:pPr>
            <a:r>
              <a:rPr lang="en-IN" dirty="0"/>
              <a:t>&gt;&gt;&gt; tuple_1 = (9, 8, 7)</a:t>
            </a:r>
          </a:p>
          <a:p>
            <a:pPr marL="0" indent="0">
              <a:buNone/>
            </a:pPr>
            <a:r>
              <a:rPr lang="en-IN" dirty="0" smtClean="0"/>
              <a:t>&gt;&gt;&gt; </a:t>
            </a:r>
            <a:r>
              <a:rPr lang="en-IN" dirty="0"/>
              <a:t>tuple_2 = (9, 1, 1)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&gt;&gt;&gt; tuple_1 &gt; tuple_2</a:t>
            </a:r>
          </a:p>
          <a:p>
            <a:pPr marL="0" indent="0">
              <a:buNone/>
            </a:pPr>
            <a:r>
              <a:rPr lang="en-IN" dirty="0"/>
              <a:t>True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&gt;&gt;&gt; tuple_1 != tuple_2</a:t>
            </a:r>
          </a:p>
          <a:p>
            <a:pPr marL="0" indent="0">
              <a:buNone/>
            </a:pPr>
            <a:r>
              <a:rPr lang="en-IN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0932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947738"/>
          </a:xfrm>
        </p:spPr>
        <p:txBody>
          <a:bodyPr/>
          <a:lstStyle/>
          <a:p>
            <a:r>
              <a:rPr lang="en-IN" b="1" dirty="0"/>
              <a:t>The </a:t>
            </a:r>
            <a:r>
              <a:rPr lang="en-IN" b="1" i="1" dirty="0"/>
              <a:t>tuple() </a:t>
            </a:r>
            <a:r>
              <a:rPr lang="en-IN" b="1" dirty="0"/>
              <a:t>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6338"/>
            <a:ext cx="10515600" cy="50006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The built-in </a:t>
            </a:r>
            <a:r>
              <a:rPr lang="en-IN" i="1" dirty="0"/>
              <a:t>tuple() </a:t>
            </a:r>
            <a:r>
              <a:rPr lang="en-IN" dirty="0"/>
              <a:t>function is used to create a tuple. The syntax for the </a:t>
            </a:r>
            <a:r>
              <a:rPr lang="en-IN" i="1" dirty="0"/>
              <a:t>tuple() </a:t>
            </a:r>
            <a:r>
              <a:rPr lang="en-IN" dirty="0"/>
              <a:t>function is,</a:t>
            </a:r>
          </a:p>
          <a:p>
            <a:pPr marL="0" indent="0">
              <a:buNone/>
            </a:pPr>
            <a:r>
              <a:rPr lang="en-IN" b="1" i="1" dirty="0"/>
              <a:t>tuple([sequence])</a:t>
            </a:r>
          </a:p>
          <a:p>
            <a:pPr marL="0" indent="0">
              <a:buNone/>
            </a:pPr>
            <a:r>
              <a:rPr lang="en-IN" dirty="0"/>
              <a:t>where the sequence can be a number, string or tuple itself. 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norse</a:t>
            </a:r>
            <a:r>
              <a:rPr lang="en-IN" dirty="0"/>
              <a:t> = "</a:t>
            </a:r>
            <a:r>
              <a:rPr lang="en-IN" dirty="0" err="1"/>
              <a:t>vikings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 smtClean="0"/>
              <a:t>&gt;&gt;&gt; </a:t>
            </a:r>
            <a:r>
              <a:rPr lang="en-IN" dirty="0" err="1"/>
              <a:t>string_to_tuple</a:t>
            </a:r>
            <a:r>
              <a:rPr lang="en-IN" dirty="0"/>
              <a:t> = tuple(</a:t>
            </a:r>
            <a:r>
              <a:rPr lang="en-IN" dirty="0" err="1"/>
              <a:t>norse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&gt;&gt;&gt; </a:t>
            </a:r>
            <a:r>
              <a:rPr lang="en-IN" dirty="0" err="1"/>
              <a:t>string_to_tuple</a:t>
            </a:r>
            <a:endParaRPr lang="en-IN" dirty="0"/>
          </a:p>
          <a:p>
            <a:pPr marL="0" indent="0">
              <a:buNone/>
            </a:pPr>
            <a:r>
              <a:rPr lang="pt-BR" dirty="0" smtClean="0"/>
              <a:t>&gt;&gt;&gt; </a:t>
            </a:r>
            <a:r>
              <a:rPr lang="pt-BR" dirty="0"/>
              <a:t>zeus = ["g", "o", "d", "o", "f", "s", "k", "y"]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&gt;&gt;&gt; </a:t>
            </a:r>
            <a:r>
              <a:rPr lang="en-IN" dirty="0" err="1"/>
              <a:t>list_to_tuple</a:t>
            </a:r>
            <a:r>
              <a:rPr lang="en-IN" dirty="0"/>
              <a:t> = tuple(</a:t>
            </a:r>
            <a:r>
              <a:rPr lang="en-IN" dirty="0" err="1"/>
              <a:t>zeus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&gt;&gt;&gt; </a:t>
            </a:r>
            <a:r>
              <a:rPr lang="en-IN" dirty="0" err="1"/>
              <a:t>list_to_tuple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('g', 'o', 'd', 'o', 'f', 's', 'k', 'y')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&gt;&gt;&gt; </a:t>
            </a:r>
            <a:r>
              <a:rPr lang="en-IN" dirty="0" err="1"/>
              <a:t>string_to_tuple</a:t>
            </a:r>
            <a:r>
              <a:rPr lang="en-IN" dirty="0"/>
              <a:t> + "</a:t>
            </a:r>
            <a:r>
              <a:rPr lang="en-IN" dirty="0" err="1"/>
              <a:t>scandinavia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 smtClean="0"/>
              <a:t>&gt;&gt;&gt; </a:t>
            </a:r>
            <a:r>
              <a:rPr lang="en-IN" dirty="0" err="1"/>
              <a:t>string_to_tuple</a:t>
            </a:r>
            <a:r>
              <a:rPr lang="en-IN" dirty="0"/>
              <a:t> + tuple("</a:t>
            </a:r>
            <a:r>
              <a:rPr lang="en-IN" dirty="0" err="1"/>
              <a:t>scandinavia</a:t>
            </a:r>
            <a:r>
              <a:rPr lang="en-IN" dirty="0"/>
              <a:t>")</a:t>
            </a:r>
          </a:p>
          <a:p>
            <a:pPr marL="0" indent="0">
              <a:buNone/>
            </a:pPr>
            <a:r>
              <a:rPr lang="en-IN" dirty="0"/>
              <a:t>('v', '</a:t>
            </a:r>
            <a:r>
              <a:rPr lang="en-IN" dirty="0" err="1"/>
              <a:t>i</a:t>
            </a:r>
            <a:r>
              <a:rPr lang="en-IN" dirty="0"/>
              <a:t>', 'k', '</a:t>
            </a:r>
            <a:r>
              <a:rPr lang="en-IN" dirty="0" err="1"/>
              <a:t>i</a:t>
            </a:r>
            <a:r>
              <a:rPr lang="en-IN" dirty="0"/>
              <a:t>', 'n', 'g', 's', 's', 'c', 'a', 'n', 'd', '</a:t>
            </a:r>
            <a:r>
              <a:rPr lang="en-IN" dirty="0" err="1"/>
              <a:t>i</a:t>
            </a:r>
            <a:r>
              <a:rPr lang="en-IN" dirty="0"/>
              <a:t>', 'n', 'a', 'v', '</a:t>
            </a:r>
            <a:r>
              <a:rPr lang="en-IN" dirty="0" err="1"/>
              <a:t>i</a:t>
            </a:r>
            <a:r>
              <a:rPr lang="en-IN" dirty="0"/>
              <a:t>', 'a')</a:t>
            </a:r>
          </a:p>
        </p:txBody>
      </p:sp>
    </p:spTree>
    <p:extLst>
      <p:ext uri="{BB962C8B-B14F-4D97-AF65-F5344CB8AC3E}">
        <p14:creationId xmlns:p14="http://schemas.microsoft.com/office/powerpoint/2010/main" val="274475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&gt;&gt;&gt; letters = ("a", "b", "c")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&gt;&gt;&gt; numbers = (1, 2, 3)</a:t>
            </a:r>
          </a:p>
          <a:p>
            <a:pPr marL="0" indent="0">
              <a:buNone/>
            </a:pPr>
            <a:r>
              <a:rPr lang="en-IN" dirty="0" smtClean="0"/>
              <a:t>&gt;&gt;&gt; </a:t>
            </a:r>
            <a:r>
              <a:rPr lang="en-IN" dirty="0" err="1"/>
              <a:t>nested_tuples</a:t>
            </a:r>
            <a:r>
              <a:rPr lang="en-IN" dirty="0"/>
              <a:t> = (letters, numbers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nested_tuples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(('a', 'b', 'c'), (1, 2, 3))</a:t>
            </a:r>
          </a:p>
          <a:p>
            <a:pPr marL="0" indent="0">
              <a:buNone/>
            </a:pPr>
            <a:r>
              <a:rPr lang="en-IN" dirty="0" smtClean="0"/>
              <a:t>&gt;&gt;&gt; </a:t>
            </a:r>
            <a:r>
              <a:rPr lang="en-IN" dirty="0"/>
              <a:t>tuple("wolverine")</a:t>
            </a:r>
          </a:p>
          <a:p>
            <a:pPr marL="0" indent="0">
              <a:buNone/>
            </a:pPr>
            <a:r>
              <a:rPr lang="en-IN" dirty="0"/>
              <a:t>('w', 'o', 'l', 'v', 'e', 'r', '</a:t>
            </a:r>
            <a:r>
              <a:rPr lang="en-IN" dirty="0" err="1"/>
              <a:t>i</a:t>
            </a:r>
            <a:r>
              <a:rPr lang="en-IN" dirty="0"/>
              <a:t>', 'n', 'e')</a:t>
            </a:r>
          </a:p>
        </p:txBody>
      </p:sp>
    </p:spTree>
    <p:extLst>
      <p:ext uri="{BB962C8B-B14F-4D97-AF65-F5344CB8AC3E}">
        <p14:creationId xmlns:p14="http://schemas.microsoft.com/office/powerpoint/2010/main" val="310297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212725"/>
            <a:ext cx="10515600" cy="64452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Indexing and Slicing in Tuples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2665"/>
            <a:ext cx="11468100" cy="5657850"/>
          </a:xfrm>
        </p:spPr>
        <p:txBody>
          <a:bodyPr>
            <a:normAutofit fontScale="92500"/>
          </a:bodyPr>
          <a:lstStyle/>
          <a:p>
            <a:r>
              <a:rPr lang="en-IN" dirty="0"/>
              <a:t>The syntax for accessing an item in a tuple </a:t>
            </a:r>
            <a:r>
              <a:rPr lang="en-IN" dirty="0" smtClean="0"/>
              <a:t>is,  </a:t>
            </a:r>
            <a:r>
              <a:rPr lang="en-IN" b="1" i="1" dirty="0" err="1" smtClean="0"/>
              <a:t>tuple_name</a:t>
            </a:r>
            <a:r>
              <a:rPr lang="en-IN" b="1" i="1" dirty="0" smtClean="0"/>
              <a:t>[index]</a:t>
            </a:r>
          </a:p>
          <a:p>
            <a:pPr marL="0" indent="0">
              <a:buNone/>
            </a:pPr>
            <a:r>
              <a:rPr lang="en-IN" dirty="0"/>
              <a:t>where index should always be an integer value and indicates the item to be selected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&gt;&gt;&gt; </a:t>
            </a:r>
            <a:r>
              <a:rPr lang="en-IN" dirty="0" err="1"/>
              <a:t>holy_places</a:t>
            </a:r>
            <a:r>
              <a:rPr lang="en-IN" dirty="0"/>
              <a:t> = </a:t>
            </a:r>
            <a:r>
              <a:rPr lang="en-IN" sz="2200" dirty="0"/>
              <a:t>("</a:t>
            </a:r>
            <a:r>
              <a:rPr lang="en-IN" sz="2200" dirty="0" err="1"/>
              <a:t>jerusalem</a:t>
            </a:r>
            <a:r>
              <a:rPr lang="en-IN" sz="2200" dirty="0"/>
              <a:t>", "</a:t>
            </a:r>
            <a:r>
              <a:rPr lang="en-IN" sz="2200" dirty="0" err="1"/>
              <a:t>kashivishwanath</a:t>
            </a:r>
            <a:r>
              <a:rPr lang="en-IN" sz="2200" dirty="0"/>
              <a:t>", "</a:t>
            </a:r>
            <a:r>
              <a:rPr lang="en-IN" sz="2200" dirty="0" err="1"/>
              <a:t>harmandirsahib</a:t>
            </a:r>
            <a:r>
              <a:rPr lang="en-IN" sz="2200" dirty="0"/>
              <a:t>", "</a:t>
            </a:r>
            <a:r>
              <a:rPr lang="en-IN" sz="2200" dirty="0" err="1"/>
              <a:t>bethlehem</a:t>
            </a:r>
            <a:r>
              <a:rPr lang="en-IN" sz="2200" dirty="0" smtClean="0"/>
              <a:t>", "</a:t>
            </a:r>
            <a:r>
              <a:rPr lang="en-IN" sz="2200" dirty="0" err="1"/>
              <a:t>mahabodhi</a:t>
            </a:r>
            <a:r>
              <a:rPr lang="en-IN" sz="2200" dirty="0"/>
              <a:t>")</a:t>
            </a:r>
          </a:p>
          <a:p>
            <a:pPr marL="0" indent="0">
              <a:buNone/>
            </a:pPr>
            <a:r>
              <a:rPr lang="en-IN" dirty="0" smtClean="0"/>
              <a:t>&gt;&gt;&gt; </a:t>
            </a:r>
            <a:r>
              <a:rPr lang="en-IN" dirty="0" err="1"/>
              <a:t>holy_places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&gt;&gt;&gt; </a:t>
            </a:r>
            <a:r>
              <a:rPr lang="en-IN" dirty="0" err="1"/>
              <a:t>holy_places</a:t>
            </a:r>
            <a:r>
              <a:rPr lang="en-IN" dirty="0"/>
              <a:t>[0]</a:t>
            </a:r>
          </a:p>
          <a:p>
            <a:pPr marL="0" indent="0">
              <a:buNone/>
            </a:pPr>
            <a:r>
              <a:rPr lang="en-IN" dirty="0" smtClean="0"/>
              <a:t>&gt;&gt;&gt; </a:t>
            </a:r>
            <a:r>
              <a:rPr lang="en-IN" dirty="0" err="1"/>
              <a:t>holy_places</a:t>
            </a:r>
            <a:r>
              <a:rPr lang="en-IN" dirty="0"/>
              <a:t>[5</a:t>
            </a:r>
            <a:r>
              <a:rPr lang="en-IN" dirty="0" smtClean="0"/>
              <a:t>]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holy_places</a:t>
            </a:r>
            <a:r>
              <a:rPr lang="en-IN" dirty="0"/>
              <a:t>[0]==</a:t>
            </a:r>
            <a:r>
              <a:rPr lang="en-IN" dirty="0" err="1"/>
              <a:t>holy_places</a:t>
            </a:r>
            <a:r>
              <a:rPr lang="en-IN" dirty="0"/>
              <a:t>[-5]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E220F35-06A7-4B8B-89B4-136C3D7AD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90" y="3035120"/>
            <a:ext cx="11395910" cy="736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F5D95C2-8A6B-45B5-8353-73AA51DCC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96" y="2042721"/>
            <a:ext cx="11395907" cy="88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3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IN" dirty="0"/>
              <a:t>Slicing in tuples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F35F8ABB-919B-4393-AC0F-173E64A99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r>
              <a:rPr lang="en-US" dirty="0"/>
              <a:t>Slicing of tuples is allowed in Python wherein a part of the tuple can be extracted by specifying an index range along with the colon (:) operator, which itself results as tuple type.</a:t>
            </a:r>
          </a:p>
          <a:p>
            <a:r>
              <a:rPr lang="en-US" dirty="0"/>
              <a:t>The syntax for tuple slicing is,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i="1" dirty="0" err="1"/>
              <a:t>tuple_name</a:t>
            </a:r>
            <a:r>
              <a:rPr lang="en-US" b="1" i="1" dirty="0"/>
              <a:t>[</a:t>
            </a:r>
            <a:r>
              <a:rPr lang="en-US" b="1" i="1" dirty="0" err="1"/>
              <a:t>start:stop</a:t>
            </a:r>
            <a:r>
              <a:rPr lang="en-US" b="1" i="1" dirty="0"/>
              <a:t>[:step]]</a:t>
            </a:r>
          </a:p>
          <a:p>
            <a:r>
              <a:rPr lang="en-US" dirty="0"/>
              <a:t>where both start and stop are integer values (positive or negative values). </a:t>
            </a:r>
          </a:p>
          <a:p>
            <a:r>
              <a:rPr lang="en-US" dirty="0"/>
              <a:t>Tuple slicing returns a part of the tuple from the start index value to stop index value, which includes the start index value but excludes the stop index value. </a:t>
            </a:r>
          </a:p>
          <a:p>
            <a:r>
              <a:rPr lang="en-US" dirty="0"/>
              <a:t>The step specifies the increment value to slice by and it is optional.</a:t>
            </a:r>
          </a:p>
        </p:txBody>
      </p:sp>
    </p:spTree>
    <p:extLst>
      <p:ext uri="{BB962C8B-B14F-4D97-AF65-F5344CB8AC3E}">
        <p14:creationId xmlns:p14="http://schemas.microsoft.com/office/powerpoint/2010/main" val="191250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1665</Words>
  <Application>Microsoft Office PowerPoint</Application>
  <PresentationFormat>Widescreen</PresentationFormat>
  <Paragraphs>196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PalatinoLTStd-Roman</vt:lpstr>
      <vt:lpstr>STIXGeneral-Regular</vt:lpstr>
      <vt:lpstr>Office Theme</vt:lpstr>
      <vt:lpstr>Tuples ( ) : Creating Tuples</vt:lpstr>
      <vt:lpstr>syntax for creating a tuple is</vt:lpstr>
      <vt:lpstr>Empty and nested tuple</vt:lpstr>
      <vt:lpstr>Basic Tuple Operations</vt:lpstr>
      <vt:lpstr>Basic Tuple Operations</vt:lpstr>
      <vt:lpstr>The tuple() Function</vt:lpstr>
      <vt:lpstr>PowerPoint Presentation</vt:lpstr>
      <vt:lpstr>Indexing and Slicing in Tuples</vt:lpstr>
      <vt:lpstr>Slicing in tuples</vt:lpstr>
      <vt:lpstr>Slicing in tuples</vt:lpstr>
      <vt:lpstr>PowerPoint Presentation</vt:lpstr>
      <vt:lpstr>Built-In Functions Used on Tuples</vt:lpstr>
      <vt:lpstr>Built-in functions Used on Tuples</vt:lpstr>
      <vt:lpstr>Relation between Tuples and Lists</vt:lpstr>
      <vt:lpstr>PowerPoint Presentation</vt:lpstr>
      <vt:lpstr>PowerPoint Presentation</vt:lpstr>
      <vt:lpstr>PowerPoint Presentation</vt:lpstr>
      <vt:lpstr>Tuple Methods &gt;&gt;&gt; dir(tuple)</vt:lpstr>
      <vt:lpstr>Tuple Packing and Unpacking</vt:lpstr>
      <vt:lpstr>Program to Iterate Over Items in Tuples Using for Loop</vt:lpstr>
      <vt:lpstr>Using zip() Function</vt:lpstr>
      <vt:lpstr>PowerPoint Presentation</vt:lpstr>
      <vt:lpstr>PowerPoint Presentation</vt:lpstr>
      <vt:lpstr>Populating tuples with items</vt:lpstr>
      <vt:lpstr> Write Python Program to Swap Two Numbers Without Using Intermediate/Temporary Variables. Prompt the User for Input </vt:lpstr>
      <vt:lpstr> Program to Demonstrate the Return of Multiple Values from a Function </vt:lpstr>
      <vt:lpstr>    Write Pythonic Code to Sort a Sequence of Names according to Their Alphabetical Order Without Using sort() Function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Vishu</dc:creator>
  <cp:lastModifiedBy>Vishu</cp:lastModifiedBy>
  <cp:revision>81</cp:revision>
  <dcterms:created xsi:type="dcterms:W3CDTF">2020-03-01T06:53:26Z</dcterms:created>
  <dcterms:modified xsi:type="dcterms:W3CDTF">2020-10-12T05:53:54Z</dcterms:modified>
</cp:coreProperties>
</file>