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6" r:id="rId10"/>
    <p:sldId id="268" r:id="rId11"/>
    <p:sldId id="264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6F5C-48C6-41D5-8473-7EDAC4411996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0C9A-0858-43D2-A3F9-C52D4B60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746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07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DC Choppers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chopper</a:t>
            </a:r>
            <a:r>
              <a:rPr lang="en-US" dirty="0" smtClean="0"/>
              <a:t> is a device that converts fixed </a:t>
            </a:r>
            <a:r>
              <a:rPr lang="en-US" b="1" dirty="0" smtClean="0"/>
              <a:t>DC</a:t>
            </a:r>
            <a:r>
              <a:rPr lang="en-US" dirty="0" smtClean="0"/>
              <a:t> input to a variable </a:t>
            </a:r>
            <a:r>
              <a:rPr lang="en-US" b="1" dirty="0" smtClean="0"/>
              <a:t>DC</a:t>
            </a:r>
            <a:r>
              <a:rPr lang="en-US" dirty="0" smtClean="0"/>
              <a:t> output voltage</a:t>
            </a:r>
          </a:p>
          <a:p>
            <a:r>
              <a:rPr lang="en-US" dirty="0" smtClean="0"/>
              <a:t>Switched mode power supplies, including </a:t>
            </a:r>
            <a:r>
              <a:rPr lang="en-US" b="1" dirty="0" smtClean="0"/>
              <a:t>DC</a:t>
            </a:r>
            <a:r>
              <a:rPr lang="en-US" dirty="0" smtClean="0"/>
              <a:t> to </a:t>
            </a:r>
            <a:r>
              <a:rPr lang="en-US" b="1" dirty="0" smtClean="0"/>
              <a:t>DC</a:t>
            </a:r>
            <a:r>
              <a:rPr lang="en-US" dirty="0" smtClean="0"/>
              <a:t> converters.</a:t>
            </a:r>
          </a:p>
          <a:p>
            <a:r>
              <a:rPr lang="en-US" dirty="0" smtClean="0"/>
              <a:t>Speed controllers for </a:t>
            </a:r>
            <a:r>
              <a:rPr lang="en-US" b="1" dirty="0" smtClean="0"/>
              <a:t>DC</a:t>
            </a:r>
            <a:r>
              <a:rPr lang="en-US" dirty="0" smtClean="0"/>
              <a:t> motors.</a:t>
            </a:r>
          </a:p>
          <a:p>
            <a:r>
              <a:rPr lang="en-US" dirty="0" smtClean="0"/>
              <a:t>Driving brushless </a:t>
            </a:r>
            <a:r>
              <a:rPr lang="en-US" b="1" dirty="0" smtClean="0"/>
              <a:t>DC</a:t>
            </a:r>
            <a:r>
              <a:rPr lang="en-US" dirty="0" smtClean="0"/>
              <a:t> torque motors or stepper motors in actuators.</a:t>
            </a:r>
          </a:p>
          <a:p>
            <a:r>
              <a:rPr lang="en-US" dirty="0" smtClean="0"/>
              <a:t>Switched capacitor filters.</a:t>
            </a:r>
          </a:p>
          <a:p>
            <a:r>
              <a:rPr lang="en-US" dirty="0" smtClean="0"/>
              <a:t>Used in DC Voltage regulators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</Words>
  <Application>Microsoft Office PowerPoint</Application>
  <PresentationFormat>On-screen Show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DC Choppers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ravindra</dc:creator>
  <cp:lastModifiedBy>ravindra</cp:lastModifiedBy>
  <cp:revision>46</cp:revision>
  <dcterms:created xsi:type="dcterms:W3CDTF">2021-05-13T06:36:21Z</dcterms:created>
  <dcterms:modified xsi:type="dcterms:W3CDTF">2021-06-23T06:06:51Z</dcterms:modified>
</cp:coreProperties>
</file>