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88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89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8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7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DC89-AB50-4043-A615-8FB9CCA7D5B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C2F0EF-5489-4B73-9A14-951200D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08EA-F82E-4F81-82C2-6DC800C2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6658" y="40588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EMBEDDED SYSTEM AND IOT APPLICATIONS</a:t>
            </a:r>
            <a:b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18EC6DCEAI</a:t>
            </a:r>
            <a:b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Credits : 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CF89-AECC-4C1F-8E3C-9233CBEC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972" y="4219273"/>
            <a:ext cx="8915399" cy="22627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Faculty Name: </a:t>
            </a:r>
            <a:r>
              <a:rPr lang="en-US" dirty="0" err="1">
                <a:solidFill>
                  <a:srgbClr val="C00000"/>
                </a:solidFill>
              </a:rPr>
              <a:t>Prof.Manasa</a:t>
            </a:r>
            <a:r>
              <a:rPr lang="en-US" dirty="0">
                <a:solidFill>
                  <a:srgbClr val="C00000"/>
                </a:solidFill>
              </a:rPr>
              <a:t>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2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7A3B-CACE-4E87-9F7F-5A2F6242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PRE-REQUISITES:</a:t>
            </a:r>
            <a:b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Micro-Processors and Micro-Controllers, Control Systems, Logic Design.</a:t>
            </a:r>
            <a:b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77AF-5642-4B01-8B3C-CAF9220C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Frank Vahid, Tony </a:t>
            </a: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Givargis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“Embedded System Design: A Unified Hardware / Software Approach”, </a:t>
            </a:r>
            <a:r>
              <a:rPr lang="en-IN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 Wiley and Sons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 Hwang, “Advanced Computer Architecture”, </a:t>
            </a:r>
            <a:r>
              <a:rPr lang="en-IN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Tata McGraw Hill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India.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 Kamal, “Embedded Systems – Architecture, Programming and Design”, </a:t>
            </a:r>
            <a:r>
              <a:rPr lang="en-IN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Tata McGraw Hil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Arshdeep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Bahga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Vijay </a:t>
            </a: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Madisetti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“Internet of Things – A Hands on Approach”, </a:t>
            </a:r>
            <a:r>
              <a:rPr lang="en-IN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i="1" baseline="30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 </a:t>
            </a:r>
            <a:r>
              <a:rPr lang="en-IN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2015.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Sridipta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Misra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Muthucumaru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Maheswaran, Salman Hashmi, "Security Challenges and Approaches in Internet of Things" Springer Briefs in Electrical and Computer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Engineering, 2017, ISBN 978-3-319-44229-7.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Shancang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 </a:t>
            </a:r>
            <a:r>
              <a:rPr lang="en-IN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Xu, “Securing the Internet of Things”, </a:t>
            </a:r>
            <a:r>
              <a:rPr lang="en-IN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i="1" baseline="30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IN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978012804505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7.Brian Russell, Drew Van Duren, “Practical Internet of Things Security”, </a:t>
            </a:r>
            <a:r>
              <a:rPr lang="en-IN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Kindle Edition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5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1D77-595E-4134-AF82-94446665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1804"/>
            <a:ext cx="8915400" cy="5239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1BBEAB-CC5C-40EE-AC63-419496ACF465}"/>
              </a:ext>
            </a:extLst>
          </p:cNvPr>
          <p:cNvSpPr/>
          <p:nvPr/>
        </p:nvSpPr>
        <p:spPr>
          <a:xfrm>
            <a:off x="5934269" y="1483567"/>
            <a:ext cx="2388637" cy="1063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C131A-F5F2-46EB-B675-36EA05CDD433}"/>
              </a:ext>
            </a:extLst>
          </p:cNvPr>
          <p:cNvSpPr/>
          <p:nvPr/>
        </p:nvSpPr>
        <p:spPr>
          <a:xfrm>
            <a:off x="3163078" y="3144416"/>
            <a:ext cx="1623526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mechanic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BEA63-8AED-40BC-8BEE-4D6557845D0A}"/>
              </a:ext>
            </a:extLst>
          </p:cNvPr>
          <p:cNvSpPr/>
          <p:nvPr/>
        </p:nvSpPr>
        <p:spPr>
          <a:xfrm>
            <a:off x="5756988" y="4394718"/>
            <a:ext cx="1660849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Mechanic with car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897C3-F5C0-46B6-9EB2-75A0E26059A6}"/>
              </a:ext>
            </a:extLst>
          </p:cNvPr>
          <p:cNvSpPr/>
          <p:nvPr/>
        </p:nvSpPr>
        <p:spPr>
          <a:xfrm>
            <a:off x="8929395" y="3429000"/>
            <a:ext cx="2668555" cy="965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 Car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913DC-D837-4C6B-9AF7-106657FEBEFC}"/>
              </a:ext>
            </a:extLst>
          </p:cNvPr>
          <p:cNvCxnSpPr/>
          <p:nvPr/>
        </p:nvCxnSpPr>
        <p:spPr>
          <a:xfrm flipH="1">
            <a:off x="4590661" y="2295331"/>
            <a:ext cx="1505339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EE728F-7175-4BCE-8252-080003EE8609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7973098" y="2391483"/>
            <a:ext cx="1226886" cy="96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70AD2-2EE9-4515-95F1-31606D2671D6}"/>
              </a:ext>
            </a:extLst>
          </p:cNvPr>
          <p:cNvCxnSpPr/>
          <p:nvPr/>
        </p:nvCxnSpPr>
        <p:spPr>
          <a:xfrm>
            <a:off x="9478437" y="1483567"/>
            <a:ext cx="449334" cy="187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48123-4C57-451F-8EBE-36D18897A6DC}"/>
              </a:ext>
            </a:extLst>
          </p:cNvPr>
          <p:cNvCxnSpPr/>
          <p:nvPr/>
        </p:nvCxnSpPr>
        <p:spPr>
          <a:xfrm flipH="1">
            <a:off x="10355515" y="1411768"/>
            <a:ext cx="150754" cy="194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7E642A8-E229-45D9-823F-B45D6307F42A}"/>
              </a:ext>
            </a:extLst>
          </p:cNvPr>
          <p:cNvSpPr/>
          <p:nvPr/>
        </p:nvSpPr>
        <p:spPr>
          <a:xfrm>
            <a:off x="9666514" y="946778"/>
            <a:ext cx="1352939" cy="39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Gps</a:t>
            </a:r>
            <a:r>
              <a:rPr lang="en-US" dirty="0"/>
              <a:t>/satellite</a:t>
            </a:r>
          </a:p>
        </p:txBody>
      </p:sp>
    </p:spTree>
    <p:extLst>
      <p:ext uri="{BB962C8B-B14F-4D97-AF65-F5344CB8AC3E}">
        <p14:creationId xmlns:p14="http://schemas.microsoft.com/office/powerpoint/2010/main" val="2794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9A39-562D-4999-B126-108116E2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OBJECTIVES: </a:t>
            </a:r>
            <a:b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E9D8-257B-437F-840C-B467C169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681" y="154018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familiarize the basic design concepts of Embedded System Design and to introduce different processor architecture and working principles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memory concepts in detail and understand various embedded peripherals, communication protocols employed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Dealing with High level operating systems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introduce emerging technological options, platforms and functions of Internet of Things (IoT).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technical aspects of IoT and machine-to-machine and to learn the platform designing methodology.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have the various platform design for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ADB-4107-4B5C-927D-2F3F7C57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OUTCOMES:</a:t>
            </a:r>
            <a:b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2511E1-8A94-4144-A5FB-60EAB031A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118523"/>
              </p:ext>
            </p:extLst>
          </p:nvPr>
        </p:nvGraphicFramePr>
        <p:xfrm>
          <a:off x="2104021" y="2019535"/>
          <a:ext cx="8999408" cy="3149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351">
                  <a:extLst>
                    <a:ext uri="{9D8B030D-6E8A-4147-A177-3AD203B41FA5}">
                      <a16:colId xmlns:a16="http://schemas.microsoft.com/office/drawing/2014/main" val="4193318927"/>
                    </a:ext>
                  </a:extLst>
                </a:gridCol>
                <a:gridCol w="8256057">
                  <a:extLst>
                    <a:ext uri="{9D8B030D-6E8A-4147-A177-3AD203B41FA5}">
                      <a16:colId xmlns:a16="http://schemas.microsoft.com/office/drawing/2014/main" val="1781617941"/>
                    </a:ext>
                  </a:extLst>
                </a:gridCol>
              </a:tblGrid>
              <a:tr h="384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CO1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 know the basic architecture of embedded system design and analyse different processor architecture..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044114"/>
                  </a:ext>
                </a:extLst>
              </a:tr>
              <a:tr h="805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CO2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 understand the working principles of different peripherals, memory subsystems and communication protocols.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419895"/>
                  </a:ext>
                </a:extLst>
              </a:tr>
              <a:tr h="805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CO3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 describe memory constraints and compatibility between peripherals and processors. To illustrate RTOS application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162751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CO4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Understand the characteristics, Logic design and various protocols of IoT.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369698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CO5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Differentiate between IoT with machine-to-machine, SDN and NFV.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960028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CO6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Design IoT application using Python and Raspberry Pi.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50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1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E4DC-BDAC-43D8-B600-6688E213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9402-2DAC-4A21-81D7-1A160E39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 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Embedded System Overview, Design Challenges – Optimizing design metrics, Embedded Processor Technology: (Text Book-1). 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Processors Architecture: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Processor Technology, Super Scalar and Vector Processors (Text Book 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8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6E83-3E91-4381-8C62-E7FA7D1E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EFA9-9A9D-4A2C-BFCB-EC36D011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Hierarchy, Bus and Cache: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Memory Hierarchy Technology, Virtual Memory Technology, Cache Memory Organizations (Text Book 3).</a:t>
            </a:r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Interfacing, Peripherals and Interfacing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General Purpose Microprocessors, Timers, Watchdog Timers, PWM, LCD, UART, Keypad Controller, Stepper Motor Controller, 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1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F461-AF2D-4148-B86E-5B9CEB2B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A396-A441-44DA-9336-D25988C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Protocols: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Protocols: I2C, CAN and USB Parallel Protocols: PCI bus, (Text Book 1, 2).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Operating Systems:  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and Embedded Operating Systems, Schedule Management for Multiple Tasks by an RTOS, Interrupt Routines in RTOS Environment, RTOS Task Scheduling models (Text Book 2, 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F83-2006-43C5-B932-6A292D3F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3B03-F3CF-4516-AA8C-E9853C28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and Characteristics of IoT, Physical Design of IoT- Things in IoT, IoT Protocols, Logical Design of IoT- IoT Functional Blocks, IoT Communication Models, IoT Communication APIs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and M2M: </a:t>
            </a: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Introduction, M2M, Difference between IoT and M2M, SDN and NFV for IoT- Software Defined Networking, Network Function Virtualization.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8943-F6FA-44D9-B5A6-EF3F91E8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5920-7FB7-4695-B7AC-E0C34902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814710-00D4-425E-8BBC-C94D973A7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82424"/>
              </p:ext>
            </p:extLst>
          </p:nvPr>
        </p:nvGraphicFramePr>
        <p:xfrm>
          <a:off x="2724539" y="2202024"/>
          <a:ext cx="8528147" cy="2750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8147">
                  <a:extLst>
                    <a:ext uri="{9D8B030D-6E8A-4147-A177-3AD203B41FA5}">
                      <a16:colId xmlns:a16="http://schemas.microsoft.com/office/drawing/2014/main" val="2686335427"/>
                    </a:ext>
                  </a:extLst>
                </a:gridCol>
              </a:tblGrid>
              <a:tr h="27509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IoT Platforms Design Methodology: Introduction, IoT Design Methodology-Purpose &amp; Requirements Specification, Process Specification, Domain Model Specification, Information Model Specification, Service Specifications, IoT Level Specification, Functional View Specification, Operational View Specification, Device &amp; Component Integration, Application Development.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IoT Physical Devices &amp; Endpoints - IoT Device -Building blocks -Raspberry Pi -Board - Linux on Raspberry Pi - Raspberry Pi Interfaces -Programming Raspberry Pi with Python –Controlling LED with Raspberry Pi.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606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747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672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Bookman Old Style</vt:lpstr>
      <vt:lpstr>Century Gothic</vt:lpstr>
      <vt:lpstr>Times New Roman</vt:lpstr>
      <vt:lpstr>Wingdings 3</vt:lpstr>
      <vt:lpstr>Wisp</vt:lpstr>
      <vt:lpstr>EMBEDDED SYSTEM AND IOT APPLICATIONS 18EC6DCEAI Credits : 04 </vt:lpstr>
      <vt:lpstr>PowerPoint Presentation</vt:lpstr>
      <vt:lpstr>COURSE OBJECTIVES:  </vt:lpstr>
      <vt:lpstr>COURSE OUTCOMES: </vt:lpstr>
      <vt:lpstr>MODULE 1</vt:lpstr>
      <vt:lpstr>MODULE 2</vt:lpstr>
      <vt:lpstr>MODULE 3</vt:lpstr>
      <vt:lpstr>MODULE 4</vt:lpstr>
      <vt:lpstr>MODULE 5</vt:lpstr>
      <vt:lpstr>PRE-REQUISITES:   Micro-Processors and Micro-Controllers, Control Systems, Logic Design.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AND IOT APPLICATIONS 18EC6DCEAI Credits : 04 </dc:title>
  <dc:creator>Manasa R</dc:creator>
  <cp:lastModifiedBy>Manasa R</cp:lastModifiedBy>
  <cp:revision>6</cp:revision>
  <dcterms:created xsi:type="dcterms:W3CDTF">2021-04-06T11:05:29Z</dcterms:created>
  <dcterms:modified xsi:type="dcterms:W3CDTF">2021-04-07T04:28:15Z</dcterms:modified>
</cp:coreProperties>
</file>