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DBBC2-4768-462B-96DA-17EB1B42E3E2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B022D-9D79-41F2-95D0-C5C63D9D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0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B022D-9D79-41F2-95D0-C5C63D9DC7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5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D5C3-6877-4072-9B5F-1842767DC85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90D093C-E10A-4665-87D4-3613D54E0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D5C3-6877-4072-9B5F-1842767DC85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093C-E10A-4665-87D4-3613D54E0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D5C3-6877-4072-9B5F-1842767DC85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093C-E10A-4665-87D4-3613D54E0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D5C3-6877-4072-9B5F-1842767DC85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90D093C-E10A-4665-87D4-3613D54E0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D5C3-6877-4072-9B5F-1842767DC85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093C-E10A-4665-87D4-3613D54E0F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D5C3-6877-4072-9B5F-1842767DC85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093C-E10A-4665-87D4-3613D54E0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D5C3-6877-4072-9B5F-1842767DC85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90D093C-E10A-4665-87D4-3613D54E0FE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D5C3-6877-4072-9B5F-1842767DC85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093C-E10A-4665-87D4-3613D54E0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D5C3-6877-4072-9B5F-1842767DC85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093C-E10A-4665-87D4-3613D54E0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D5C3-6877-4072-9B5F-1842767DC85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093C-E10A-4665-87D4-3613D54E0F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D5C3-6877-4072-9B5F-1842767DC85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093C-E10A-4665-87D4-3613D54E0FE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7F1D5C3-6877-4072-9B5F-1842767DC85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90D093C-E10A-4665-87D4-3613D54E0FE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lgerian" pitchFamily="82" charset="0"/>
              </a:rPr>
              <a:t>Smart </a:t>
            </a:r>
            <a:r>
              <a:rPr lang="en-US" sz="4800" dirty="0">
                <a:latin typeface="Algerian" pitchFamily="82" charset="0"/>
              </a:rPr>
              <a:t>P</a:t>
            </a:r>
            <a:r>
              <a:rPr lang="en-US" sz="4800" dirty="0" smtClean="0">
                <a:latin typeface="Algerian" pitchFamily="82" charset="0"/>
              </a:rPr>
              <a:t>ublic</a:t>
            </a:r>
            <a:r>
              <a:rPr lang="en-US" dirty="0" smtClean="0">
                <a:latin typeface="Algerian" pitchFamily="82" charset="0"/>
              </a:rPr>
              <a:t> </a:t>
            </a:r>
            <a:r>
              <a:rPr lang="en-US" dirty="0">
                <a:latin typeface="Algerian" pitchFamily="82" charset="0"/>
              </a:rPr>
              <a:t>R</a:t>
            </a:r>
            <a:r>
              <a:rPr lang="en-US" dirty="0" smtClean="0">
                <a:latin typeface="Algerian" pitchFamily="82" charset="0"/>
              </a:rPr>
              <a:t>est Rooms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8305800" cy="49530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l"/>
            <a:r>
              <a:rPr lang="en-GB" sz="3200" dirty="0" smtClean="0">
                <a:solidFill>
                  <a:srgbClr val="00B0F0"/>
                </a:solidFill>
                <a:latin typeface="Britannic Bold" pitchFamily="34" charset="0"/>
                <a:ea typeface="Calibri Light" pitchFamily="34" charset="0"/>
                <a:cs typeface="Calibri Light" pitchFamily="34" charset="0"/>
              </a:rPr>
              <a:t>Introduction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ritannic Bold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Baskerville Old Face" pitchFamily="18" charset="0"/>
              </a:rPr>
              <a:t> </a:t>
            </a:r>
          </a:p>
          <a:p>
            <a:pPr algn="l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Baskerville Old Face" pitchFamily="18" charset="0"/>
              </a:rPr>
              <a:t> Sensor-based fixtures: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Baskerville Old Face" pitchFamily="18" charset="0"/>
              </a:rPr>
              <a:t> </a:t>
            </a:r>
            <a:r>
              <a:rPr lang="en-GB" b="1" dirty="0">
                <a:solidFill>
                  <a:schemeClr val="tx1"/>
                </a:solidFill>
                <a:latin typeface="Adobe Song Std L" pitchFamily="18" charset="-128"/>
                <a:ea typeface="Adobe Song Std L" pitchFamily="18" charset="-128"/>
              </a:rPr>
              <a:t>Smart restrooms often use sensors for hands-free operation of faucets, soap dispensers, flush toilets, and hand dryers, reducing the need for physical contact and minimizing the spread of germs.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GB" b="1" dirty="0" smtClean="0">
                <a:solidFill>
                  <a:schemeClr val="tx1"/>
                </a:solidFill>
                <a:latin typeface="Adobe Song Std L" pitchFamily="18" charset="-128"/>
                <a:ea typeface="Adobe Song Std L" pitchFamily="18" charset="-128"/>
              </a:rPr>
              <a:t>These </a:t>
            </a:r>
            <a:r>
              <a:rPr lang="en-GB" b="1" dirty="0">
                <a:solidFill>
                  <a:schemeClr val="tx1"/>
                </a:solidFill>
                <a:latin typeface="Adobe Song Std L" pitchFamily="18" charset="-128"/>
                <a:ea typeface="Adobe Song Std L" pitchFamily="18" charset="-128"/>
              </a:rPr>
              <a:t>restrooms are equipped with sensors that continuously monitor restroom conditions, such as occupancy, temperature, and air quality. This data allows for better management and maintenance.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GB" b="1" dirty="0" smtClean="0">
                <a:solidFill>
                  <a:schemeClr val="tx1"/>
                </a:solidFill>
                <a:latin typeface="Adobe Song Std L" pitchFamily="18" charset="-128"/>
                <a:ea typeface="Adobe Song Std L" pitchFamily="18" charset="-128"/>
              </a:rPr>
              <a:t>Sensors </a:t>
            </a:r>
            <a:r>
              <a:rPr lang="en-GB" b="1" dirty="0">
                <a:solidFill>
                  <a:schemeClr val="tx1"/>
                </a:solidFill>
                <a:latin typeface="Adobe Song Std L" pitchFamily="18" charset="-128"/>
                <a:ea typeface="Adobe Song Std L" pitchFamily="18" charset="-128"/>
              </a:rPr>
              <a:t>can detect issues like toilet paper or soap shortages and send alerts to maintenance staff, ensuring that supplies are replenished promptly.</a:t>
            </a:r>
          </a:p>
          <a:p>
            <a:pPr marL="285750" indent="-285750" algn="l">
              <a:buFont typeface="Wingdings" pitchFamily="2" charset="2"/>
              <a:buChar char="q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76002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028" y="533400"/>
            <a:ext cx="8686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Real-time monitoring: </a:t>
            </a:r>
          </a:p>
          <a:p>
            <a:r>
              <a:rPr lang="en-GB" sz="2400" b="1" dirty="0" smtClean="0">
                <a:latin typeface="Adobe Song Std L" pitchFamily="18" charset="-128"/>
                <a:ea typeface="Adobe Song Std L" pitchFamily="18" charset="-128"/>
              </a:rPr>
              <a:t>                                                    These restrooms are equipped with sensors that continuously monitor restroom conditions, such as occupancy, temperature, and air quality. This data allows for better management and maintenance</a:t>
            </a:r>
            <a:r>
              <a:rPr lang="en-GB" b="1" dirty="0" smtClean="0">
                <a:latin typeface="Adobe Song Std L" pitchFamily="18" charset="-128"/>
                <a:ea typeface="Adobe Song Std L" pitchFamily="18" charset="-128"/>
              </a:rPr>
              <a:t>.</a:t>
            </a:r>
            <a:endParaRPr lang="en-GB" b="1" dirty="0">
              <a:latin typeface="Adobe Song Std L" pitchFamily="18" charset="-128"/>
              <a:ea typeface="Adobe Song Std L" pitchFamily="18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83263"/>
            <a:ext cx="3142343" cy="327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-36286" y="3505200"/>
            <a:ext cx="859971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Maintenance  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alerts</a:t>
            </a:r>
            <a:r>
              <a:rPr lang="en-GB" sz="3200" b="1" dirty="0" smtClean="0">
                <a:solidFill>
                  <a:schemeClr val="accent1">
                    <a:lumMod val="50000"/>
                  </a:schemeClr>
                </a:solidFill>
                <a:latin typeface="Adobe Song Std L" pitchFamily="18" charset="-128"/>
                <a:ea typeface="Adobe Song Std L" pitchFamily="18" charset="-128"/>
              </a:rPr>
              <a:t>: </a:t>
            </a:r>
          </a:p>
          <a:p>
            <a:r>
              <a:rPr lang="en-GB" sz="3200" b="1" dirty="0" smtClean="0">
                <a:latin typeface="Adobe Song Std L" pitchFamily="18" charset="-128"/>
                <a:ea typeface="Adobe Song Std L" pitchFamily="18" charset="-128"/>
              </a:rPr>
              <a:t>                                  </a:t>
            </a:r>
            <a:r>
              <a:rPr lang="en-GB" sz="2400" b="1" dirty="0" smtClean="0">
                <a:latin typeface="Adobe Song Std L" pitchFamily="18" charset="-128"/>
                <a:ea typeface="Adobe Song Std L" pitchFamily="18" charset="-128"/>
              </a:rPr>
              <a:t>Sensors </a:t>
            </a:r>
            <a:r>
              <a:rPr lang="en-GB" sz="2400" b="1" dirty="0">
                <a:latin typeface="Adobe Song Std L" pitchFamily="18" charset="-128"/>
                <a:ea typeface="Adobe Song Std L" pitchFamily="18" charset="-128"/>
              </a:rPr>
              <a:t>can detect </a:t>
            </a:r>
            <a:endParaRPr lang="en-GB" sz="2400" b="1" dirty="0" smtClean="0">
              <a:latin typeface="Adobe Song Std L" pitchFamily="18" charset="-128"/>
              <a:ea typeface="Adobe Song Std L" pitchFamily="18" charset="-128"/>
            </a:endParaRPr>
          </a:p>
          <a:p>
            <a:r>
              <a:rPr lang="en-GB" sz="2400" b="1" dirty="0" smtClean="0">
                <a:latin typeface="Adobe Song Std L" pitchFamily="18" charset="-128"/>
                <a:ea typeface="Adobe Song Std L" pitchFamily="18" charset="-128"/>
              </a:rPr>
              <a:t> issues </a:t>
            </a:r>
            <a:r>
              <a:rPr lang="en-GB" sz="2400" b="1" dirty="0">
                <a:latin typeface="Adobe Song Std L" pitchFamily="18" charset="-128"/>
                <a:ea typeface="Adobe Song Std L" pitchFamily="18" charset="-128"/>
              </a:rPr>
              <a:t>like toilet paper or soap shortages </a:t>
            </a:r>
            <a:r>
              <a:rPr lang="en-GB" sz="2400" b="1" dirty="0" smtClean="0">
                <a:latin typeface="Adobe Song Std L" pitchFamily="18" charset="-128"/>
                <a:ea typeface="Adobe Song Std L" pitchFamily="18" charset="-128"/>
              </a:rPr>
              <a:t>and</a:t>
            </a:r>
          </a:p>
          <a:p>
            <a:r>
              <a:rPr lang="en-GB" sz="2400" b="1" dirty="0" smtClean="0">
                <a:latin typeface="Adobe Song Std L" pitchFamily="18" charset="-128"/>
                <a:ea typeface="Adobe Song Std L" pitchFamily="18" charset="-128"/>
              </a:rPr>
              <a:t> </a:t>
            </a:r>
            <a:r>
              <a:rPr lang="en-GB" sz="2400" b="1" dirty="0">
                <a:latin typeface="Adobe Song Std L" pitchFamily="18" charset="-128"/>
                <a:ea typeface="Adobe Song Std L" pitchFamily="18" charset="-128"/>
              </a:rPr>
              <a:t>send alerts to maintenance staff</a:t>
            </a:r>
            <a:r>
              <a:rPr lang="en-GB" sz="2400" b="1" dirty="0" smtClean="0">
                <a:latin typeface="Adobe Song Std L" pitchFamily="18" charset="-128"/>
                <a:ea typeface="Adobe Song Std L" pitchFamily="18" charset="-128"/>
              </a:rPr>
              <a:t>,  ensuring  </a:t>
            </a:r>
          </a:p>
          <a:p>
            <a:r>
              <a:rPr lang="en-GB" sz="2400" b="1" dirty="0" smtClean="0">
                <a:latin typeface="Adobe Song Std L" pitchFamily="18" charset="-128"/>
                <a:ea typeface="Adobe Song Std L" pitchFamily="18" charset="-128"/>
              </a:rPr>
              <a:t>  </a:t>
            </a:r>
            <a:r>
              <a:rPr lang="en-GB" sz="2400" b="1" dirty="0">
                <a:latin typeface="Adobe Song Std L" pitchFamily="18" charset="-128"/>
                <a:ea typeface="Adobe Song Std L" pitchFamily="18" charset="-128"/>
              </a:rPr>
              <a:t>that supplies are replenished promptly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9762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891540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n-GB" sz="32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Energy efficiency: </a:t>
            </a:r>
            <a:endParaRPr lang="en-GB" sz="3200" dirty="0" smtClean="0">
              <a:solidFill>
                <a:schemeClr val="accent1">
                  <a:lumMod val="50000"/>
                </a:schemeClr>
              </a:solidFill>
              <a:latin typeface="Baskerville Old Face" pitchFamily="18" charset="0"/>
            </a:endParaRPr>
          </a:p>
          <a:p>
            <a:r>
              <a:rPr lang="en-GB" sz="2400" dirty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lang="en-GB" sz="2400" dirty="0" smtClean="0"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                       </a:t>
            </a:r>
            <a:r>
              <a:rPr lang="en-GB" sz="2400" dirty="0" smtClean="0">
                <a:latin typeface="Baskerville Old Face" pitchFamily="18" charset="0"/>
                <a:ea typeface="Calibri Light" pitchFamily="34" charset="0"/>
                <a:cs typeface="Calibri Light" pitchFamily="34" charset="0"/>
              </a:rPr>
              <a:t>Smart </a:t>
            </a:r>
            <a:r>
              <a:rPr lang="en-GB" sz="2400" dirty="0">
                <a:latin typeface="Baskerville Old Face" pitchFamily="18" charset="0"/>
                <a:ea typeface="Calibri Light" pitchFamily="34" charset="0"/>
                <a:cs typeface="Calibri Light" pitchFamily="34" charset="0"/>
              </a:rPr>
              <a:t>restrooms may employ energy-efficient lighting and ventilation systems to reduce energy consumption and environmental impact</a:t>
            </a:r>
            <a:r>
              <a:rPr lang="en-GB" sz="2400" dirty="0" smtClean="0">
                <a:latin typeface="Baskerville Old Face" pitchFamily="18" charset="0"/>
                <a:ea typeface="Calibri Light" pitchFamily="34" charset="0"/>
                <a:cs typeface="Calibri Light" pitchFamily="34" charset="0"/>
              </a:rPr>
              <a:t>.    </a:t>
            </a:r>
          </a:p>
          <a:p>
            <a:endParaRPr lang="en-GB" sz="2400" dirty="0">
              <a:latin typeface="Baskerville Old Face" pitchFamily="18" charset="0"/>
              <a:ea typeface="Calibri Light" pitchFamily="34" charset="0"/>
              <a:cs typeface="Calibri Light" pitchFamily="34" charset="0"/>
            </a:endParaRPr>
          </a:p>
          <a:p>
            <a:endParaRPr lang="en-GB" sz="2400" dirty="0" smtClean="0">
              <a:latin typeface="Baskerville Old Face" pitchFamily="18" charset="0"/>
              <a:ea typeface="Calibri Light" pitchFamily="34" charset="0"/>
              <a:cs typeface="Calibri Light" pitchFamily="34" charset="0"/>
            </a:endParaRPr>
          </a:p>
          <a:p>
            <a:endParaRPr lang="en-GB" sz="2400" dirty="0">
              <a:latin typeface="Britannic Bold" pitchFamily="34" charset="0"/>
            </a:endParaRPr>
          </a:p>
          <a:p>
            <a:endParaRPr lang="en-GB" sz="2400" dirty="0" smtClean="0">
              <a:latin typeface="Britannic Bold" pitchFamily="34" charset="0"/>
            </a:endParaRPr>
          </a:p>
          <a:p>
            <a:endParaRPr lang="en-GB" sz="2400" dirty="0">
              <a:latin typeface="Britannic Bold" pitchFamily="34" charset="0"/>
            </a:endParaRPr>
          </a:p>
          <a:p>
            <a:endParaRPr lang="en-GB" sz="2400" dirty="0">
              <a:latin typeface="Britannic Bold" pitchFamily="34" charset="0"/>
            </a:endParaRPr>
          </a:p>
          <a:p>
            <a:endParaRPr lang="en-GB" sz="2400" dirty="0" smtClean="0">
              <a:latin typeface="Britannic Bold" pitchFamily="34" charset="0"/>
            </a:endParaRPr>
          </a:p>
          <a:p>
            <a:endParaRPr lang="en-GB" sz="2400" dirty="0" smtClean="0">
              <a:latin typeface="Britannic Bold" pitchFamily="34" charset="0"/>
            </a:endParaRPr>
          </a:p>
          <a:p>
            <a:endParaRPr lang="en-GB" sz="2400" dirty="0">
              <a:latin typeface="Britannic Bold" pitchFamily="34" charset="0"/>
            </a:endParaRPr>
          </a:p>
          <a:p>
            <a:pPr marL="457200" indent="-457200">
              <a:buFont typeface="Courier New" pitchFamily="49" charset="0"/>
              <a:buChar char="o"/>
            </a:pPr>
            <a:r>
              <a:rPr lang="en-GB" sz="32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Accessibility features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: </a:t>
            </a:r>
            <a:endParaRPr lang="en-GB" sz="2400" dirty="0" smtClean="0">
              <a:solidFill>
                <a:schemeClr val="accent1">
                  <a:lumMod val="50000"/>
                </a:schemeClr>
              </a:solidFill>
              <a:latin typeface="Baskerville Old Face" pitchFamily="18" charset="0"/>
            </a:endParaRPr>
          </a:p>
          <a:p>
            <a:r>
              <a:rPr lang="en-GB" sz="2400" dirty="0">
                <a:latin typeface="Britannic Bold" pitchFamily="34" charset="0"/>
              </a:rPr>
              <a:t> </a:t>
            </a:r>
            <a:r>
              <a:rPr lang="en-GB" sz="2400" dirty="0" smtClean="0">
                <a:latin typeface="Britannic Bold" pitchFamily="34" charset="0"/>
              </a:rPr>
              <a:t>                                </a:t>
            </a:r>
            <a:r>
              <a:rPr lang="en-GB" sz="2400" dirty="0" smtClean="0">
                <a:latin typeface="Baskerville Old Face" pitchFamily="18" charset="0"/>
              </a:rPr>
              <a:t>Many </a:t>
            </a:r>
            <a:r>
              <a:rPr lang="en-GB" sz="2400" dirty="0">
                <a:latin typeface="Baskerville Old Face" pitchFamily="18" charset="0"/>
              </a:rPr>
              <a:t>smart restrooms prioritize accessibility by including features like automated doors, larger stalls, and assistive devices for individuals with disabilities.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1981200"/>
            <a:ext cx="7620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30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1"/>
            <a:ext cx="8305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n-GB" sz="32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User feedback systems</a:t>
            </a: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:</a:t>
            </a:r>
          </a:p>
          <a:p>
            <a:r>
              <a:rPr lang="en-GB" sz="2400" dirty="0">
                <a:latin typeface="Baskerville Old Face" pitchFamily="18" charset="0"/>
              </a:rPr>
              <a:t> </a:t>
            </a:r>
            <a:r>
              <a:rPr lang="en-GB" sz="2400" dirty="0" smtClean="0">
                <a:latin typeface="Baskerville Old Face" pitchFamily="18" charset="0"/>
              </a:rPr>
              <a:t>                                    </a:t>
            </a:r>
            <a:r>
              <a:rPr lang="en-GB" sz="2400" dirty="0">
                <a:latin typeface="Baskerville Old Face" pitchFamily="18" charset="0"/>
              </a:rPr>
              <a:t>Some smart restrooms provide users with the opportunity to provide feedback or report issues through mobile apps or touchscreens, allowing for quick response to concerns</a:t>
            </a:r>
            <a:r>
              <a:rPr lang="en-GB" sz="2400" dirty="0" smtClean="0">
                <a:latin typeface="Baskerville Old Face" pitchFamily="18" charset="0"/>
              </a:rPr>
              <a:t>.</a:t>
            </a:r>
          </a:p>
          <a:p>
            <a:endParaRPr lang="en-GB" sz="2400" dirty="0">
              <a:latin typeface="Baskerville Old Face" pitchFamily="18" charset="0"/>
            </a:endParaRPr>
          </a:p>
          <a:p>
            <a:endParaRPr lang="en-GB" dirty="0" smtClean="0">
              <a:latin typeface="Baskerville Old Face" pitchFamily="18" charset="0"/>
            </a:endParaRPr>
          </a:p>
          <a:p>
            <a:endParaRPr lang="en-GB" dirty="0">
              <a:latin typeface="Baskerville Old Face" pitchFamily="18" charset="0"/>
            </a:endParaRPr>
          </a:p>
          <a:p>
            <a:endParaRPr lang="en-GB" dirty="0" smtClean="0">
              <a:latin typeface="Baskerville Old Face" pitchFamily="18" charset="0"/>
            </a:endParaRPr>
          </a:p>
          <a:p>
            <a:endParaRPr lang="en-GB" dirty="0">
              <a:latin typeface="Baskerville Old Face" pitchFamily="18" charset="0"/>
            </a:endParaRPr>
          </a:p>
          <a:p>
            <a:endParaRPr lang="en-GB" dirty="0" smtClean="0">
              <a:latin typeface="Baskerville Old Face" pitchFamily="18" charset="0"/>
            </a:endParaRPr>
          </a:p>
          <a:p>
            <a:endParaRPr lang="en-GB" dirty="0">
              <a:latin typeface="Baskerville Old Face" pitchFamily="18" charset="0"/>
            </a:endParaRPr>
          </a:p>
          <a:p>
            <a:pPr marL="457200" indent="-457200">
              <a:buFont typeface="Courier New" pitchFamily="49" charset="0"/>
              <a:buChar char="o"/>
            </a:pPr>
            <a:endParaRPr lang="en-GB" sz="3200" dirty="0">
              <a:solidFill>
                <a:schemeClr val="accent1">
                  <a:lumMod val="50000"/>
                </a:schemeClr>
              </a:solidFill>
              <a:latin typeface="Baskerville Old Face" pitchFamily="18" charset="0"/>
            </a:endParaRPr>
          </a:p>
          <a:p>
            <a:pPr marL="457200" indent="-457200">
              <a:buFont typeface="Courier New" pitchFamily="49" charset="0"/>
              <a:buChar char="o"/>
            </a:pPr>
            <a:r>
              <a:rPr lang="en-GB" sz="32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Sustainability measures</a:t>
            </a: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:</a:t>
            </a:r>
          </a:p>
          <a:p>
            <a:r>
              <a:rPr lang="en-GB" sz="2400" dirty="0" smtClean="0">
                <a:latin typeface="Baskerville Old Face" pitchFamily="18" charset="0"/>
              </a:rPr>
              <a:t>                                                                 Smart </a:t>
            </a:r>
            <a:r>
              <a:rPr lang="en-GB" sz="2400" dirty="0">
                <a:latin typeface="Baskerville Old Face" pitchFamily="18" charset="0"/>
              </a:rPr>
              <a:t>restrooms often incorporate water-saving technologies like low-flow toilets and waterless urinals, contributing to water conservation efforts.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5074"/>
            <a:ext cx="75438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59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8600"/>
            <a:ext cx="84582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itchFamily="49" charset="0"/>
              <a:buChar char="o"/>
            </a:pPr>
            <a:r>
              <a:rPr lang="en-GB" sz="32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Security and access control</a:t>
            </a: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:</a:t>
            </a:r>
          </a:p>
          <a:p>
            <a:r>
              <a:rPr lang="en-GB" dirty="0"/>
              <a:t> </a:t>
            </a:r>
            <a:r>
              <a:rPr lang="en-GB" dirty="0" smtClean="0"/>
              <a:t>                                             </a:t>
            </a:r>
            <a:r>
              <a:rPr lang="en-GB" sz="2400" dirty="0">
                <a:latin typeface="Baskerville Old Face" pitchFamily="18" charset="0"/>
              </a:rPr>
              <a:t>These restrooms may employ secure access control systems, requiring </a:t>
            </a:r>
            <a:r>
              <a:rPr lang="en-GB" sz="2400" dirty="0" err="1">
                <a:latin typeface="Baskerville Old Face" pitchFamily="18" charset="0"/>
              </a:rPr>
              <a:t>keycards</a:t>
            </a:r>
            <a:r>
              <a:rPr lang="en-GB" sz="2400" dirty="0">
                <a:latin typeface="Baskerville Old Face" pitchFamily="18" charset="0"/>
              </a:rPr>
              <a:t> or codes for entry, enhancing safety and cleanliness</a:t>
            </a:r>
            <a:r>
              <a:rPr lang="en-GB" sz="2400" dirty="0" smtClean="0">
                <a:latin typeface="Baskerville Old Face" pitchFamily="18" charset="0"/>
              </a:rPr>
              <a:t>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05000"/>
            <a:ext cx="7696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55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57200"/>
            <a:ext cx="838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GB" sz="2400" dirty="0">
                <a:latin typeface="Baskerville Old Face" pitchFamily="18" charset="0"/>
              </a:rPr>
              <a:t>Smart restrooms are technologically advanced restroom facilities that incorporate various features to enhance user experience, cleanliness, and operational efficiency. Some key aspects of smart restrooms include</a:t>
            </a:r>
            <a:endParaRPr lang="en-US" sz="2400" dirty="0">
              <a:latin typeface="Baskerville Old Face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57462"/>
            <a:ext cx="6934200" cy="33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6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648200"/>
            <a:ext cx="8305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GB" dirty="0" smtClean="0"/>
              <a:t> </a:t>
            </a: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conclusion</a:t>
            </a:r>
          </a:p>
          <a:p>
            <a:r>
              <a:rPr lang="en-GB" sz="2400" dirty="0" smtClean="0"/>
              <a:t>                         </a:t>
            </a:r>
            <a:r>
              <a:rPr lang="en-GB" sz="2400" dirty="0" smtClean="0">
                <a:latin typeface="Baskerville Old Face" pitchFamily="18" charset="0"/>
              </a:rPr>
              <a:t>overall</a:t>
            </a:r>
            <a:r>
              <a:rPr lang="en-GB" sz="2400" dirty="0">
                <a:latin typeface="Baskerville Old Face" pitchFamily="18" charset="0"/>
              </a:rPr>
              <a:t>, smart restrooms aim to provide a more comfortable, hygienic, and efficient restroom experience while contributing to sustainability and public health efforts</a:t>
            </a:r>
            <a:r>
              <a:rPr lang="en-GB" sz="2400" dirty="0"/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46" y="685800"/>
            <a:ext cx="7131154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27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89</TotalTime>
  <Words>353</Words>
  <Application>Microsoft Office PowerPoint</Application>
  <PresentationFormat>On-screen Show (4:3)</PresentationFormat>
  <Paragraphs>55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Trek</vt:lpstr>
      <vt:lpstr>Smart Public Rest Rooms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Public Rest Rooms</dc:title>
  <dc:creator>admin</dc:creator>
  <cp:lastModifiedBy>admin</cp:lastModifiedBy>
  <cp:revision>9</cp:revision>
  <dcterms:created xsi:type="dcterms:W3CDTF">2023-10-27T08:14:59Z</dcterms:created>
  <dcterms:modified xsi:type="dcterms:W3CDTF">2023-10-27T09:44:10Z</dcterms:modified>
</cp:coreProperties>
</file>