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2_Section Small Title Blue">
  <p:cSld name="3_2_Section Small Title Blue">
    <p:bg>
      <p:bgPr>
        <a:solidFill>
          <a:schemeClr val="accent4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body" idx="1"/>
          </p:nvPr>
        </p:nvSpPr>
        <p:spPr>
          <a:xfrm>
            <a:off x="639386" y="5876515"/>
            <a:ext cx="97677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9" name="Google Shape;8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7041" y="379903"/>
            <a:ext cx="813600" cy="7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611120" y="2907905"/>
            <a:ext cx="9767700" cy="7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2"/>
          </p:nvPr>
        </p:nvSpPr>
        <p:spPr>
          <a:xfrm>
            <a:off x="639386" y="4047725"/>
            <a:ext cx="97677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4_Section Big Title Image">
  <p:cSld name="2_4_Section Big Title Imag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1"/>
          <p:cNvSpPr txBox="1">
            <a:spLocks noGrp="1"/>
          </p:cNvSpPr>
          <p:nvPr>
            <p:ph type="title"/>
          </p:nvPr>
        </p:nvSpPr>
        <p:spPr>
          <a:xfrm>
            <a:off x="611120" y="3070934"/>
            <a:ext cx="9767700" cy="1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1"/>
          <p:cNvSpPr txBox="1">
            <a:spLocks noGrp="1"/>
          </p:cNvSpPr>
          <p:nvPr>
            <p:ph type="body" idx="1"/>
          </p:nvPr>
        </p:nvSpPr>
        <p:spPr>
          <a:xfrm>
            <a:off x="639386" y="5876515"/>
            <a:ext cx="97677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45" name="Google Shape;14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041" y="379903"/>
            <a:ext cx="813600" cy="7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1"/>
          <p:cNvSpPr txBox="1">
            <a:spLocks noGrp="1"/>
          </p:cNvSpPr>
          <p:nvPr>
            <p:ph type="body" idx="2"/>
          </p:nvPr>
        </p:nvSpPr>
        <p:spPr>
          <a:xfrm>
            <a:off x="639386" y="4407425"/>
            <a:ext cx="9767700" cy="13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1_Section Small Title White">
  <p:cSld name="3_1_Section Small Title White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639386" y="5876515"/>
            <a:ext cx="97677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49" name="Google Shape;149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7041" y="379903"/>
            <a:ext cx="813600" cy="7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2"/>
          <p:cNvSpPr txBox="1">
            <a:spLocks noGrp="1"/>
          </p:cNvSpPr>
          <p:nvPr>
            <p:ph type="title"/>
          </p:nvPr>
        </p:nvSpPr>
        <p:spPr>
          <a:xfrm>
            <a:off x="611120" y="2907905"/>
            <a:ext cx="9767700" cy="7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2"/>
          <p:cNvSpPr txBox="1">
            <a:spLocks noGrp="1"/>
          </p:cNvSpPr>
          <p:nvPr>
            <p:ph type="body" idx="2"/>
          </p:nvPr>
        </p:nvSpPr>
        <p:spPr>
          <a:xfrm>
            <a:off x="639386" y="4047725"/>
            <a:ext cx="97677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3_Section Small Title Green ">
  <p:cSld name="3_3_Section Small Title Green ">
    <p:bg>
      <p:bgPr>
        <a:solidFill>
          <a:schemeClr val="accen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>
            <a:spLocks noGrp="1"/>
          </p:cNvSpPr>
          <p:nvPr>
            <p:ph type="body" idx="1"/>
          </p:nvPr>
        </p:nvSpPr>
        <p:spPr>
          <a:xfrm>
            <a:off x="639386" y="5876515"/>
            <a:ext cx="97677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54" name="Google Shape;15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7041" y="379903"/>
            <a:ext cx="813600" cy="7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3"/>
          <p:cNvSpPr txBox="1">
            <a:spLocks noGrp="1"/>
          </p:cNvSpPr>
          <p:nvPr>
            <p:ph type="title"/>
          </p:nvPr>
        </p:nvSpPr>
        <p:spPr>
          <a:xfrm>
            <a:off x="611120" y="2907905"/>
            <a:ext cx="9767700" cy="7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body" idx="2"/>
          </p:nvPr>
        </p:nvSpPr>
        <p:spPr>
          <a:xfrm>
            <a:off x="639386" y="4047725"/>
            <a:ext cx="97677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4_Section Small Title Purple">
  <p:cSld name="3_4_Section Small Title Purple">
    <p:bg>
      <p:bgPr>
        <a:solidFill>
          <a:schemeClr val="accent2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 txBox="1">
            <a:spLocks noGrp="1"/>
          </p:cNvSpPr>
          <p:nvPr>
            <p:ph type="body" idx="1"/>
          </p:nvPr>
        </p:nvSpPr>
        <p:spPr>
          <a:xfrm>
            <a:off x="639386" y="5876515"/>
            <a:ext cx="97677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59" name="Google Shape;15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7041" y="379903"/>
            <a:ext cx="813600" cy="7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4"/>
          <p:cNvSpPr txBox="1">
            <a:spLocks noGrp="1"/>
          </p:cNvSpPr>
          <p:nvPr>
            <p:ph type="title"/>
          </p:nvPr>
        </p:nvSpPr>
        <p:spPr>
          <a:xfrm>
            <a:off x="611120" y="2907905"/>
            <a:ext cx="9767700" cy="7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body" idx="2"/>
          </p:nvPr>
        </p:nvSpPr>
        <p:spPr>
          <a:xfrm>
            <a:off x="639386" y="4047725"/>
            <a:ext cx="97677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5_Section Small Title Image">
  <p:cSld name="3_5_Section Small Title Imag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5"/>
          <p:cNvSpPr txBox="1">
            <a:spLocks noGrp="1"/>
          </p:cNvSpPr>
          <p:nvPr>
            <p:ph type="title"/>
          </p:nvPr>
        </p:nvSpPr>
        <p:spPr>
          <a:xfrm>
            <a:off x="611120" y="2907905"/>
            <a:ext cx="9767700" cy="7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body" idx="1"/>
          </p:nvPr>
        </p:nvSpPr>
        <p:spPr>
          <a:xfrm>
            <a:off x="639386" y="5876515"/>
            <a:ext cx="97677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66" name="Google Shape;1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041" y="379903"/>
            <a:ext cx="813600" cy="7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5"/>
          <p:cNvSpPr txBox="1">
            <a:spLocks noGrp="1"/>
          </p:cNvSpPr>
          <p:nvPr>
            <p:ph type="body" idx="2"/>
          </p:nvPr>
        </p:nvSpPr>
        <p:spPr>
          <a:xfrm>
            <a:off x="639386" y="4047725"/>
            <a:ext cx="9767700" cy="13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1_Agenda">
  <p:cSld name="4_1_Agenda"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6" descr="r1Artboard 2edsw.pdf"/>
          <p:cNvPicPr preferRelativeResize="0"/>
          <p:nvPr/>
        </p:nvPicPr>
        <p:blipFill rotWithShape="1">
          <a:blip r:embed="rId2">
            <a:alphaModFix amt="13000"/>
          </a:blip>
          <a:srcRect/>
          <a:stretch/>
        </p:blipFill>
        <p:spPr>
          <a:xfrm>
            <a:off x="0" y="4241260"/>
            <a:ext cx="3185690" cy="261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3600" y="379903"/>
            <a:ext cx="813600" cy="7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6"/>
          <p:cNvSpPr txBox="1">
            <a:spLocks noGrp="1"/>
          </p:cNvSpPr>
          <p:nvPr>
            <p:ph type="body" idx="1"/>
          </p:nvPr>
        </p:nvSpPr>
        <p:spPr>
          <a:xfrm>
            <a:off x="639385" y="5876515"/>
            <a:ext cx="108540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title"/>
          </p:nvPr>
        </p:nvSpPr>
        <p:spPr>
          <a:xfrm>
            <a:off x="626398" y="481125"/>
            <a:ext cx="69480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body" idx="2"/>
          </p:nvPr>
        </p:nvSpPr>
        <p:spPr>
          <a:xfrm>
            <a:off x="626401" y="930188"/>
            <a:ext cx="6948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16"/>
          <p:cNvSpPr txBox="1">
            <a:spLocks noGrp="1"/>
          </p:cNvSpPr>
          <p:nvPr>
            <p:ph type="body" idx="3"/>
          </p:nvPr>
        </p:nvSpPr>
        <p:spPr>
          <a:xfrm>
            <a:off x="1704972" y="2436203"/>
            <a:ext cx="4101900" cy="3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16"/>
          <p:cNvSpPr txBox="1">
            <a:spLocks noGrp="1"/>
          </p:cNvSpPr>
          <p:nvPr>
            <p:ph type="body" idx="4"/>
          </p:nvPr>
        </p:nvSpPr>
        <p:spPr>
          <a:xfrm>
            <a:off x="1704974" y="2112111"/>
            <a:ext cx="4101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5"/>
          </p:nvPr>
        </p:nvSpPr>
        <p:spPr>
          <a:xfrm>
            <a:off x="1079996" y="2112111"/>
            <a:ext cx="624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body" idx="6"/>
          </p:nvPr>
        </p:nvSpPr>
        <p:spPr>
          <a:xfrm>
            <a:off x="7007773" y="2439712"/>
            <a:ext cx="4101900" cy="3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16"/>
          <p:cNvSpPr txBox="1">
            <a:spLocks noGrp="1"/>
          </p:cNvSpPr>
          <p:nvPr>
            <p:ph type="body" idx="7"/>
          </p:nvPr>
        </p:nvSpPr>
        <p:spPr>
          <a:xfrm>
            <a:off x="7007775" y="2115620"/>
            <a:ext cx="4101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16"/>
          <p:cNvSpPr txBox="1">
            <a:spLocks noGrp="1"/>
          </p:cNvSpPr>
          <p:nvPr>
            <p:ph type="body" idx="8"/>
          </p:nvPr>
        </p:nvSpPr>
        <p:spPr>
          <a:xfrm>
            <a:off x="6382797" y="2115620"/>
            <a:ext cx="624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16"/>
          <p:cNvSpPr txBox="1">
            <a:spLocks noGrp="1"/>
          </p:cNvSpPr>
          <p:nvPr>
            <p:ph type="body" idx="9"/>
          </p:nvPr>
        </p:nvSpPr>
        <p:spPr>
          <a:xfrm>
            <a:off x="1704972" y="3522053"/>
            <a:ext cx="4101900" cy="3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body" idx="13"/>
          </p:nvPr>
        </p:nvSpPr>
        <p:spPr>
          <a:xfrm>
            <a:off x="1704974" y="3197961"/>
            <a:ext cx="4101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body" idx="14"/>
          </p:nvPr>
        </p:nvSpPr>
        <p:spPr>
          <a:xfrm>
            <a:off x="1079996" y="3197961"/>
            <a:ext cx="624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body" idx="15"/>
          </p:nvPr>
        </p:nvSpPr>
        <p:spPr>
          <a:xfrm>
            <a:off x="7007773" y="3525562"/>
            <a:ext cx="4101900" cy="3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body" idx="16"/>
          </p:nvPr>
        </p:nvSpPr>
        <p:spPr>
          <a:xfrm>
            <a:off x="7007775" y="3201470"/>
            <a:ext cx="4101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body" idx="17"/>
          </p:nvPr>
        </p:nvSpPr>
        <p:spPr>
          <a:xfrm>
            <a:off x="6382797" y="3201470"/>
            <a:ext cx="624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body" idx="18"/>
          </p:nvPr>
        </p:nvSpPr>
        <p:spPr>
          <a:xfrm>
            <a:off x="1704972" y="4521563"/>
            <a:ext cx="4101900" cy="3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body" idx="19"/>
          </p:nvPr>
        </p:nvSpPr>
        <p:spPr>
          <a:xfrm>
            <a:off x="1704974" y="4197471"/>
            <a:ext cx="4101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body" idx="20"/>
          </p:nvPr>
        </p:nvSpPr>
        <p:spPr>
          <a:xfrm>
            <a:off x="1079996" y="4197471"/>
            <a:ext cx="624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body" idx="21"/>
          </p:nvPr>
        </p:nvSpPr>
        <p:spPr>
          <a:xfrm>
            <a:off x="7007773" y="4525072"/>
            <a:ext cx="4101900" cy="3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16"/>
          <p:cNvSpPr txBox="1">
            <a:spLocks noGrp="1"/>
          </p:cNvSpPr>
          <p:nvPr>
            <p:ph type="body" idx="22"/>
          </p:nvPr>
        </p:nvSpPr>
        <p:spPr>
          <a:xfrm>
            <a:off x="7007775" y="4200980"/>
            <a:ext cx="4101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16"/>
          <p:cNvSpPr txBox="1">
            <a:spLocks noGrp="1"/>
          </p:cNvSpPr>
          <p:nvPr>
            <p:ph type="body" idx="23"/>
          </p:nvPr>
        </p:nvSpPr>
        <p:spPr>
          <a:xfrm>
            <a:off x="6382797" y="4200980"/>
            <a:ext cx="624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2_Info Bullets">
  <p:cSld name="4_2_Info Bullets">
    <p:bg>
      <p:bgPr>
        <a:solidFill>
          <a:schemeClr val="lt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7" descr="r1Artboard 2edsw.pdf"/>
          <p:cNvPicPr preferRelativeResize="0"/>
          <p:nvPr/>
        </p:nvPicPr>
        <p:blipFill rotWithShape="1">
          <a:blip r:embed="rId2">
            <a:alphaModFix amt="13000"/>
          </a:blip>
          <a:srcRect l="26594" b="37449"/>
          <a:stretch/>
        </p:blipFill>
        <p:spPr>
          <a:xfrm>
            <a:off x="0" y="3936274"/>
            <a:ext cx="4987212" cy="292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3600" y="379903"/>
            <a:ext cx="813600" cy="7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7"/>
          <p:cNvSpPr txBox="1">
            <a:spLocks noGrp="1"/>
          </p:cNvSpPr>
          <p:nvPr>
            <p:ph type="body" idx="1"/>
          </p:nvPr>
        </p:nvSpPr>
        <p:spPr>
          <a:xfrm>
            <a:off x="639385" y="5876515"/>
            <a:ext cx="108540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17"/>
          <p:cNvSpPr txBox="1">
            <a:spLocks noGrp="1"/>
          </p:cNvSpPr>
          <p:nvPr>
            <p:ph type="body" idx="2"/>
          </p:nvPr>
        </p:nvSpPr>
        <p:spPr>
          <a:xfrm>
            <a:off x="5691013" y="2197976"/>
            <a:ext cx="5785200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 sz="14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17"/>
          <p:cNvSpPr txBox="1">
            <a:spLocks noGrp="1"/>
          </p:cNvSpPr>
          <p:nvPr>
            <p:ph type="body" idx="3"/>
          </p:nvPr>
        </p:nvSpPr>
        <p:spPr>
          <a:xfrm>
            <a:off x="5691599" y="1602250"/>
            <a:ext cx="5785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32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title"/>
          </p:nvPr>
        </p:nvSpPr>
        <p:spPr>
          <a:xfrm>
            <a:off x="626399" y="481125"/>
            <a:ext cx="5065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7"/>
          <p:cNvSpPr txBox="1">
            <a:spLocks noGrp="1"/>
          </p:cNvSpPr>
          <p:nvPr>
            <p:ph type="body" idx="4"/>
          </p:nvPr>
        </p:nvSpPr>
        <p:spPr>
          <a:xfrm>
            <a:off x="626401" y="930188"/>
            <a:ext cx="5065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3_Info Numbers">
  <p:cSld name="4_3_Info Numbers">
    <p:bg>
      <p:bgPr>
        <a:solidFill>
          <a:schemeClr val="l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8" descr="r1Artboard 2edsw.pdf"/>
          <p:cNvPicPr preferRelativeResize="0"/>
          <p:nvPr/>
        </p:nvPicPr>
        <p:blipFill rotWithShape="1">
          <a:blip r:embed="rId2">
            <a:alphaModFix amt="13000"/>
          </a:blip>
          <a:srcRect l="26594" b="37449"/>
          <a:stretch/>
        </p:blipFill>
        <p:spPr>
          <a:xfrm>
            <a:off x="0" y="3936274"/>
            <a:ext cx="4987212" cy="292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3600" y="379903"/>
            <a:ext cx="813600" cy="7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8"/>
          <p:cNvSpPr txBox="1">
            <a:spLocks noGrp="1"/>
          </p:cNvSpPr>
          <p:nvPr>
            <p:ph type="body" idx="1"/>
          </p:nvPr>
        </p:nvSpPr>
        <p:spPr>
          <a:xfrm>
            <a:off x="639385" y="5876515"/>
            <a:ext cx="108540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body" idx="2"/>
          </p:nvPr>
        </p:nvSpPr>
        <p:spPr>
          <a:xfrm>
            <a:off x="5691013" y="2197976"/>
            <a:ext cx="5785200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AutoNum type="arabicPeriod"/>
              <a:defRPr sz="14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5" name="Google Shape;205;p18"/>
          <p:cNvSpPr txBox="1">
            <a:spLocks noGrp="1"/>
          </p:cNvSpPr>
          <p:nvPr>
            <p:ph type="body" idx="3"/>
          </p:nvPr>
        </p:nvSpPr>
        <p:spPr>
          <a:xfrm>
            <a:off x="5691599" y="1602250"/>
            <a:ext cx="5785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32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18"/>
          <p:cNvSpPr txBox="1">
            <a:spLocks noGrp="1"/>
          </p:cNvSpPr>
          <p:nvPr>
            <p:ph type="title"/>
          </p:nvPr>
        </p:nvSpPr>
        <p:spPr>
          <a:xfrm>
            <a:off x="626399" y="481125"/>
            <a:ext cx="5065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8"/>
          <p:cNvSpPr txBox="1">
            <a:spLocks noGrp="1"/>
          </p:cNvSpPr>
          <p:nvPr>
            <p:ph type="body" idx="4"/>
          </p:nvPr>
        </p:nvSpPr>
        <p:spPr>
          <a:xfrm>
            <a:off x="626401" y="930188"/>
            <a:ext cx="5065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2_Title and Subtitle">
  <p:cSld name="5_2_Title and Subtitle"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9" descr="r1Artboard 2edsw.pdf"/>
          <p:cNvPicPr preferRelativeResize="0"/>
          <p:nvPr/>
        </p:nvPicPr>
        <p:blipFill rotWithShape="1">
          <a:blip r:embed="rId2">
            <a:alphaModFix amt="13000"/>
          </a:blip>
          <a:srcRect/>
          <a:stretch/>
        </p:blipFill>
        <p:spPr>
          <a:xfrm>
            <a:off x="0" y="4241260"/>
            <a:ext cx="3185690" cy="261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3600" y="379903"/>
            <a:ext cx="813600" cy="7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9"/>
          <p:cNvSpPr txBox="1">
            <a:spLocks noGrp="1"/>
          </p:cNvSpPr>
          <p:nvPr>
            <p:ph type="body" idx="1"/>
          </p:nvPr>
        </p:nvSpPr>
        <p:spPr>
          <a:xfrm>
            <a:off x="639385" y="5876515"/>
            <a:ext cx="108540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title"/>
          </p:nvPr>
        </p:nvSpPr>
        <p:spPr>
          <a:xfrm>
            <a:off x="626398" y="481125"/>
            <a:ext cx="72000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body" idx="2"/>
          </p:nvPr>
        </p:nvSpPr>
        <p:spPr>
          <a:xfrm>
            <a:off x="626401" y="930188"/>
            <a:ext cx="720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3_Title">
  <p:cSld name="5_3_Title"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0" descr="r1Artboard 2edsw.pdf"/>
          <p:cNvPicPr preferRelativeResize="0"/>
          <p:nvPr/>
        </p:nvPicPr>
        <p:blipFill rotWithShape="1">
          <a:blip r:embed="rId2">
            <a:alphaModFix amt="13000"/>
          </a:blip>
          <a:srcRect/>
          <a:stretch/>
        </p:blipFill>
        <p:spPr>
          <a:xfrm>
            <a:off x="0" y="4241260"/>
            <a:ext cx="3185690" cy="261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3600" y="379903"/>
            <a:ext cx="813600" cy="7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0"/>
          <p:cNvSpPr txBox="1">
            <a:spLocks noGrp="1"/>
          </p:cNvSpPr>
          <p:nvPr>
            <p:ph type="body" idx="1"/>
          </p:nvPr>
        </p:nvSpPr>
        <p:spPr>
          <a:xfrm>
            <a:off x="639385" y="5876515"/>
            <a:ext cx="108540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8" name="Google Shape;218;p20"/>
          <p:cNvSpPr txBox="1">
            <a:spLocks noGrp="1"/>
          </p:cNvSpPr>
          <p:nvPr>
            <p:ph type="title"/>
          </p:nvPr>
        </p:nvSpPr>
        <p:spPr>
          <a:xfrm>
            <a:off x="626398" y="481125"/>
            <a:ext cx="72000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10_Bullet List 2 Columns">
  <p:cSld name="5_10_Bullet List 2 Columns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3600" y="379903"/>
            <a:ext cx="813600" cy="7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>
            <a:spLocks noGrp="1"/>
          </p:cNvSpPr>
          <p:nvPr>
            <p:ph type="body" idx="1"/>
          </p:nvPr>
        </p:nvSpPr>
        <p:spPr>
          <a:xfrm>
            <a:off x="622215" y="2153053"/>
            <a:ext cx="5148000" cy="12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•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3"/>
          <p:cNvSpPr txBox="1">
            <a:spLocks noGrp="1"/>
          </p:cNvSpPr>
          <p:nvPr>
            <p:ph type="body" idx="2"/>
          </p:nvPr>
        </p:nvSpPr>
        <p:spPr>
          <a:xfrm>
            <a:off x="622800" y="1752062"/>
            <a:ext cx="5148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3"/>
          </p:nvPr>
        </p:nvSpPr>
        <p:spPr>
          <a:xfrm>
            <a:off x="6346800" y="2153053"/>
            <a:ext cx="5148000" cy="12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•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4"/>
          </p:nvPr>
        </p:nvSpPr>
        <p:spPr>
          <a:xfrm>
            <a:off x="6346800" y="1752062"/>
            <a:ext cx="5148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5"/>
          </p:nvPr>
        </p:nvSpPr>
        <p:spPr>
          <a:xfrm>
            <a:off x="639385" y="5876515"/>
            <a:ext cx="108540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26398" y="481125"/>
            <a:ext cx="51438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6"/>
          </p:nvPr>
        </p:nvSpPr>
        <p:spPr>
          <a:xfrm>
            <a:off x="626401" y="930188"/>
            <a:ext cx="51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4_Blank">
  <p:cSld name="5_4_Blank"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1" descr="r1Artboard 2edsw.pdf"/>
          <p:cNvPicPr preferRelativeResize="0"/>
          <p:nvPr/>
        </p:nvPicPr>
        <p:blipFill rotWithShape="1">
          <a:blip r:embed="rId2">
            <a:alphaModFix amt="13000"/>
          </a:blip>
          <a:srcRect/>
          <a:stretch/>
        </p:blipFill>
        <p:spPr>
          <a:xfrm>
            <a:off x="0" y="4241260"/>
            <a:ext cx="3185690" cy="261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3600" y="379903"/>
            <a:ext cx="813600" cy="715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5_Plain text + 3 columns">
  <p:cSld name="5_5_Plain text + 3 columns">
    <p:bg>
      <p:bgPr>
        <a:solidFill>
          <a:schemeClr val="lt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2" descr="r1Artboard 2edsw.pdf"/>
          <p:cNvPicPr preferRelativeResize="0"/>
          <p:nvPr/>
        </p:nvPicPr>
        <p:blipFill rotWithShape="1">
          <a:blip r:embed="rId2">
            <a:alphaModFix amt="13000"/>
          </a:blip>
          <a:srcRect/>
          <a:stretch/>
        </p:blipFill>
        <p:spPr>
          <a:xfrm>
            <a:off x="0" y="4241260"/>
            <a:ext cx="3185690" cy="261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3600" y="379903"/>
            <a:ext cx="813600" cy="7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xfrm>
            <a:off x="639385" y="5876515"/>
            <a:ext cx="108540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title"/>
          </p:nvPr>
        </p:nvSpPr>
        <p:spPr>
          <a:xfrm>
            <a:off x="626398" y="481125"/>
            <a:ext cx="72000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2"/>
          <p:cNvSpPr txBox="1">
            <a:spLocks noGrp="1"/>
          </p:cNvSpPr>
          <p:nvPr>
            <p:ph type="body" idx="2"/>
          </p:nvPr>
        </p:nvSpPr>
        <p:spPr>
          <a:xfrm>
            <a:off x="626401" y="930188"/>
            <a:ext cx="720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body" idx="3"/>
          </p:nvPr>
        </p:nvSpPr>
        <p:spPr>
          <a:xfrm>
            <a:off x="1079996" y="5261733"/>
            <a:ext cx="29592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9" name="Google Shape;229;p22"/>
          <p:cNvSpPr txBox="1">
            <a:spLocks noGrp="1"/>
          </p:cNvSpPr>
          <p:nvPr>
            <p:ph type="body" idx="4"/>
          </p:nvPr>
        </p:nvSpPr>
        <p:spPr>
          <a:xfrm>
            <a:off x="1079998" y="4937640"/>
            <a:ext cx="2959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3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0" name="Google Shape;230;p22"/>
          <p:cNvSpPr txBox="1">
            <a:spLocks noGrp="1"/>
          </p:cNvSpPr>
          <p:nvPr>
            <p:ph type="body" idx="5"/>
          </p:nvPr>
        </p:nvSpPr>
        <p:spPr>
          <a:xfrm>
            <a:off x="4615200" y="5261169"/>
            <a:ext cx="29592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22"/>
          <p:cNvSpPr txBox="1">
            <a:spLocks noGrp="1"/>
          </p:cNvSpPr>
          <p:nvPr>
            <p:ph type="body" idx="6"/>
          </p:nvPr>
        </p:nvSpPr>
        <p:spPr>
          <a:xfrm>
            <a:off x="4615200" y="4937076"/>
            <a:ext cx="2959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3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2" name="Google Shape;232;p22"/>
          <p:cNvSpPr txBox="1">
            <a:spLocks noGrp="1"/>
          </p:cNvSpPr>
          <p:nvPr>
            <p:ph type="body" idx="7"/>
          </p:nvPr>
        </p:nvSpPr>
        <p:spPr>
          <a:xfrm>
            <a:off x="8150400" y="5261169"/>
            <a:ext cx="29592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3" name="Google Shape;233;p22"/>
          <p:cNvSpPr txBox="1">
            <a:spLocks noGrp="1"/>
          </p:cNvSpPr>
          <p:nvPr>
            <p:ph type="body" idx="8"/>
          </p:nvPr>
        </p:nvSpPr>
        <p:spPr>
          <a:xfrm>
            <a:off x="8150400" y="4937076"/>
            <a:ext cx="2959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3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4" name="Google Shape;234;p22"/>
          <p:cNvSpPr txBox="1">
            <a:spLocks noGrp="1"/>
          </p:cNvSpPr>
          <p:nvPr>
            <p:ph type="body" idx="9"/>
          </p:nvPr>
        </p:nvSpPr>
        <p:spPr>
          <a:xfrm>
            <a:off x="1079998" y="4516763"/>
            <a:ext cx="29592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 i="0">
                <a:solidFill>
                  <a:srgbClr val="00DB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5" name="Google Shape;235;p22"/>
          <p:cNvSpPr txBox="1">
            <a:spLocks noGrp="1"/>
          </p:cNvSpPr>
          <p:nvPr>
            <p:ph type="body" idx="13"/>
          </p:nvPr>
        </p:nvSpPr>
        <p:spPr>
          <a:xfrm>
            <a:off x="4615200" y="4516763"/>
            <a:ext cx="29592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 i="0">
                <a:solidFill>
                  <a:srgbClr val="00DB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6" name="Google Shape;236;p22"/>
          <p:cNvSpPr txBox="1">
            <a:spLocks noGrp="1"/>
          </p:cNvSpPr>
          <p:nvPr>
            <p:ph type="body" idx="14"/>
          </p:nvPr>
        </p:nvSpPr>
        <p:spPr>
          <a:xfrm>
            <a:off x="8150400" y="4516763"/>
            <a:ext cx="29592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 i="0">
                <a:solidFill>
                  <a:srgbClr val="00DB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body" idx="15"/>
          </p:nvPr>
        </p:nvSpPr>
        <p:spPr>
          <a:xfrm>
            <a:off x="1079996" y="1605300"/>
            <a:ext cx="10029600" cy="26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2"/>
                </a:solidFill>
              </a:defRPr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dk2"/>
                </a:solidFill>
              </a:defRPr>
            </a:lvl3pPr>
            <a:lvl4pPr marL="182880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dk2"/>
                </a:solidFill>
              </a:defRPr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>
                <a:solidFill>
                  <a:schemeClr val="dk2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6_text in 2 columns">
  <p:cSld name="5_6_text in 2 columns">
    <p:bg>
      <p:bgPr>
        <a:solidFill>
          <a:schemeClr val="lt1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3" descr="r1Artboard 2edsw.pdf"/>
          <p:cNvPicPr preferRelativeResize="0"/>
          <p:nvPr/>
        </p:nvPicPr>
        <p:blipFill rotWithShape="1">
          <a:blip r:embed="rId2">
            <a:alphaModFix amt="13000"/>
          </a:blip>
          <a:srcRect/>
          <a:stretch/>
        </p:blipFill>
        <p:spPr>
          <a:xfrm>
            <a:off x="0" y="4241260"/>
            <a:ext cx="3185690" cy="261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3600" y="379903"/>
            <a:ext cx="813600" cy="7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3"/>
          <p:cNvSpPr txBox="1">
            <a:spLocks noGrp="1"/>
          </p:cNvSpPr>
          <p:nvPr>
            <p:ph type="body" idx="1"/>
          </p:nvPr>
        </p:nvSpPr>
        <p:spPr>
          <a:xfrm>
            <a:off x="626400" y="1602250"/>
            <a:ext cx="5065200" cy="38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2"/>
                </a:solidFill>
              </a:defRPr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dk2"/>
                </a:solidFill>
              </a:defRPr>
            </a:lvl3pPr>
            <a:lvl4pPr marL="182880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dk2"/>
                </a:solidFill>
              </a:defRPr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>
                <a:solidFill>
                  <a:schemeClr val="dk2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2" name="Google Shape;242;p23"/>
          <p:cNvSpPr txBox="1">
            <a:spLocks noGrp="1"/>
          </p:cNvSpPr>
          <p:nvPr>
            <p:ph type="body" idx="2"/>
          </p:nvPr>
        </p:nvSpPr>
        <p:spPr>
          <a:xfrm>
            <a:off x="6411600" y="1602250"/>
            <a:ext cx="5065200" cy="3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2"/>
                </a:solidFill>
              </a:defRPr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dk2"/>
                </a:solidFill>
              </a:defRPr>
            </a:lvl3pPr>
            <a:lvl4pPr marL="182880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dk2"/>
                </a:solidFill>
              </a:defRPr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>
                <a:solidFill>
                  <a:schemeClr val="dk2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3" name="Google Shape;243;p23"/>
          <p:cNvSpPr txBox="1">
            <a:spLocks noGrp="1"/>
          </p:cNvSpPr>
          <p:nvPr>
            <p:ph type="body" idx="3"/>
          </p:nvPr>
        </p:nvSpPr>
        <p:spPr>
          <a:xfrm>
            <a:off x="639385" y="5876515"/>
            <a:ext cx="108540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23"/>
          <p:cNvSpPr txBox="1">
            <a:spLocks noGrp="1"/>
          </p:cNvSpPr>
          <p:nvPr>
            <p:ph type="title"/>
          </p:nvPr>
        </p:nvSpPr>
        <p:spPr>
          <a:xfrm>
            <a:off x="626398" y="481125"/>
            <a:ext cx="72000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3"/>
          <p:cNvSpPr txBox="1">
            <a:spLocks noGrp="1"/>
          </p:cNvSpPr>
          <p:nvPr>
            <p:ph type="body" idx="4"/>
          </p:nvPr>
        </p:nvSpPr>
        <p:spPr>
          <a:xfrm>
            <a:off x="626401" y="930188"/>
            <a:ext cx="720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7_text or graph in right column">
  <p:cSld name="5_7_text or graph in right column">
    <p:bg>
      <p:bgPr>
        <a:solidFill>
          <a:schemeClr val="lt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3600" y="379903"/>
            <a:ext cx="813600" cy="7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4"/>
          <p:cNvSpPr txBox="1">
            <a:spLocks noGrp="1"/>
          </p:cNvSpPr>
          <p:nvPr>
            <p:ph type="body" idx="1"/>
          </p:nvPr>
        </p:nvSpPr>
        <p:spPr>
          <a:xfrm>
            <a:off x="639385" y="5876515"/>
            <a:ext cx="108546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9" name="Google Shape;249;p24"/>
          <p:cNvSpPr txBox="1">
            <a:spLocks noGrp="1"/>
          </p:cNvSpPr>
          <p:nvPr>
            <p:ph type="body" idx="2"/>
          </p:nvPr>
        </p:nvSpPr>
        <p:spPr>
          <a:xfrm>
            <a:off x="5691598" y="1602250"/>
            <a:ext cx="5785200" cy="4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>
                <a:solidFill>
                  <a:srgbClr val="060320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solidFill>
                  <a:srgbClr val="060320"/>
                </a:solidFill>
              </a:defRPr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>
                <a:solidFill>
                  <a:srgbClr val="060320"/>
                </a:solidFill>
              </a:defRPr>
            </a:lvl3pPr>
            <a:lvl4pPr marL="182880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>
                <a:solidFill>
                  <a:srgbClr val="060320"/>
                </a:solidFill>
              </a:defRPr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>
                <a:solidFill>
                  <a:srgbClr val="060320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0" name="Google Shape;250;p24"/>
          <p:cNvSpPr txBox="1">
            <a:spLocks noGrp="1"/>
          </p:cNvSpPr>
          <p:nvPr>
            <p:ph type="body" idx="3"/>
          </p:nvPr>
        </p:nvSpPr>
        <p:spPr>
          <a:xfrm>
            <a:off x="622214" y="1602249"/>
            <a:ext cx="43308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  <a:defRPr sz="18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24"/>
          <p:cNvSpPr txBox="1">
            <a:spLocks noGrp="1"/>
          </p:cNvSpPr>
          <p:nvPr>
            <p:ph type="title"/>
          </p:nvPr>
        </p:nvSpPr>
        <p:spPr>
          <a:xfrm>
            <a:off x="626399" y="481125"/>
            <a:ext cx="43308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24"/>
          <p:cNvSpPr txBox="1">
            <a:spLocks noGrp="1"/>
          </p:cNvSpPr>
          <p:nvPr>
            <p:ph type="body" idx="4"/>
          </p:nvPr>
        </p:nvSpPr>
        <p:spPr>
          <a:xfrm>
            <a:off x="626401" y="930188"/>
            <a:ext cx="433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8_Paragraph 3 Columns">
  <p:cSld name="5_8_Paragraph 3 Columns">
    <p:bg>
      <p:bgPr>
        <a:solidFill>
          <a:schemeClr val="lt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3600" y="379903"/>
            <a:ext cx="813600" cy="7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5"/>
          <p:cNvSpPr txBox="1">
            <a:spLocks noGrp="1"/>
          </p:cNvSpPr>
          <p:nvPr>
            <p:ph type="body" idx="1"/>
          </p:nvPr>
        </p:nvSpPr>
        <p:spPr>
          <a:xfrm>
            <a:off x="622215" y="2153050"/>
            <a:ext cx="10181400" cy="21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numCol="3" spcCol="7200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6" name="Google Shape;256;p25"/>
          <p:cNvSpPr txBox="1">
            <a:spLocks noGrp="1"/>
          </p:cNvSpPr>
          <p:nvPr>
            <p:ph type="body" idx="2"/>
          </p:nvPr>
        </p:nvSpPr>
        <p:spPr>
          <a:xfrm>
            <a:off x="622800" y="1752059"/>
            <a:ext cx="7200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7" name="Google Shape;257;p25"/>
          <p:cNvSpPr txBox="1">
            <a:spLocks noGrp="1"/>
          </p:cNvSpPr>
          <p:nvPr>
            <p:ph type="body" idx="3"/>
          </p:nvPr>
        </p:nvSpPr>
        <p:spPr>
          <a:xfrm>
            <a:off x="639385" y="5876515"/>
            <a:ext cx="108540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25"/>
          <p:cNvSpPr txBox="1">
            <a:spLocks noGrp="1"/>
          </p:cNvSpPr>
          <p:nvPr>
            <p:ph type="title"/>
          </p:nvPr>
        </p:nvSpPr>
        <p:spPr>
          <a:xfrm>
            <a:off x="626398" y="481125"/>
            <a:ext cx="72000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5"/>
          <p:cNvSpPr txBox="1">
            <a:spLocks noGrp="1"/>
          </p:cNvSpPr>
          <p:nvPr>
            <p:ph type="body" idx="4"/>
          </p:nvPr>
        </p:nvSpPr>
        <p:spPr>
          <a:xfrm>
            <a:off x="626401" y="930188"/>
            <a:ext cx="720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9_Bullet List 3 Columns">
  <p:cSld name="5_9_Bullet List 3 Columns">
    <p:bg>
      <p:bgPr>
        <a:solidFill>
          <a:schemeClr val="lt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3600" y="379903"/>
            <a:ext cx="813600" cy="7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6"/>
          <p:cNvSpPr txBox="1">
            <a:spLocks noGrp="1"/>
          </p:cNvSpPr>
          <p:nvPr>
            <p:ph type="body" idx="1"/>
          </p:nvPr>
        </p:nvSpPr>
        <p:spPr>
          <a:xfrm>
            <a:off x="622215" y="2153050"/>
            <a:ext cx="3240000" cy="12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•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p26"/>
          <p:cNvSpPr txBox="1">
            <a:spLocks noGrp="1"/>
          </p:cNvSpPr>
          <p:nvPr>
            <p:ph type="body" idx="2"/>
          </p:nvPr>
        </p:nvSpPr>
        <p:spPr>
          <a:xfrm>
            <a:off x="622800" y="1752059"/>
            <a:ext cx="3240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4" name="Google Shape;264;p26"/>
          <p:cNvSpPr txBox="1">
            <a:spLocks noGrp="1"/>
          </p:cNvSpPr>
          <p:nvPr>
            <p:ph type="body" idx="3"/>
          </p:nvPr>
        </p:nvSpPr>
        <p:spPr>
          <a:xfrm>
            <a:off x="4438800" y="2153050"/>
            <a:ext cx="3240000" cy="12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•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26"/>
          <p:cNvSpPr txBox="1">
            <a:spLocks noGrp="1"/>
          </p:cNvSpPr>
          <p:nvPr>
            <p:ph type="body" idx="4"/>
          </p:nvPr>
        </p:nvSpPr>
        <p:spPr>
          <a:xfrm>
            <a:off x="4438800" y="1752059"/>
            <a:ext cx="3240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6" name="Google Shape;266;p26"/>
          <p:cNvSpPr txBox="1">
            <a:spLocks noGrp="1"/>
          </p:cNvSpPr>
          <p:nvPr>
            <p:ph type="body" idx="5"/>
          </p:nvPr>
        </p:nvSpPr>
        <p:spPr>
          <a:xfrm>
            <a:off x="8254800" y="2153050"/>
            <a:ext cx="3240000" cy="12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•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7" name="Google Shape;267;p26"/>
          <p:cNvSpPr txBox="1">
            <a:spLocks noGrp="1"/>
          </p:cNvSpPr>
          <p:nvPr>
            <p:ph type="body" idx="6"/>
          </p:nvPr>
        </p:nvSpPr>
        <p:spPr>
          <a:xfrm>
            <a:off x="8254800" y="1752059"/>
            <a:ext cx="3240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8" name="Google Shape;268;p26"/>
          <p:cNvSpPr txBox="1">
            <a:spLocks noGrp="1"/>
          </p:cNvSpPr>
          <p:nvPr>
            <p:ph type="body" idx="7"/>
          </p:nvPr>
        </p:nvSpPr>
        <p:spPr>
          <a:xfrm>
            <a:off x="639385" y="5876515"/>
            <a:ext cx="108540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9" name="Google Shape;269;p26"/>
          <p:cNvSpPr txBox="1">
            <a:spLocks noGrp="1"/>
          </p:cNvSpPr>
          <p:nvPr>
            <p:ph type="title"/>
          </p:nvPr>
        </p:nvSpPr>
        <p:spPr>
          <a:xfrm>
            <a:off x="626398" y="481125"/>
            <a:ext cx="70524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6"/>
          <p:cNvSpPr txBox="1">
            <a:spLocks noGrp="1"/>
          </p:cNvSpPr>
          <p:nvPr>
            <p:ph type="body" idx="8"/>
          </p:nvPr>
        </p:nvSpPr>
        <p:spPr>
          <a:xfrm>
            <a:off x="626401" y="930188"/>
            <a:ext cx="7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1_Photo 1 Right Subtitle">
  <p:cSld name="6_1_Photo 1 Right Subtitle">
    <p:bg>
      <p:bgPr>
        <a:solidFill>
          <a:schemeClr val="lt1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>
            <a:spLocks noGrp="1"/>
          </p:cNvSpPr>
          <p:nvPr>
            <p:ph type="pic" idx="2"/>
          </p:nvPr>
        </p:nvSpPr>
        <p:spPr>
          <a:xfrm>
            <a:off x="8592000" y="0"/>
            <a:ext cx="3600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sp>
        <p:nvSpPr>
          <p:cNvPr id="273" name="Google Shape;273;p27"/>
          <p:cNvSpPr>
            <a:spLocks noGrp="1"/>
          </p:cNvSpPr>
          <p:nvPr>
            <p:ph type="pic" idx="3"/>
          </p:nvPr>
        </p:nvSpPr>
        <p:spPr>
          <a:xfrm>
            <a:off x="6791254" y="360000"/>
            <a:ext cx="5040000" cy="613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274" name="Google Shape;274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7041" y="379903"/>
            <a:ext cx="813600" cy="7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7"/>
          <p:cNvSpPr txBox="1">
            <a:spLocks noGrp="1"/>
          </p:cNvSpPr>
          <p:nvPr>
            <p:ph type="body" idx="1"/>
          </p:nvPr>
        </p:nvSpPr>
        <p:spPr>
          <a:xfrm>
            <a:off x="626399" y="1885395"/>
            <a:ext cx="545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6" name="Google Shape;276;p27"/>
          <p:cNvSpPr txBox="1">
            <a:spLocks noGrp="1"/>
          </p:cNvSpPr>
          <p:nvPr>
            <p:ph type="title"/>
          </p:nvPr>
        </p:nvSpPr>
        <p:spPr>
          <a:xfrm>
            <a:off x="626399" y="1333692"/>
            <a:ext cx="54555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7"/>
          <p:cNvSpPr txBox="1">
            <a:spLocks noGrp="1"/>
          </p:cNvSpPr>
          <p:nvPr>
            <p:ph type="body" idx="4"/>
          </p:nvPr>
        </p:nvSpPr>
        <p:spPr>
          <a:xfrm>
            <a:off x="626399" y="2430619"/>
            <a:ext cx="54555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8" name="Google Shape;278;p27"/>
          <p:cNvSpPr txBox="1">
            <a:spLocks noGrp="1"/>
          </p:cNvSpPr>
          <p:nvPr>
            <p:ph type="body" idx="5"/>
          </p:nvPr>
        </p:nvSpPr>
        <p:spPr>
          <a:xfrm>
            <a:off x="639386" y="5876515"/>
            <a:ext cx="54423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2_Photo 1 Left Subtitle">
  <p:cSld name="6_2_Photo 1 Left Subtitle">
    <p:bg>
      <p:bgPr>
        <a:solidFill>
          <a:schemeClr val="lt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>
            <a:spLocks noGrp="1"/>
          </p:cNvSpPr>
          <p:nvPr>
            <p:ph type="pic" idx="2"/>
          </p:nvPr>
        </p:nvSpPr>
        <p:spPr>
          <a:xfrm>
            <a:off x="0" y="0"/>
            <a:ext cx="3600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sp>
        <p:nvSpPr>
          <p:cNvPr id="281" name="Google Shape;281;p28"/>
          <p:cNvSpPr>
            <a:spLocks noGrp="1"/>
          </p:cNvSpPr>
          <p:nvPr>
            <p:ph type="pic" idx="3"/>
          </p:nvPr>
        </p:nvSpPr>
        <p:spPr>
          <a:xfrm>
            <a:off x="360000" y="360000"/>
            <a:ext cx="5040000" cy="613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282" name="Google Shape;282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3600" y="379903"/>
            <a:ext cx="813600" cy="7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8"/>
          <p:cNvSpPr txBox="1">
            <a:spLocks noGrp="1"/>
          </p:cNvSpPr>
          <p:nvPr>
            <p:ph type="body" idx="1"/>
          </p:nvPr>
        </p:nvSpPr>
        <p:spPr>
          <a:xfrm>
            <a:off x="6122186" y="5876515"/>
            <a:ext cx="54423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4" name="Google Shape;284;p28"/>
          <p:cNvSpPr txBox="1">
            <a:spLocks noGrp="1"/>
          </p:cNvSpPr>
          <p:nvPr>
            <p:ph type="body" idx="4"/>
          </p:nvPr>
        </p:nvSpPr>
        <p:spPr>
          <a:xfrm>
            <a:off x="6109200" y="1885395"/>
            <a:ext cx="545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5" name="Google Shape;285;p28"/>
          <p:cNvSpPr txBox="1">
            <a:spLocks noGrp="1"/>
          </p:cNvSpPr>
          <p:nvPr>
            <p:ph type="title"/>
          </p:nvPr>
        </p:nvSpPr>
        <p:spPr>
          <a:xfrm>
            <a:off x="6109200" y="1333692"/>
            <a:ext cx="54555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8"/>
          <p:cNvSpPr txBox="1">
            <a:spLocks noGrp="1"/>
          </p:cNvSpPr>
          <p:nvPr>
            <p:ph type="body" idx="5"/>
          </p:nvPr>
        </p:nvSpPr>
        <p:spPr>
          <a:xfrm>
            <a:off x="6109200" y="2430619"/>
            <a:ext cx="54555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3_Grid 2 Photos Panel Right">
  <p:cSld name="6_3_Grid 2 Photos Panel Right">
    <p:bg>
      <p:bgPr>
        <a:solidFill>
          <a:schemeClr val="lt1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>
            <a:spLocks noGrp="1"/>
          </p:cNvSpPr>
          <p:nvPr>
            <p:ph type="pic" idx="2"/>
          </p:nvPr>
        </p:nvSpPr>
        <p:spPr>
          <a:xfrm>
            <a:off x="8592000" y="0"/>
            <a:ext cx="3600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sp>
        <p:nvSpPr>
          <p:cNvPr id="289" name="Google Shape;289;p29"/>
          <p:cNvSpPr>
            <a:spLocks noGrp="1"/>
          </p:cNvSpPr>
          <p:nvPr>
            <p:ph type="pic" idx="3"/>
          </p:nvPr>
        </p:nvSpPr>
        <p:spPr>
          <a:xfrm>
            <a:off x="6253198" y="720000"/>
            <a:ext cx="5241600" cy="541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0" name="Google Shape;290;p29"/>
          <p:cNvSpPr>
            <a:spLocks noGrp="1"/>
          </p:cNvSpPr>
          <p:nvPr>
            <p:ph type="pic" idx="4"/>
          </p:nvPr>
        </p:nvSpPr>
        <p:spPr>
          <a:xfrm>
            <a:off x="720000" y="720000"/>
            <a:ext cx="5241600" cy="541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4_Grid 2 Photos Panel Left">
  <p:cSld name="6_4_Grid 2 Photos Panel Left">
    <p:bg>
      <p:bgPr>
        <a:solidFill>
          <a:schemeClr val="lt1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>
            <a:spLocks noGrp="1"/>
          </p:cNvSpPr>
          <p:nvPr>
            <p:ph type="pic" idx="2"/>
          </p:nvPr>
        </p:nvSpPr>
        <p:spPr>
          <a:xfrm>
            <a:off x="0" y="0"/>
            <a:ext cx="3600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sp>
        <p:nvSpPr>
          <p:cNvPr id="293" name="Google Shape;293;p30"/>
          <p:cNvSpPr>
            <a:spLocks noGrp="1"/>
          </p:cNvSpPr>
          <p:nvPr>
            <p:ph type="pic" idx="3"/>
          </p:nvPr>
        </p:nvSpPr>
        <p:spPr>
          <a:xfrm>
            <a:off x="6253198" y="720000"/>
            <a:ext cx="5241600" cy="541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4" name="Google Shape;294;p30"/>
          <p:cNvSpPr>
            <a:spLocks noGrp="1"/>
          </p:cNvSpPr>
          <p:nvPr>
            <p:ph type="pic" idx="4"/>
          </p:nvPr>
        </p:nvSpPr>
        <p:spPr>
          <a:xfrm>
            <a:off x="720000" y="720000"/>
            <a:ext cx="5241600" cy="541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1_Plain Text">
  <p:cSld name="5_1_Plain Text"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4" descr="r1Artboard 2edsw.pdf"/>
          <p:cNvPicPr preferRelativeResize="0"/>
          <p:nvPr/>
        </p:nvPicPr>
        <p:blipFill rotWithShape="1">
          <a:blip r:embed="rId2">
            <a:alphaModFix amt="13000"/>
          </a:blip>
          <a:srcRect/>
          <a:stretch/>
        </p:blipFill>
        <p:spPr>
          <a:xfrm>
            <a:off x="0" y="4241260"/>
            <a:ext cx="3185690" cy="261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3600" y="379903"/>
            <a:ext cx="813600" cy="7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626400" y="1602250"/>
            <a:ext cx="10854000" cy="38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2"/>
                </a:solidFill>
              </a:defRPr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dk2"/>
                </a:solidFill>
              </a:defRPr>
            </a:lvl3pPr>
            <a:lvl4pPr marL="182880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dk2"/>
                </a:solidFill>
              </a:defRPr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>
                <a:solidFill>
                  <a:schemeClr val="dk2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2"/>
          </p:nvPr>
        </p:nvSpPr>
        <p:spPr>
          <a:xfrm>
            <a:off x="639385" y="5876515"/>
            <a:ext cx="108540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626398" y="481125"/>
            <a:ext cx="72000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3"/>
          </p:nvPr>
        </p:nvSpPr>
        <p:spPr>
          <a:xfrm>
            <a:off x="626401" y="930188"/>
            <a:ext cx="720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5_Grid 3 Photos Panel Left">
  <p:cSld name="6_5_Grid 3 Photos Panel Left">
    <p:bg>
      <p:bgPr>
        <a:solidFill>
          <a:schemeClr val="lt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>
            <a:spLocks noGrp="1"/>
          </p:cNvSpPr>
          <p:nvPr>
            <p:ph type="pic" idx="2"/>
          </p:nvPr>
        </p:nvSpPr>
        <p:spPr>
          <a:xfrm>
            <a:off x="0" y="0"/>
            <a:ext cx="3600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sp>
        <p:nvSpPr>
          <p:cNvPr id="297" name="Google Shape;297;p31"/>
          <p:cNvSpPr>
            <a:spLocks noGrp="1"/>
          </p:cNvSpPr>
          <p:nvPr>
            <p:ph type="pic" idx="3"/>
          </p:nvPr>
        </p:nvSpPr>
        <p:spPr>
          <a:xfrm>
            <a:off x="720000" y="720000"/>
            <a:ext cx="6976800" cy="541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8" name="Google Shape;298;p31"/>
          <p:cNvSpPr>
            <a:spLocks noGrp="1"/>
          </p:cNvSpPr>
          <p:nvPr>
            <p:ph type="pic" idx="4"/>
          </p:nvPr>
        </p:nvSpPr>
        <p:spPr>
          <a:xfrm>
            <a:off x="8006400" y="720000"/>
            <a:ext cx="3488400" cy="25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9" name="Google Shape;299;p31"/>
          <p:cNvSpPr>
            <a:spLocks noGrp="1"/>
          </p:cNvSpPr>
          <p:nvPr>
            <p:ph type="pic" idx="5"/>
          </p:nvPr>
        </p:nvSpPr>
        <p:spPr>
          <a:xfrm>
            <a:off x="8006400" y="3574801"/>
            <a:ext cx="3488400" cy="25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6_Grid 3 Photos Panel Right">
  <p:cSld name="6_6_Grid 3 Photos Panel Right">
    <p:bg>
      <p:bgPr>
        <a:solidFill>
          <a:schemeClr val="lt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>
            <a:spLocks noGrp="1"/>
          </p:cNvSpPr>
          <p:nvPr>
            <p:ph type="pic" idx="2"/>
          </p:nvPr>
        </p:nvSpPr>
        <p:spPr>
          <a:xfrm>
            <a:off x="8592000" y="0"/>
            <a:ext cx="3600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sp>
        <p:nvSpPr>
          <p:cNvPr id="302" name="Google Shape;302;p32"/>
          <p:cNvSpPr>
            <a:spLocks noGrp="1"/>
          </p:cNvSpPr>
          <p:nvPr>
            <p:ph type="pic" idx="3"/>
          </p:nvPr>
        </p:nvSpPr>
        <p:spPr>
          <a:xfrm>
            <a:off x="4518000" y="720000"/>
            <a:ext cx="6976800" cy="541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03" name="Google Shape;303;p32"/>
          <p:cNvSpPr>
            <a:spLocks noGrp="1"/>
          </p:cNvSpPr>
          <p:nvPr>
            <p:ph type="pic" idx="4"/>
          </p:nvPr>
        </p:nvSpPr>
        <p:spPr>
          <a:xfrm>
            <a:off x="720000" y="720000"/>
            <a:ext cx="3488400" cy="25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04" name="Google Shape;304;p32"/>
          <p:cNvSpPr>
            <a:spLocks noGrp="1"/>
          </p:cNvSpPr>
          <p:nvPr>
            <p:ph type="pic" idx="5"/>
          </p:nvPr>
        </p:nvSpPr>
        <p:spPr>
          <a:xfrm>
            <a:off x="720000" y="3574801"/>
            <a:ext cx="3488400" cy="25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7_Grid 6 Photos Panel Right">
  <p:cSld name="6_7_Grid 6 Photos Panel Right">
    <p:bg>
      <p:bgPr>
        <a:solidFill>
          <a:schemeClr val="lt1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>
            <a:spLocks noGrp="1"/>
          </p:cNvSpPr>
          <p:nvPr>
            <p:ph type="pic" idx="2"/>
          </p:nvPr>
        </p:nvSpPr>
        <p:spPr>
          <a:xfrm>
            <a:off x="8592000" y="0"/>
            <a:ext cx="3600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sp>
        <p:nvSpPr>
          <p:cNvPr id="307" name="Google Shape;307;p33"/>
          <p:cNvSpPr>
            <a:spLocks noGrp="1"/>
          </p:cNvSpPr>
          <p:nvPr>
            <p:ph type="pic" idx="3"/>
          </p:nvPr>
        </p:nvSpPr>
        <p:spPr>
          <a:xfrm>
            <a:off x="720000" y="720000"/>
            <a:ext cx="3398400" cy="25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08" name="Google Shape;308;p33"/>
          <p:cNvSpPr>
            <a:spLocks noGrp="1"/>
          </p:cNvSpPr>
          <p:nvPr>
            <p:ph type="pic" idx="4"/>
          </p:nvPr>
        </p:nvSpPr>
        <p:spPr>
          <a:xfrm>
            <a:off x="720000" y="3574801"/>
            <a:ext cx="3398400" cy="25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09" name="Google Shape;309;p33"/>
          <p:cNvSpPr>
            <a:spLocks noGrp="1"/>
          </p:cNvSpPr>
          <p:nvPr>
            <p:ph type="pic" idx="5"/>
          </p:nvPr>
        </p:nvSpPr>
        <p:spPr>
          <a:xfrm>
            <a:off x="8096400" y="720000"/>
            <a:ext cx="3398400" cy="25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10" name="Google Shape;310;p33"/>
          <p:cNvSpPr>
            <a:spLocks noGrp="1"/>
          </p:cNvSpPr>
          <p:nvPr>
            <p:ph type="pic" idx="6"/>
          </p:nvPr>
        </p:nvSpPr>
        <p:spPr>
          <a:xfrm>
            <a:off x="8096400" y="3574801"/>
            <a:ext cx="3398400" cy="25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11" name="Google Shape;311;p33"/>
          <p:cNvSpPr>
            <a:spLocks noGrp="1"/>
          </p:cNvSpPr>
          <p:nvPr>
            <p:ph type="pic" idx="7"/>
          </p:nvPr>
        </p:nvSpPr>
        <p:spPr>
          <a:xfrm>
            <a:off x="4406400" y="720000"/>
            <a:ext cx="3398400" cy="25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12" name="Google Shape;312;p33"/>
          <p:cNvSpPr>
            <a:spLocks noGrp="1"/>
          </p:cNvSpPr>
          <p:nvPr>
            <p:ph type="pic" idx="8"/>
          </p:nvPr>
        </p:nvSpPr>
        <p:spPr>
          <a:xfrm>
            <a:off x="4406400" y="3574801"/>
            <a:ext cx="3398400" cy="25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8_Grid 6 Photos Panel Left">
  <p:cSld name="6_8_Grid 6 Photos Panel Left">
    <p:bg>
      <p:bgPr>
        <a:solidFill>
          <a:schemeClr val="lt1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>
            <a:spLocks noGrp="1"/>
          </p:cNvSpPr>
          <p:nvPr>
            <p:ph type="pic" idx="2"/>
          </p:nvPr>
        </p:nvSpPr>
        <p:spPr>
          <a:xfrm>
            <a:off x="0" y="0"/>
            <a:ext cx="3600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sp>
        <p:nvSpPr>
          <p:cNvPr id="315" name="Google Shape;315;p34"/>
          <p:cNvSpPr>
            <a:spLocks noGrp="1"/>
          </p:cNvSpPr>
          <p:nvPr>
            <p:ph type="pic" idx="3"/>
          </p:nvPr>
        </p:nvSpPr>
        <p:spPr>
          <a:xfrm>
            <a:off x="720000" y="720000"/>
            <a:ext cx="3398400" cy="25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16" name="Google Shape;316;p34"/>
          <p:cNvSpPr>
            <a:spLocks noGrp="1"/>
          </p:cNvSpPr>
          <p:nvPr>
            <p:ph type="pic" idx="4"/>
          </p:nvPr>
        </p:nvSpPr>
        <p:spPr>
          <a:xfrm>
            <a:off x="720000" y="3574801"/>
            <a:ext cx="3398400" cy="25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17" name="Google Shape;317;p34"/>
          <p:cNvSpPr>
            <a:spLocks noGrp="1"/>
          </p:cNvSpPr>
          <p:nvPr>
            <p:ph type="pic" idx="5"/>
          </p:nvPr>
        </p:nvSpPr>
        <p:spPr>
          <a:xfrm>
            <a:off x="8096400" y="720000"/>
            <a:ext cx="3398400" cy="25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18" name="Google Shape;318;p34"/>
          <p:cNvSpPr>
            <a:spLocks noGrp="1"/>
          </p:cNvSpPr>
          <p:nvPr>
            <p:ph type="pic" idx="6"/>
          </p:nvPr>
        </p:nvSpPr>
        <p:spPr>
          <a:xfrm>
            <a:off x="8096400" y="3574801"/>
            <a:ext cx="3398400" cy="25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19" name="Google Shape;319;p34"/>
          <p:cNvSpPr>
            <a:spLocks noGrp="1"/>
          </p:cNvSpPr>
          <p:nvPr>
            <p:ph type="pic" idx="7"/>
          </p:nvPr>
        </p:nvSpPr>
        <p:spPr>
          <a:xfrm>
            <a:off x="4406400" y="720000"/>
            <a:ext cx="3398400" cy="25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20" name="Google Shape;320;p34"/>
          <p:cNvSpPr>
            <a:spLocks noGrp="1"/>
          </p:cNvSpPr>
          <p:nvPr>
            <p:ph type="pic" idx="8"/>
          </p:nvPr>
        </p:nvSpPr>
        <p:spPr>
          <a:xfrm>
            <a:off x="4406400" y="3574801"/>
            <a:ext cx="3398400" cy="25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1_Statement">
  <p:cSld name="7_1_Statement">
    <p:bg>
      <p:bgPr>
        <a:solidFill>
          <a:schemeClr val="lt1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35" descr="r1Artboard 2edsw.pdf"/>
          <p:cNvPicPr preferRelativeResize="0"/>
          <p:nvPr/>
        </p:nvPicPr>
        <p:blipFill rotWithShape="1">
          <a:blip r:embed="rId2">
            <a:alphaModFix amt="13000"/>
          </a:blip>
          <a:srcRect l="26594" b="37449"/>
          <a:stretch/>
        </p:blipFill>
        <p:spPr>
          <a:xfrm>
            <a:off x="0" y="3936274"/>
            <a:ext cx="4987212" cy="292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3600" y="379903"/>
            <a:ext cx="813600" cy="7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5"/>
          <p:cNvSpPr txBox="1">
            <a:spLocks noGrp="1"/>
          </p:cNvSpPr>
          <p:nvPr>
            <p:ph type="body" idx="1"/>
          </p:nvPr>
        </p:nvSpPr>
        <p:spPr>
          <a:xfrm>
            <a:off x="639385" y="5876515"/>
            <a:ext cx="109779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611120" y="3078393"/>
            <a:ext cx="97677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2_Metrics">
  <p:cSld name="7_2_Metrics">
    <p:bg>
      <p:bgPr>
        <a:solidFill>
          <a:schemeClr val="lt1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36" descr="r1Artboard 2edsw.pdf"/>
          <p:cNvPicPr preferRelativeResize="0"/>
          <p:nvPr/>
        </p:nvPicPr>
        <p:blipFill rotWithShape="1">
          <a:blip r:embed="rId2">
            <a:alphaModFix amt="13000"/>
          </a:blip>
          <a:srcRect l="26594" b="37449"/>
          <a:stretch/>
        </p:blipFill>
        <p:spPr>
          <a:xfrm>
            <a:off x="0" y="3936274"/>
            <a:ext cx="4987212" cy="292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3600" y="379903"/>
            <a:ext cx="813600" cy="7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6"/>
          <p:cNvSpPr txBox="1">
            <a:spLocks noGrp="1"/>
          </p:cNvSpPr>
          <p:nvPr>
            <p:ph type="body" idx="1"/>
          </p:nvPr>
        </p:nvSpPr>
        <p:spPr>
          <a:xfrm>
            <a:off x="626401" y="3500662"/>
            <a:ext cx="2714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0" name="Google Shape;330;p36"/>
          <p:cNvSpPr txBox="1">
            <a:spLocks noGrp="1"/>
          </p:cNvSpPr>
          <p:nvPr>
            <p:ph type="body" idx="2"/>
          </p:nvPr>
        </p:nvSpPr>
        <p:spPr>
          <a:xfrm>
            <a:off x="626399" y="2605289"/>
            <a:ext cx="27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b" anchorCtr="0">
            <a:sp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800"/>
              <a:buNone/>
              <a:defRPr sz="48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1" name="Google Shape;331;p36"/>
          <p:cNvSpPr txBox="1">
            <a:spLocks noGrp="1"/>
          </p:cNvSpPr>
          <p:nvPr>
            <p:ph type="body" idx="3"/>
          </p:nvPr>
        </p:nvSpPr>
        <p:spPr>
          <a:xfrm>
            <a:off x="3381600" y="3500662"/>
            <a:ext cx="2714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2" name="Google Shape;332;p36"/>
          <p:cNvSpPr txBox="1">
            <a:spLocks noGrp="1"/>
          </p:cNvSpPr>
          <p:nvPr>
            <p:ph type="body" idx="4"/>
          </p:nvPr>
        </p:nvSpPr>
        <p:spPr>
          <a:xfrm>
            <a:off x="3381598" y="2605289"/>
            <a:ext cx="27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b" anchorCtr="0">
            <a:sp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800"/>
              <a:buNone/>
              <a:defRPr sz="48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3" name="Google Shape;333;p36"/>
          <p:cNvSpPr txBox="1">
            <a:spLocks noGrp="1"/>
          </p:cNvSpPr>
          <p:nvPr>
            <p:ph type="body" idx="5"/>
          </p:nvPr>
        </p:nvSpPr>
        <p:spPr>
          <a:xfrm>
            <a:off x="6096000" y="3500662"/>
            <a:ext cx="2714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4" name="Google Shape;334;p36"/>
          <p:cNvSpPr txBox="1">
            <a:spLocks noGrp="1"/>
          </p:cNvSpPr>
          <p:nvPr>
            <p:ph type="body" idx="6"/>
          </p:nvPr>
        </p:nvSpPr>
        <p:spPr>
          <a:xfrm>
            <a:off x="6095998" y="2605289"/>
            <a:ext cx="27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b" anchorCtr="0">
            <a:sp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800"/>
              <a:buNone/>
              <a:defRPr sz="48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body" idx="7"/>
          </p:nvPr>
        </p:nvSpPr>
        <p:spPr>
          <a:xfrm>
            <a:off x="8810400" y="3500662"/>
            <a:ext cx="2714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body" idx="8"/>
          </p:nvPr>
        </p:nvSpPr>
        <p:spPr>
          <a:xfrm>
            <a:off x="8810398" y="2605289"/>
            <a:ext cx="27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b" anchorCtr="0">
            <a:sp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800"/>
              <a:buNone/>
              <a:defRPr sz="48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body" idx="9"/>
          </p:nvPr>
        </p:nvSpPr>
        <p:spPr>
          <a:xfrm>
            <a:off x="639385" y="5876515"/>
            <a:ext cx="108540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8" name="Google Shape;338;p36"/>
          <p:cNvSpPr txBox="1">
            <a:spLocks noGrp="1"/>
          </p:cNvSpPr>
          <p:nvPr>
            <p:ph type="title"/>
          </p:nvPr>
        </p:nvSpPr>
        <p:spPr>
          <a:xfrm>
            <a:off x="626398" y="481125"/>
            <a:ext cx="72000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6"/>
          <p:cNvSpPr txBox="1">
            <a:spLocks noGrp="1"/>
          </p:cNvSpPr>
          <p:nvPr>
            <p:ph type="body" idx="13"/>
          </p:nvPr>
        </p:nvSpPr>
        <p:spPr>
          <a:xfrm>
            <a:off x="626401" y="930188"/>
            <a:ext cx="720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3_People List">
  <p:cSld name="7_3_People List">
    <p:bg>
      <p:bgPr>
        <a:solidFill>
          <a:schemeClr val="lt1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37" descr="r1Artboard 2edsw.pdf"/>
          <p:cNvPicPr preferRelativeResize="0"/>
          <p:nvPr/>
        </p:nvPicPr>
        <p:blipFill rotWithShape="1">
          <a:blip r:embed="rId2">
            <a:alphaModFix amt="13000"/>
          </a:blip>
          <a:srcRect/>
          <a:stretch/>
        </p:blipFill>
        <p:spPr>
          <a:xfrm>
            <a:off x="0" y="4241260"/>
            <a:ext cx="3185690" cy="261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3600" y="379903"/>
            <a:ext cx="813600" cy="7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7"/>
          <p:cNvSpPr txBox="1">
            <a:spLocks noGrp="1"/>
          </p:cNvSpPr>
          <p:nvPr>
            <p:ph type="body" idx="1"/>
          </p:nvPr>
        </p:nvSpPr>
        <p:spPr>
          <a:xfrm>
            <a:off x="1079998" y="4065371"/>
            <a:ext cx="17748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11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4" name="Google Shape;344;p37"/>
          <p:cNvSpPr txBox="1">
            <a:spLocks noGrp="1"/>
          </p:cNvSpPr>
          <p:nvPr>
            <p:ph type="body" idx="2"/>
          </p:nvPr>
        </p:nvSpPr>
        <p:spPr>
          <a:xfrm>
            <a:off x="1080000" y="3741371"/>
            <a:ext cx="1774800" cy="3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5" name="Google Shape;345;p37"/>
          <p:cNvSpPr>
            <a:spLocks noGrp="1"/>
          </p:cNvSpPr>
          <p:nvPr>
            <p:ph type="pic" idx="3"/>
          </p:nvPr>
        </p:nvSpPr>
        <p:spPr>
          <a:xfrm>
            <a:off x="1195198" y="2034971"/>
            <a:ext cx="1544400" cy="1544400"/>
          </a:xfrm>
          <a:prstGeom prst="ellipse">
            <a:avLst/>
          </a:prstGeom>
          <a:noFill/>
          <a:ln>
            <a:noFill/>
          </a:ln>
          <a:effectLst>
            <a:softEdge rad="0"/>
          </a:effectLst>
        </p:spPr>
      </p:sp>
      <p:sp>
        <p:nvSpPr>
          <p:cNvPr id="346" name="Google Shape;346;p37"/>
          <p:cNvSpPr txBox="1">
            <a:spLocks noGrp="1"/>
          </p:cNvSpPr>
          <p:nvPr>
            <p:ph type="body" idx="4"/>
          </p:nvPr>
        </p:nvSpPr>
        <p:spPr>
          <a:xfrm>
            <a:off x="3142800" y="4065371"/>
            <a:ext cx="17748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11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7" name="Google Shape;347;p37"/>
          <p:cNvSpPr txBox="1">
            <a:spLocks noGrp="1"/>
          </p:cNvSpPr>
          <p:nvPr>
            <p:ph type="body" idx="5"/>
          </p:nvPr>
        </p:nvSpPr>
        <p:spPr>
          <a:xfrm>
            <a:off x="3142800" y="3741371"/>
            <a:ext cx="1774800" cy="3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8" name="Google Shape;348;p37"/>
          <p:cNvSpPr>
            <a:spLocks noGrp="1"/>
          </p:cNvSpPr>
          <p:nvPr>
            <p:ph type="pic" idx="6"/>
          </p:nvPr>
        </p:nvSpPr>
        <p:spPr>
          <a:xfrm>
            <a:off x="3258000" y="2034971"/>
            <a:ext cx="1544400" cy="1544400"/>
          </a:xfrm>
          <a:prstGeom prst="ellipse">
            <a:avLst/>
          </a:prstGeom>
          <a:noFill/>
          <a:ln>
            <a:noFill/>
          </a:ln>
          <a:effectLst>
            <a:softEdge rad="0"/>
          </a:effectLst>
        </p:spPr>
      </p:sp>
      <p:sp>
        <p:nvSpPr>
          <p:cNvPr id="349" name="Google Shape;349;p37"/>
          <p:cNvSpPr txBox="1">
            <a:spLocks noGrp="1"/>
          </p:cNvSpPr>
          <p:nvPr>
            <p:ph type="body" idx="7"/>
          </p:nvPr>
        </p:nvSpPr>
        <p:spPr>
          <a:xfrm>
            <a:off x="5205600" y="4065371"/>
            <a:ext cx="17748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11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0" name="Google Shape;350;p37"/>
          <p:cNvSpPr txBox="1">
            <a:spLocks noGrp="1"/>
          </p:cNvSpPr>
          <p:nvPr>
            <p:ph type="body" idx="8"/>
          </p:nvPr>
        </p:nvSpPr>
        <p:spPr>
          <a:xfrm>
            <a:off x="5205600" y="3741371"/>
            <a:ext cx="1774800" cy="3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1" name="Google Shape;351;p37"/>
          <p:cNvSpPr txBox="1">
            <a:spLocks noGrp="1"/>
          </p:cNvSpPr>
          <p:nvPr>
            <p:ph type="body" idx="9"/>
          </p:nvPr>
        </p:nvSpPr>
        <p:spPr>
          <a:xfrm>
            <a:off x="7268400" y="4065371"/>
            <a:ext cx="17748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11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2" name="Google Shape;352;p37"/>
          <p:cNvSpPr txBox="1">
            <a:spLocks noGrp="1"/>
          </p:cNvSpPr>
          <p:nvPr>
            <p:ph type="body" idx="13"/>
          </p:nvPr>
        </p:nvSpPr>
        <p:spPr>
          <a:xfrm>
            <a:off x="7268400" y="3741371"/>
            <a:ext cx="1774800" cy="3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3" name="Google Shape;353;p37"/>
          <p:cNvSpPr txBox="1">
            <a:spLocks noGrp="1"/>
          </p:cNvSpPr>
          <p:nvPr>
            <p:ph type="body" idx="14"/>
          </p:nvPr>
        </p:nvSpPr>
        <p:spPr>
          <a:xfrm>
            <a:off x="9331200" y="4065371"/>
            <a:ext cx="17748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11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4" name="Google Shape;354;p37"/>
          <p:cNvSpPr txBox="1">
            <a:spLocks noGrp="1"/>
          </p:cNvSpPr>
          <p:nvPr>
            <p:ph type="body" idx="15"/>
          </p:nvPr>
        </p:nvSpPr>
        <p:spPr>
          <a:xfrm>
            <a:off x="9331200" y="3741371"/>
            <a:ext cx="1774800" cy="3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5" name="Google Shape;355;p37"/>
          <p:cNvSpPr>
            <a:spLocks noGrp="1"/>
          </p:cNvSpPr>
          <p:nvPr>
            <p:ph type="pic" idx="16"/>
          </p:nvPr>
        </p:nvSpPr>
        <p:spPr>
          <a:xfrm>
            <a:off x="5320800" y="2034971"/>
            <a:ext cx="1544400" cy="1544400"/>
          </a:xfrm>
          <a:prstGeom prst="ellipse">
            <a:avLst/>
          </a:prstGeom>
          <a:noFill/>
          <a:ln>
            <a:noFill/>
          </a:ln>
          <a:effectLst>
            <a:softEdge rad="0"/>
          </a:effectLst>
        </p:spPr>
      </p:sp>
      <p:sp>
        <p:nvSpPr>
          <p:cNvPr id="356" name="Google Shape;356;p37"/>
          <p:cNvSpPr>
            <a:spLocks noGrp="1"/>
          </p:cNvSpPr>
          <p:nvPr>
            <p:ph type="pic" idx="17"/>
          </p:nvPr>
        </p:nvSpPr>
        <p:spPr>
          <a:xfrm>
            <a:off x="7383600" y="2034971"/>
            <a:ext cx="1544400" cy="1544400"/>
          </a:xfrm>
          <a:prstGeom prst="ellipse">
            <a:avLst/>
          </a:prstGeom>
          <a:noFill/>
          <a:ln>
            <a:noFill/>
          </a:ln>
          <a:effectLst>
            <a:softEdge rad="0"/>
          </a:effectLst>
        </p:spPr>
      </p:sp>
      <p:sp>
        <p:nvSpPr>
          <p:cNvPr id="357" name="Google Shape;357;p37"/>
          <p:cNvSpPr>
            <a:spLocks noGrp="1"/>
          </p:cNvSpPr>
          <p:nvPr>
            <p:ph type="pic" idx="18"/>
          </p:nvPr>
        </p:nvSpPr>
        <p:spPr>
          <a:xfrm>
            <a:off x="9446400" y="2034971"/>
            <a:ext cx="1544400" cy="1544400"/>
          </a:xfrm>
          <a:prstGeom prst="ellipse">
            <a:avLst/>
          </a:prstGeom>
          <a:noFill/>
          <a:ln>
            <a:noFill/>
          </a:ln>
          <a:effectLst>
            <a:softEdge rad="0"/>
          </a:effectLst>
        </p:spPr>
      </p:sp>
      <p:sp>
        <p:nvSpPr>
          <p:cNvPr id="358" name="Google Shape;358;p37"/>
          <p:cNvSpPr txBox="1">
            <a:spLocks noGrp="1"/>
          </p:cNvSpPr>
          <p:nvPr>
            <p:ph type="body" idx="19"/>
          </p:nvPr>
        </p:nvSpPr>
        <p:spPr>
          <a:xfrm>
            <a:off x="639385" y="5876515"/>
            <a:ext cx="108540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9" name="Google Shape;359;p37"/>
          <p:cNvSpPr txBox="1">
            <a:spLocks noGrp="1"/>
          </p:cNvSpPr>
          <p:nvPr>
            <p:ph type="title"/>
          </p:nvPr>
        </p:nvSpPr>
        <p:spPr>
          <a:xfrm>
            <a:off x="626398" y="481125"/>
            <a:ext cx="72000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37"/>
          <p:cNvSpPr txBox="1">
            <a:spLocks noGrp="1"/>
          </p:cNvSpPr>
          <p:nvPr>
            <p:ph type="body" idx="20"/>
          </p:nvPr>
        </p:nvSpPr>
        <p:spPr>
          <a:xfrm>
            <a:off x="626401" y="930188"/>
            <a:ext cx="720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4_Icons List">
  <p:cSld name="7_4_Icons List">
    <p:bg>
      <p:bgPr>
        <a:solidFill>
          <a:schemeClr val="lt1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38" descr="r1Artboard 2edsw.pdf"/>
          <p:cNvPicPr preferRelativeResize="0"/>
          <p:nvPr/>
        </p:nvPicPr>
        <p:blipFill rotWithShape="1">
          <a:blip r:embed="rId2">
            <a:alphaModFix amt="13000"/>
          </a:blip>
          <a:srcRect/>
          <a:stretch/>
        </p:blipFill>
        <p:spPr>
          <a:xfrm>
            <a:off x="0" y="4241260"/>
            <a:ext cx="3185690" cy="261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3600" y="379903"/>
            <a:ext cx="813600" cy="7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8"/>
          <p:cNvSpPr txBox="1">
            <a:spLocks noGrp="1"/>
          </p:cNvSpPr>
          <p:nvPr>
            <p:ph type="body" idx="1"/>
          </p:nvPr>
        </p:nvSpPr>
        <p:spPr>
          <a:xfrm>
            <a:off x="1079998" y="4065371"/>
            <a:ext cx="17748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11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5" name="Google Shape;365;p38"/>
          <p:cNvSpPr txBox="1">
            <a:spLocks noGrp="1"/>
          </p:cNvSpPr>
          <p:nvPr>
            <p:ph type="body" idx="2"/>
          </p:nvPr>
        </p:nvSpPr>
        <p:spPr>
          <a:xfrm>
            <a:off x="1080000" y="3741371"/>
            <a:ext cx="1774800" cy="3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6" name="Google Shape;366;p38"/>
          <p:cNvSpPr txBox="1">
            <a:spLocks noGrp="1"/>
          </p:cNvSpPr>
          <p:nvPr>
            <p:ph type="body" idx="3"/>
          </p:nvPr>
        </p:nvSpPr>
        <p:spPr>
          <a:xfrm>
            <a:off x="3142800" y="4065371"/>
            <a:ext cx="17748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11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7" name="Google Shape;367;p38"/>
          <p:cNvSpPr txBox="1">
            <a:spLocks noGrp="1"/>
          </p:cNvSpPr>
          <p:nvPr>
            <p:ph type="body" idx="4"/>
          </p:nvPr>
        </p:nvSpPr>
        <p:spPr>
          <a:xfrm>
            <a:off x="3142800" y="3741371"/>
            <a:ext cx="1774800" cy="3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8" name="Google Shape;368;p38"/>
          <p:cNvSpPr txBox="1">
            <a:spLocks noGrp="1"/>
          </p:cNvSpPr>
          <p:nvPr>
            <p:ph type="body" idx="5"/>
          </p:nvPr>
        </p:nvSpPr>
        <p:spPr>
          <a:xfrm>
            <a:off x="5205600" y="4065371"/>
            <a:ext cx="17748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11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9" name="Google Shape;369;p38"/>
          <p:cNvSpPr txBox="1">
            <a:spLocks noGrp="1"/>
          </p:cNvSpPr>
          <p:nvPr>
            <p:ph type="body" idx="6"/>
          </p:nvPr>
        </p:nvSpPr>
        <p:spPr>
          <a:xfrm>
            <a:off x="5205600" y="3741371"/>
            <a:ext cx="1774800" cy="3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0" name="Google Shape;370;p38"/>
          <p:cNvSpPr txBox="1">
            <a:spLocks noGrp="1"/>
          </p:cNvSpPr>
          <p:nvPr>
            <p:ph type="body" idx="7"/>
          </p:nvPr>
        </p:nvSpPr>
        <p:spPr>
          <a:xfrm>
            <a:off x="7268400" y="4065371"/>
            <a:ext cx="17748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11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1" name="Google Shape;371;p38"/>
          <p:cNvSpPr txBox="1">
            <a:spLocks noGrp="1"/>
          </p:cNvSpPr>
          <p:nvPr>
            <p:ph type="body" idx="8"/>
          </p:nvPr>
        </p:nvSpPr>
        <p:spPr>
          <a:xfrm>
            <a:off x="7268400" y="3741371"/>
            <a:ext cx="1774800" cy="3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2" name="Google Shape;372;p38"/>
          <p:cNvSpPr txBox="1">
            <a:spLocks noGrp="1"/>
          </p:cNvSpPr>
          <p:nvPr>
            <p:ph type="body" idx="9"/>
          </p:nvPr>
        </p:nvSpPr>
        <p:spPr>
          <a:xfrm>
            <a:off x="9331200" y="4065371"/>
            <a:ext cx="17748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11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3" name="Google Shape;373;p38"/>
          <p:cNvSpPr txBox="1">
            <a:spLocks noGrp="1"/>
          </p:cNvSpPr>
          <p:nvPr>
            <p:ph type="body" idx="13"/>
          </p:nvPr>
        </p:nvSpPr>
        <p:spPr>
          <a:xfrm>
            <a:off x="9331200" y="3741371"/>
            <a:ext cx="1774800" cy="3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4" name="Google Shape;374;p38"/>
          <p:cNvSpPr txBox="1">
            <a:spLocks noGrp="1"/>
          </p:cNvSpPr>
          <p:nvPr>
            <p:ph type="body" idx="14"/>
          </p:nvPr>
        </p:nvSpPr>
        <p:spPr>
          <a:xfrm>
            <a:off x="639385" y="5876515"/>
            <a:ext cx="108540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5" name="Google Shape;375;p38"/>
          <p:cNvSpPr txBox="1">
            <a:spLocks noGrp="1"/>
          </p:cNvSpPr>
          <p:nvPr>
            <p:ph type="title"/>
          </p:nvPr>
        </p:nvSpPr>
        <p:spPr>
          <a:xfrm>
            <a:off x="626398" y="481125"/>
            <a:ext cx="72000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38"/>
          <p:cNvSpPr txBox="1">
            <a:spLocks noGrp="1"/>
          </p:cNvSpPr>
          <p:nvPr>
            <p:ph type="body" idx="15"/>
          </p:nvPr>
        </p:nvSpPr>
        <p:spPr>
          <a:xfrm>
            <a:off x="626401" y="930188"/>
            <a:ext cx="720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7" name="Google Shape;377;p38"/>
          <p:cNvSpPr>
            <a:spLocks noGrp="1"/>
          </p:cNvSpPr>
          <p:nvPr>
            <p:ph type="pic" idx="16"/>
          </p:nvPr>
        </p:nvSpPr>
        <p:spPr>
          <a:xfrm>
            <a:off x="1195198" y="2034971"/>
            <a:ext cx="1544400" cy="154440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</p:sp>
      <p:sp>
        <p:nvSpPr>
          <p:cNvPr id="378" name="Google Shape;378;p38"/>
          <p:cNvSpPr>
            <a:spLocks noGrp="1"/>
          </p:cNvSpPr>
          <p:nvPr>
            <p:ph type="pic" idx="17"/>
          </p:nvPr>
        </p:nvSpPr>
        <p:spPr>
          <a:xfrm>
            <a:off x="3258000" y="2034971"/>
            <a:ext cx="1544400" cy="154440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</p:sp>
      <p:sp>
        <p:nvSpPr>
          <p:cNvPr id="379" name="Google Shape;379;p38"/>
          <p:cNvSpPr>
            <a:spLocks noGrp="1"/>
          </p:cNvSpPr>
          <p:nvPr>
            <p:ph type="pic" idx="18"/>
          </p:nvPr>
        </p:nvSpPr>
        <p:spPr>
          <a:xfrm>
            <a:off x="5320800" y="2034971"/>
            <a:ext cx="1544400" cy="154440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</p:sp>
      <p:sp>
        <p:nvSpPr>
          <p:cNvPr id="380" name="Google Shape;380;p38"/>
          <p:cNvSpPr>
            <a:spLocks noGrp="1"/>
          </p:cNvSpPr>
          <p:nvPr>
            <p:ph type="pic" idx="19"/>
          </p:nvPr>
        </p:nvSpPr>
        <p:spPr>
          <a:xfrm>
            <a:off x="7383600" y="2034971"/>
            <a:ext cx="1544400" cy="154440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</p:sp>
      <p:sp>
        <p:nvSpPr>
          <p:cNvPr id="381" name="Google Shape;381;p38"/>
          <p:cNvSpPr>
            <a:spLocks noGrp="1"/>
          </p:cNvSpPr>
          <p:nvPr>
            <p:ph type="pic" idx="20"/>
          </p:nvPr>
        </p:nvSpPr>
        <p:spPr>
          <a:xfrm>
            <a:off x="9446400" y="2034971"/>
            <a:ext cx="1544400" cy="154440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1_Info Grid 6 Photos">
  <p:cSld name="8_1_Info Grid 6 Photos">
    <p:bg>
      <p:bgPr>
        <a:solidFill>
          <a:schemeClr val="lt1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39" descr="r1Artboard 2edsw.pdf"/>
          <p:cNvPicPr preferRelativeResize="0"/>
          <p:nvPr/>
        </p:nvPicPr>
        <p:blipFill rotWithShape="1">
          <a:blip r:embed="rId2">
            <a:alphaModFix amt="13000"/>
          </a:blip>
          <a:srcRect/>
          <a:stretch/>
        </p:blipFill>
        <p:spPr>
          <a:xfrm>
            <a:off x="0" y="4241260"/>
            <a:ext cx="3185690" cy="261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3600" y="379903"/>
            <a:ext cx="813600" cy="7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9"/>
          <p:cNvSpPr>
            <a:spLocks noGrp="1"/>
          </p:cNvSpPr>
          <p:nvPr>
            <p:ph type="pic" idx="2"/>
          </p:nvPr>
        </p:nvSpPr>
        <p:spPr>
          <a:xfrm>
            <a:off x="1079998" y="1602250"/>
            <a:ext cx="2959200" cy="720000"/>
          </a:xfrm>
          <a:prstGeom prst="rect">
            <a:avLst/>
          </a:prstGeom>
          <a:solidFill>
            <a:srgbClr val="EFF1F5"/>
          </a:solidFill>
          <a:ln>
            <a:noFill/>
          </a:ln>
        </p:spPr>
      </p:sp>
      <p:sp>
        <p:nvSpPr>
          <p:cNvPr id="386" name="Google Shape;386;p39"/>
          <p:cNvSpPr txBox="1">
            <a:spLocks noGrp="1"/>
          </p:cNvSpPr>
          <p:nvPr>
            <p:ph type="body" idx="1"/>
          </p:nvPr>
        </p:nvSpPr>
        <p:spPr>
          <a:xfrm>
            <a:off x="1079998" y="2808342"/>
            <a:ext cx="29592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7" name="Google Shape;387;p39"/>
          <p:cNvSpPr txBox="1">
            <a:spLocks noGrp="1"/>
          </p:cNvSpPr>
          <p:nvPr>
            <p:ph type="body" idx="3"/>
          </p:nvPr>
        </p:nvSpPr>
        <p:spPr>
          <a:xfrm>
            <a:off x="1080000" y="2484250"/>
            <a:ext cx="2959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3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8" name="Google Shape;388;p39"/>
          <p:cNvSpPr>
            <a:spLocks noGrp="1"/>
          </p:cNvSpPr>
          <p:nvPr>
            <p:ph type="pic" idx="4"/>
          </p:nvPr>
        </p:nvSpPr>
        <p:spPr>
          <a:xfrm>
            <a:off x="1079996" y="3577257"/>
            <a:ext cx="2959200" cy="720000"/>
          </a:xfrm>
          <a:prstGeom prst="rect">
            <a:avLst/>
          </a:prstGeom>
          <a:solidFill>
            <a:srgbClr val="EFF1F5"/>
          </a:solidFill>
          <a:ln>
            <a:noFill/>
          </a:ln>
        </p:spPr>
      </p:sp>
      <p:sp>
        <p:nvSpPr>
          <p:cNvPr id="389" name="Google Shape;389;p39"/>
          <p:cNvSpPr txBox="1">
            <a:spLocks noGrp="1"/>
          </p:cNvSpPr>
          <p:nvPr>
            <p:ph type="body" idx="5"/>
          </p:nvPr>
        </p:nvSpPr>
        <p:spPr>
          <a:xfrm>
            <a:off x="1079996" y="4783350"/>
            <a:ext cx="29592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0" name="Google Shape;390;p39"/>
          <p:cNvSpPr txBox="1">
            <a:spLocks noGrp="1"/>
          </p:cNvSpPr>
          <p:nvPr>
            <p:ph type="body" idx="6"/>
          </p:nvPr>
        </p:nvSpPr>
        <p:spPr>
          <a:xfrm>
            <a:off x="1079998" y="4459257"/>
            <a:ext cx="2959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3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1" name="Google Shape;391;p39"/>
          <p:cNvSpPr>
            <a:spLocks noGrp="1"/>
          </p:cNvSpPr>
          <p:nvPr>
            <p:ph type="pic" idx="7"/>
          </p:nvPr>
        </p:nvSpPr>
        <p:spPr>
          <a:xfrm>
            <a:off x="4615200" y="1601686"/>
            <a:ext cx="2959200" cy="720000"/>
          </a:xfrm>
          <a:prstGeom prst="rect">
            <a:avLst/>
          </a:prstGeom>
          <a:solidFill>
            <a:srgbClr val="EFF1F5"/>
          </a:solidFill>
          <a:ln>
            <a:noFill/>
          </a:ln>
        </p:spPr>
      </p:sp>
      <p:sp>
        <p:nvSpPr>
          <p:cNvPr id="392" name="Google Shape;392;p39"/>
          <p:cNvSpPr txBox="1">
            <a:spLocks noGrp="1"/>
          </p:cNvSpPr>
          <p:nvPr>
            <p:ph type="body" idx="8"/>
          </p:nvPr>
        </p:nvSpPr>
        <p:spPr>
          <a:xfrm>
            <a:off x="4615200" y="2807778"/>
            <a:ext cx="29592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3" name="Google Shape;393;p39"/>
          <p:cNvSpPr txBox="1">
            <a:spLocks noGrp="1"/>
          </p:cNvSpPr>
          <p:nvPr>
            <p:ph type="body" idx="9"/>
          </p:nvPr>
        </p:nvSpPr>
        <p:spPr>
          <a:xfrm>
            <a:off x="4615200" y="2483686"/>
            <a:ext cx="2959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3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4" name="Google Shape;394;p39"/>
          <p:cNvSpPr>
            <a:spLocks noGrp="1"/>
          </p:cNvSpPr>
          <p:nvPr>
            <p:ph type="pic" idx="13"/>
          </p:nvPr>
        </p:nvSpPr>
        <p:spPr>
          <a:xfrm>
            <a:off x="4615200" y="3576693"/>
            <a:ext cx="2959200" cy="720000"/>
          </a:xfrm>
          <a:prstGeom prst="rect">
            <a:avLst/>
          </a:prstGeom>
          <a:solidFill>
            <a:srgbClr val="EFF1F5"/>
          </a:solidFill>
          <a:ln>
            <a:noFill/>
          </a:ln>
        </p:spPr>
      </p:sp>
      <p:sp>
        <p:nvSpPr>
          <p:cNvPr id="395" name="Google Shape;395;p39"/>
          <p:cNvSpPr txBox="1">
            <a:spLocks noGrp="1"/>
          </p:cNvSpPr>
          <p:nvPr>
            <p:ph type="body" idx="14"/>
          </p:nvPr>
        </p:nvSpPr>
        <p:spPr>
          <a:xfrm>
            <a:off x="4615200" y="4782786"/>
            <a:ext cx="29592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6" name="Google Shape;396;p39"/>
          <p:cNvSpPr txBox="1">
            <a:spLocks noGrp="1"/>
          </p:cNvSpPr>
          <p:nvPr>
            <p:ph type="body" idx="15"/>
          </p:nvPr>
        </p:nvSpPr>
        <p:spPr>
          <a:xfrm>
            <a:off x="4615200" y="4458693"/>
            <a:ext cx="2959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3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7" name="Google Shape;397;p39"/>
          <p:cNvSpPr>
            <a:spLocks noGrp="1"/>
          </p:cNvSpPr>
          <p:nvPr>
            <p:ph type="pic" idx="16"/>
          </p:nvPr>
        </p:nvSpPr>
        <p:spPr>
          <a:xfrm>
            <a:off x="8150400" y="1601686"/>
            <a:ext cx="2959200" cy="720000"/>
          </a:xfrm>
          <a:prstGeom prst="rect">
            <a:avLst/>
          </a:prstGeom>
          <a:solidFill>
            <a:srgbClr val="EFF1F5"/>
          </a:solidFill>
          <a:ln>
            <a:noFill/>
          </a:ln>
        </p:spPr>
      </p:sp>
      <p:sp>
        <p:nvSpPr>
          <p:cNvPr id="398" name="Google Shape;398;p39"/>
          <p:cNvSpPr txBox="1">
            <a:spLocks noGrp="1"/>
          </p:cNvSpPr>
          <p:nvPr>
            <p:ph type="body" idx="17"/>
          </p:nvPr>
        </p:nvSpPr>
        <p:spPr>
          <a:xfrm>
            <a:off x="8150400" y="2807778"/>
            <a:ext cx="29592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9" name="Google Shape;399;p39"/>
          <p:cNvSpPr txBox="1">
            <a:spLocks noGrp="1"/>
          </p:cNvSpPr>
          <p:nvPr>
            <p:ph type="body" idx="18"/>
          </p:nvPr>
        </p:nvSpPr>
        <p:spPr>
          <a:xfrm>
            <a:off x="8150400" y="2483686"/>
            <a:ext cx="2959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3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0" name="Google Shape;400;p39"/>
          <p:cNvSpPr>
            <a:spLocks noGrp="1"/>
          </p:cNvSpPr>
          <p:nvPr>
            <p:ph type="pic" idx="19"/>
          </p:nvPr>
        </p:nvSpPr>
        <p:spPr>
          <a:xfrm>
            <a:off x="8150400" y="3576693"/>
            <a:ext cx="2959200" cy="720000"/>
          </a:xfrm>
          <a:prstGeom prst="rect">
            <a:avLst/>
          </a:prstGeom>
          <a:solidFill>
            <a:srgbClr val="EFF1F5"/>
          </a:solidFill>
          <a:ln>
            <a:noFill/>
          </a:ln>
        </p:spPr>
      </p:sp>
      <p:sp>
        <p:nvSpPr>
          <p:cNvPr id="401" name="Google Shape;401;p39"/>
          <p:cNvSpPr txBox="1">
            <a:spLocks noGrp="1"/>
          </p:cNvSpPr>
          <p:nvPr>
            <p:ph type="body" idx="20"/>
          </p:nvPr>
        </p:nvSpPr>
        <p:spPr>
          <a:xfrm>
            <a:off x="8150400" y="4782786"/>
            <a:ext cx="29592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2" name="Google Shape;402;p39"/>
          <p:cNvSpPr txBox="1">
            <a:spLocks noGrp="1"/>
          </p:cNvSpPr>
          <p:nvPr>
            <p:ph type="body" idx="21"/>
          </p:nvPr>
        </p:nvSpPr>
        <p:spPr>
          <a:xfrm>
            <a:off x="8150400" y="4458693"/>
            <a:ext cx="2959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3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3" name="Google Shape;403;p39"/>
          <p:cNvSpPr txBox="1">
            <a:spLocks noGrp="1"/>
          </p:cNvSpPr>
          <p:nvPr>
            <p:ph type="body" idx="22"/>
          </p:nvPr>
        </p:nvSpPr>
        <p:spPr>
          <a:xfrm>
            <a:off x="639385" y="5876515"/>
            <a:ext cx="108540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4" name="Google Shape;404;p39"/>
          <p:cNvSpPr txBox="1">
            <a:spLocks noGrp="1"/>
          </p:cNvSpPr>
          <p:nvPr>
            <p:ph type="title"/>
          </p:nvPr>
        </p:nvSpPr>
        <p:spPr>
          <a:xfrm>
            <a:off x="626398" y="481125"/>
            <a:ext cx="69480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39"/>
          <p:cNvSpPr txBox="1">
            <a:spLocks noGrp="1"/>
          </p:cNvSpPr>
          <p:nvPr>
            <p:ph type="body" idx="23"/>
          </p:nvPr>
        </p:nvSpPr>
        <p:spPr>
          <a:xfrm>
            <a:off x="626401" y="930188"/>
            <a:ext cx="6948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2_Info Grid 3 Photos">
  <p:cSld name="8_2_Info Grid 3 Photos">
    <p:bg>
      <p:bgPr>
        <a:solidFill>
          <a:schemeClr val="lt1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40" descr="r1Artboard 2edsw.pdf"/>
          <p:cNvPicPr preferRelativeResize="0"/>
          <p:nvPr/>
        </p:nvPicPr>
        <p:blipFill rotWithShape="1">
          <a:blip r:embed="rId2">
            <a:alphaModFix amt="13000"/>
          </a:blip>
          <a:srcRect/>
          <a:stretch/>
        </p:blipFill>
        <p:spPr>
          <a:xfrm>
            <a:off x="0" y="4241260"/>
            <a:ext cx="3185690" cy="261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3600" y="379903"/>
            <a:ext cx="813600" cy="7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0"/>
          <p:cNvSpPr>
            <a:spLocks noGrp="1"/>
          </p:cNvSpPr>
          <p:nvPr>
            <p:ph type="pic" idx="2"/>
          </p:nvPr>
        </p:nvSpPr>
        <p:spPr>
          <a:xfrm>
            <a:off x="1079998" y="1602256"/>
            <a:ext cx="2959200" cy="2160000"/>
          </a:xfrm>
          <a:prstGeom prst="rect">
            <a:avLst/>
          </a:prstGeom>
          <a:solidFill>
            <a:srgbClr val="EFF1F5"/>
          </a:solidFill>
          <a:ln>
            <a:noFill/>
          </a:ln>
        </p:spPr>
      </p:sp>
      <p:sp>
        <p:nvSpPr>
          <p:cNvPr id="410" name="Google Shape;410;p40"/>
          <p:cNvSpPr txBox="1">
            <a:spLocks noGrp="1"/>
          </p:cNvSpPr>
          <p:nvPr>
            <p:ph type="body" idx="1"/>
          </p:nvPr>
        </p:nvSpPr>
        <p:spPr>
          <a:xfrm>
            <a:off x="1079998" y="4248256"/>
            <a:ext cx="29592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1" name="Google Shape;411;p40"/>
          <p:cNvSpPr txBox="1">
            <a:spLocks noGrp="1"/>
          </p:cNvSpPr>
          <p:nvPr>
            <p:ph type="body" idx="3"/>
          </p:nvPr>
        </p:nvSpPr>
        <p:spPr>
          <a:xfrm>
            <a:off x="1080000" y="3924256"/>
            <a:ext cx="2959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3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2" name="Google Shape;412;p40"/>
          <p:cNvSpPr>
            <a:spLocks noGrp="1"/>
          </p:cNvSpPr>
          <p:nvPr>
            <p:ph type="pic" idx="4"/>
          </p:nvPr>
        </p:nvSpPr>
        <p:spPr>
          <a:xfrm>
            <a:off x="4615200" y="1601692"/>
            <a:ext cx="2959200" cy="2160000"/>
          </a:xfrm>
          <a:prstGeom prst="rect">
            <a:avLst/>
          </a:prstGeom>
          <a:solidFill>
            <a:srgbClr val="EFF1F5"/>
          </a:solidFill>
          <a:ln>
            <a:noFill/>
          </a:ln>
        </p:spPr>
      </p:sp>
      <p:sp>
        <p:nvSpPr>
          <p:cNvPr id="413" name="Google Shape;413;p40"/>
          <p:cNvSpPr txBox="1">
            <a:spLocks noGrp="1"/>
          </p:cNvSpPr>
          <p:nvPr>
            <p:ph type="body" idx="5"/>
          </p:nvPr>
        </p:nvSpPr>
        <p:spPr>
          <a:xfrm>
            <a:off x="4615200" y="4248256"/>
            <a:ext cx="29592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4" name="Google Shape;414;p40"/>
          <p:cNvSpPr txBox="1">
            <a:spLocks noGrp="1"/>
          </p:cNvSpPr>
          <p:nvPr>
            <p:ph type="body" idx="6"/>
          </p:nvPr>
        </p:nvSpPr>
        <p:spPr>
          <a:xfrm>
            <a:off x="4615200" y="3924256"/>
            <a:ext cx="2959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3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5" name="Google Shape;415;p40"/>
          <p:cNvSpPr>
            <a:spLocks noGrp="1"/>
          </p:cNvSpPr>
          <p:nvPr>
            <p:ph type="pic" idx="7"/>
          </p:nvPr>
        </p:nvSpPr>
        <p:spPr>
          <a:xfrm>
            <a:off x="8150400" y="1601692"/>
            <a:ext cx="2959200" cy="2160000"/>
          </a:xfrm>
          <a:prstGeom prst="rect">
            <a:avLst/>
          </a:prstGeom>
          <a:solidFill>
            <a:srgbClr val="EFF1F5"/>
          </a:solidFill>
          <a:ln>
            <a:noFill/>
          </a:ln>
        </p:spPr>
      </p:sp>
      <p:sp>
        <p:nvSpPr>
          <p:cNvPr id="416" name="Google Shape;416;p40"/>
          <p:cNvSpPr txBox="1">
            <a:spLocks noGrp="1"/>
          </p:cNvSpPr>
          <p:nvPr>
            <p:ph type="body" idx="8"/>
          </p:nvPr>
        </p:nvSpPr>
        <p:spPr>
          <a:xfrm>
            <a:off x="8150400" y="4248256"/>
            <a:ext cx="29592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7" name="Google Shape;417;p40"/>
          <p:cNvSpPr txBox="1">
            <a:spLocks noGrp="1"/>
          </p:cNvSpPr>
          <p:nvPr>
            <p:ph type="body" idx="9"/>
          </p:nvPr>
        </p:nvSpPr>
        <p:spPr>
          <a:xfrm>
            <a:off x="8150400" y="3924256"/>
            <a:ext cx="2959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3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8" name="Google Shape;418;p40"/>
          <p:cNvSpPr txBox="1">
            <a:spLocks noGrp="1"/>
          </p:cNvSpPr>
          <p:nvPr>
            <p:ph type="body" idx="13"/>
          </p:nvPr>
        </p:nvSpPr>
        <p:spPr>
          <a:xfrm>
            <a:off x="639385" y="5876515"/>
            <a:ext cx="108540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9" name="Google Shape;419;p40"/>
          <p:cNvSpPr txBox="1">
            <a:spLocks noGrp="1"/>
          </p:cNvSpPr>
          <p:nvPr>
            <p:ph type="title"/>
          </p:nvPr>
        </p:nvSpPr>
        <p:spPr>
          <a:xfrm>
            <a:off x="626398" y="481125"/>
            <a:ext cx="69480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40"/>
          <p:cNvSpPr txBox="1">
            <a:spLocks noGrp="1"/>
          </p:cNvSpPr>
          <p:nvPr>
            <p:ph type="body" idx="14"/>
          </p:nvPr>
        </p:nvSpPr>
        <p:spPr>
          <a:xfrm>
            <a:off x="626401" y="930188"/>
            <a:ext cx="6948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1_Title White">
  <p:cSld name="1_1_Title White"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5"/>
          <p:cNvPicPr preferRelativeResize="0"/>
          <p:nvPr/>
        </p:nvPicPr>
        <p:blipFill/>
        <p:spPr>
          <a:xfrm>
            <a:off x="3758638" y="0"/>
            <a:ext cx="843336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540000" y="2826958"/>
            <a:ext cx="9767700" cy="15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639386" y="5876515"/>
            <a:ext cx="96684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300" b="0" i="0">
                <a:solidFill>
                  <a:srgbClr val="07041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12" name="Google Shape;11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0000" y="0"/>
            <a:ext cx="1982400" cy="14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3_Info Grid 4 Photos">
  <p:cSld name="8_3_Info Grid 4 Photos">
    <p:bg>
      <p:bgPr>
        <a:solidFill>
          <a:schemeClr val="lt1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41" descr="r1Artboard 2edsw.pdf"/>
          <p:cNvPicPr preferRelativeResize="0"/>
          <p:nvPr/>
        </p:nvPicPr>
        <p:blipFill rotWithShape="1">
          <a:blip r:embed="rId2">
            <a:alphaModFix amt="13000"/>
          </a:blip>
          <a:srcRect/>
          <a:stretch/>
        </p:blipFill>
        <p:spPr>
          <a:xfrm>
            <a:off x="0" y="4241260"/>
            <a:ext cx="3185690" cy="261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3600" y="379903"/>
            <a:ext cx="813600" cy="7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1"/>
          <p:cNvSpPr>
            <a:spLocks noGrp="1"/>
          </p:cNvSpPr>
          <p:nvPr>
            <p:ph type="pic" idx="2"/>
          </p:nvPr>
        </p:nvSpPr>
        <p:spPr>
          <a:xfrm>
            <a:off x="1079998" y="1602250"/>
            <a:ext cx="4726800" cy="720000"/>
          </a:xfrm>
          <a:prstGeom prst="rect">
            <a:avLst/>
          </a:prstGeom>
          <a:solidFill>
            <a:srgbClr val="EFF1F5"/>
          </a:solidFill>
          <a:ln>
            <a:noFill/>
          </a:ln>
        </p:spPr>
      </p:sp>
      <p:sp>
        <p:nvSpPr>
          <p:cNvPr id="425" name="Google Shape;425;p41"/>
          <p:cNvSpPr txBox="1">
            <a:spLocks noGrp="1"/>
          </p:cNvSpPr>
          <p:nvPr>
            <p:ph type="body" idx="1"/>
          </p:nvPr>
        </p:nvSpPr>
        <p:spPr>
          <a:xfrm>
            <a:off x="1079998" y="2808342"/>
            <a:ext cx="47268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6" name="Google Shape;426;p41"/>
          <p:cNvSpPr txBox="1">
            <a:spLocks noGrp="1"/>
          </p:cNvSpPr>
          <p:nvPr>
            <p:ph type="body" idx="3"/>
          </p:nvPr>
        </p:nvSpPr>
        <p:spPr>
          <a:xfrm>
            <a:off x="1080000" y="2484250"/>
            <a:ext cx="47268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3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7" name="Google Shape;427;p41"/>
          <p:cNvSpPr>
            <a:spLocks noGrp="1"/>
          </p:cNvSpPr>
          <p:nvPr>
            <p:ph type="pic" idx="4"/>
          </p:nvPr>
        </p:nvSpPr>
        <p:spPr>
          <a:xfrm>
            <a:off x="1079996" y="3577257"/>
            <a:ext cx="4726800" cy="720000"/>
          </a:xfrm>
          <a:prstGeom prst="rect">
            <a:avLst/>
          </a:prstGeom>
          <a:solidFill>
            <a:srgbClr val="EFF1F5"/>
          </a:solidFill>
          <a:ln>
            <a:noFill/>
          </a:ln>
        </p:spPr>
      </p:sp>
      <p:sp>
        <p:nvSpPr>
          <p:cNvPr id="428" name="Google Shape;428;p41"/>
          <p:cNvSpPr txBox="1">
            <a:spLocks noGrp="1"/>
          </p:cNvSpPr>
          <p:nvPr>
            <p:ph type="body" idx="5"/>
          </p:nvPr>
        </p:nvSpPr>
        <p:spPr>
          <a:xfrm>
            <a:off x="1079996" y="4783350"/>
            <a:ext cx="47268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9" name="Google Shape;429;p41"/>
          <p:cNvSpPr txBox="1">
            <a:spLocks noGrp="1"/>
          </p:cNvSpPr>
          <p:nvPr>
            <p:ph type="body" idx="6"/>
          </p:nvPr>
        </p:nvSpPr>
        <p:spPr>
          <a:xfrm>
            <a:off x="1079998" y="4459257"/>
            <a:ext cx="47268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3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0" name="Google Shape;430;p41"/>
          <p:cNvSpPr>
            <a:spLocks noGrp="1"/>
          </p:cNvSpPr>
          <p:nvPr>
            <p:ph type="pic" idx="7"/>
          </p:nvPr>
        </p:nvSpPr>
        <p:spPr>
          <a:xfrm>
            <a:off x="6382800" y="1601686"/>
            <a:ext cx="4726800" cy="720000"/>
          </a:xfrm>
          <a:prstGeom prst="rect">
            <a:avLst/>
          </a:prstGeom>
          <a:solidFill>
            <a:srgbClr val="EFF1F5"/>
          </a:solidFill>
          <a:ln>
            <a:noFill/>
          </a:ln>
        </p:spPr>
      </p:sp>
      <p:sp>
        <p:nvSpPr>
          <p:cNvPr id="431" name="Google Shape;431;p41"/>
          <p:cNvSpPr txBox="1">
            <a:spLocks noGrp="1"/>
          </p:cNvSpPr>
          <p:nvPr>
            <p:ph type="body" idx="8"/>
          </p:nvPr>
        </p:nvSpPr>
        <p:spPr>
          <a:xfrm>
            <a:off x="6382800" y="2807778"/>
            <a:ext cx="47268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2" name="Google Shape;432;p41"/>
          <p:cNvSpPr txBox="1">
            <a:spLocks noGrp="1"/>
          </p:cNvSpPr>
          <p:nvPr>
            <p:ph type="body" idx="9"/>
          </p:nvPr>
        </p:nvSpPr>
        <p:spPr>
          <a:xfrm>
            <a:off x="6382800" y="2483686"/>
            <a:ext cx="47268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3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3" name="Google Shape;433;p41"/>
          <p:cNvSpPr>
            <a:spLocks noGrp="1"/>
          </p:cNvSpPr>
          <p:nvPr>
            <p:ph type="pic" idx="13"/>
          </p:nvPr>
        </p:nvSpPr>
        <p:spPr>
          <a:xfrm>
            <a:off x="6382800" y="3576693"/>
            <a:ext cx="4726800" cy="720000"/>
          </a:xfrm>
          <a:prstGeom prst="rect">
            <a:avLst/>
          </a:prstGeom>
          <a:solidFill>
            <a:srgbClr val="EFF1F5"/>
          </a:solidFill>
          <a:ln>
            <a:noFill/>
          </a:ln>
        </p:spPr>
      </p:sp>
      <p:sp>
        <p:nvSpPr>
          <p:cNvPr id="434" name="Google Shape;434;p41"/>
          <p:cNvSpPr txBox="1">
            <a:spLocks noGrp="1"/>
          </p:cNvSpPr>
          <p:nvPr>
            <p:ph type="body" idx="14"/>
          </p:nvPr>
        </p:nvSpPr>
        <p:spPr>
          <a:xfrm>
            <a:off x="6382800" y="4782786"/>
            <a:ext cx="47268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5" name="Google Shape;435;p41"/>
          <p:cNvSpPr txBox="1">
            <a:spLocks noGrp="1"/>
          </p:cNvSpPr>
          <p:nvPr>
            <p:ph type="body" idx="15"/>
          </p:nvPr>
        </p:nvSpPr>
        <p:spPr>
          <a:xfrm>
            <a:off x="6382800" y="4458693"/>
            <a:ext cx="47268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3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6" name="Google Shape;436;p41"/>
          <p:cNvSpPr txBox="1">
            <a:spLocks noGrp="1"/>
          </p:cNvSpPr>
          <p:nvPr>
            <p:ph type="body" idx="16"/>
          </p:nvPr>
        </p:nvSpPr>
        <p:spPr>
          <a:xfrm>
            <a:off x="639385" y="5876515"/>
            <a:ext cx="108540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7" name="Google Shape;437;p41"/>
          <p:cNvSpPr txBox="1">
            <a:spLocks noGrp="1"/>
          </p:cNvSpPr>
          <p:nvPr>
            <p:ph type="title"/>
          </p:nvPr>
        </p:nvSpPr>
        <p:spPr>
          <a:xfrm>
            <a:off x="626398" y="481125"/>
            <a:ext cx="72000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41"/>
          <p:cNvSpPr txBox="1">
            <a:spLocks noGrp="1"/>
          </p:cNvSpPr>
          <p:nvPr>
            <p:ph type="body" idx="17"/>
          </p:nvPr>
        </p:nvSpPr>
        <p:spPr>
          <a:xfrm>
            <a:off x="626401" y="930188"/>
            <a:ext cx="720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4_Info Grid 2 Photos">
  <p:cSld name="8_4_Info Grid 2 Photos">
    <p:bg>
      <p:bgPr>
        <a:solidFill>
          <a:schemeClr val="lt1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42" descr="r1Artboard 2edsw.pdf"/>
          <p:cNvPicPr preferRelativeResize="0"/>
          <p:nvPr/>
        </p:nvPicPr>
        <p:blipFill rotWithShape="1">
          <a:blip r:embed="rId2">
            <a:alphaModFix amt="13000"/>
          </a:blip>
          <a:srcRect/>
          <a:stretch/>
        </p:blipFill>
        <p:spPr>
          <a:xfrm>
            <a:off x="0" y="4241260"/>
            <a:ext cx="3185690" cy="261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3600" y="379903"/>
            <a:ext cx="813600" cy="7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2"/>
          <p:cNvSpPr>
            <a:spLocks noGrp="1"/>
          </p:cNvSpPr>
          <p:nvPr>
            <p:ph type="pic" idx="2"/>
          </p:nvPr>
        </p:nvSpPr>
        <p:spPr>
          <a:xfrm>
            <a:off x="1079998" y="1602250"/>
            <a:ext cx="4726800" cy="2160000"/>
          </a:xfrm>
          <a:prstGeom prst="rect">
            <a:avLst/>
          </a:prstGeom>
          <a:solidFill>
            <a:srgbClr val="EFF1F5"/>
          </a:solidFill>
          <a:ln>
            <a:noFill/>
          </a:ln>
        </p:spPr>
      </p:sp>
      <p:sp>
        <p:nvSpPr>
          <p:cNvPr id="443" name="Google Shape;443;p42"/>
          <p:cNvSpPr txBox="1">
            <a:spLocks noGrp="1"/>
          </p:cNvSpPr>
          <p:nvPr>
            <p:ph type="body" idx="1"/>
          </p:nvPr>
        </p:nvSpPr>
        <p:spPr>
          <a:xfrm>
            <a:off x="1079998" y="4248250"/>
            <a:ext cx="47268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4" name="Google Shape;444;p42"/>
          <p:cNvSpPr txBox="1">
            <a:spLocks noGrp="1"/>
          </p:cNvSpPr>
          <p:nvPr>
            <p:ph type="body" idx="3"/>
          </p:nvPr>
        </p:nvSpPr>
        <p:spPr>
          <a:xfrm>
            <a:off x="1080000" y="3924250"/>
            <a:ext cx="47268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3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5" name="Google Shape;445;p42"/>
          <p:cNvSpPr>
            <a:spLocks noGrp="1"/>
          </p:cNvSpPr>
          <p:nvPr>
            <p:ph type="pic" idx="4"/>
          </p:nvPr>
        </p:nvSpPr>
        <p:spPr>
          <a:xfrm>
            <a:off x="6382800" y="1601686"/>
            <a:ext cx="4726800" cy="2160000"/>
          </a:xfrm>
          <a:prstGeom prst="rect">
            <a:avLst/>
          </a:prstGeom>
          <a:solidFill>
            <a:srgbClr val="EFF1F5"/>
          </a:solidFill>
          <a:ln>
            <a:noFill/>
          </a:ln>
        </p:spPr>
      </p:sp>
      <p:sp>
        <p:nvSpPr>
          <p:cNvPr id="446" name="Google Shape;446;p42"/>
          <p:cNvSpPr txBox="1">
            <a:spLocks noGrp="1"/>
          </p:cNvSpPr>
          <p:nvPr>
            <p:ph type="body" idx="5"/>
          </p:nvPr>
        </p:nvSpPr>
        <p:spPr>
          <a:xfrm>
            <a:off x="6382800" y="4248250"/>
            <a:ext cx="47268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7" name="Google Shape;447;p42"/>
          <p:cNvSpPr txBox="1">
            <a:spLocks noGrp="1"/>
          </p:cNvSpPr>
          <p:nvPr>
            <p:ph type="body" idx="6"/>
          </p:nvPr>
        </p:nvSpPr>
        <p:spPr>
          <a:xfrm>
            <a:off x="6382800" y="3924250"/>
            <a:ext cx="47268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3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8" name="Google Shape;448;p42"/>
          <p:cNvSpPr txBox="1">
            <a:spLocks noGrp="1"/>
          </p:cNvSpPr>
          <p:nvPr>
            <p:ph type="body" idx="7"/>
          </p:nvPr>
        </p:nvSpPr>
        <p:spPr>
          <a:xfrm>
            <a:off x="639385" y="5876515"/>
            <a:ext cx="108540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xfrm>
            <a:off x="626398" y="481125"/>
            <a:ext cx="72000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42"/>
          <p:cNvSpPr txBox="1">
            <a:spLocks noGrp="1"/>
          </p:cNvSpPr>
          <p:nvPr>
            <p:ph type="body" idx="8"/>
          </p:nvPr>
        </p:nvSpPr>
        <p:spPr>
          <a:xfrm>
            <a:off x="626401" y="930188"/>
            <a:ext cx="720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1_Grid 15 Logos">
  <p:cSld name="9_1_Grid 15 Logos">
    <p:bg>
      <p:bgPr>
        <a:solidFill>
          <a:schemeClr val="lt1"/>
        </a:solidFill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43" descr="r1Artboard 2edsw.pdf"/>
          <p:cNvPicPr preferRelativeResize="0"/>
          <p:nvPr/>
        </p:nvPicPr>
        <p:blipFill rotWithShape="1">
          <a:blip r:embed="rId2">
            <a:alphaModFix amt="13000"/>
          </a:blip>
          <a:srcRect/>
          <a:stretch/>
        </p:blipFill>
        <p:spPr>
          <a:xfrm>
            <a:off x="0" y="4241260"/>
            <a:ext cx="3185690" cy="261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3600" y="379903"/>
            <a:ext cx="813600" cy="7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3"/>
          <p:cNvSpPr>
            <a:spLocks noGrp="1"/>
          </p:cNvSpPr>
          <p:nvPr>
            <p:ph type="pic" idx="2"/>
          </p:nvPr>
        </p:nvSpPr>
        <p:spPr>
          <a:xfrm>
            <a:off x="1079998" y="1602248"/>
            <a:ext cx="1774800" cy="1080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3"/>
          <p:cNvSpPr>
            <a:spLocks noGrp="1"/>
          </p:cNvSpPr>
          <p:nvPr>
            <p:ph type="pic" idx="3"/>
          </p:nvPr>
        </p:nvSpPr>
        <p:spPr>
          <a:xfrm>
            <a:off x="1079998" y="3013200"/>
            <a:ext cx="1774800" cy="1080000"/>
          </a:xfrm>
          <a:prstGeom prst="rect">
            <a:avLst/>
          </a:prstGeom>
          <a:noFill/>
          <a:ln>
            <a:noFill/>
          </a:ln>
        </p:spPr>
      </p:sp>
      <p:sp>
        <p:nvSpPr>
          <p:cNvPr id="456" name="Google Shape;456;p43"/>
          <p:cNvSpPr>
            <a:spLocks noGrp="1"/>
          </p:cNvSpPr>
          <p:nvPr>
            <p:ph type="pic" idx="4"/>
          </p:nvPr>
        </p:nvSpPr>
        <p:spPr>
          <a:xfrm>
            <a:off x="1079998" y="4381200"/>
            <a:ext cx="1774800" cy="1080000"/>
          </a:xfrm>
          <a:prstGeom prst="rect">
            <a:avLst/>
          </a:prstGeom>
          <a:noFill/>
          <a:ln>
            <a:noFill/>
          </a:ln>
        </p:spPr>
      </p:sp>
      <p:sp>
        <p:nvSpPr>
          <p:cNvPr id="457" name="Google Shape;457;p43"/>
          <p:cNvSpPr>
            <a:spLocks noGrp="1"/>
          </p:cNvSpPr>
          <p:nvPr>
            <p:ph type="pic" idx="5"/>
          </p:nvPr>
        </p:nvSpPr>
        <p:spPr>
          <a:xfrm>
            <a:off x="3142800" y="1602248"/>
            <a:ext cx="1774800" cy="1080000"/>
          </a:xfrm>
          <a:prstGeom prst="rect">
            <a:avLst/>
          </a:prstGeom>
          <a:noFill/>
          <a:ln>
            <a:noFill/>
          </a:ln>
        </p:spPr>
      </p:sp>
      <p:sp>
        <p:nvSpPr>
          <p:cNvPr id="458" name="Google Shape;458;p43"/>
          <p:cNvSpPr>
            <a:spLocks noGrp="1"/>
          </p:cNvSpPr>
          <p:nvPr>
            <p:ph type="pic" idx="6"/>
          </p:nvPr>
        </p:nvSpPr>
        <p:spPr>
          <a:xfrm>
            <a:off x="3142800" y="3013200"/>
            <a:ext cx="1774800" cy="1080000"/>
          </a:xfrm>
          <a:prstGeom prst="rect">
            <a:avLst/>
          </a:prstGeom>
          <a:noFill/>
          <a:ln>
            <a:noFill/>
          </a:ln>
        </p:spPr>
      </p:sp>
      <p:sp>
        <p:nvSpPr>
          <p:cNvPr id="459" name="Google Shape;459;p43"/>
          <p:cNvSpPr>
            <a:spLocks noGrp="1"/>
          </p:cNvSpPr>
          <p:nvPr>
            <p:ph type="pic" idx="7"/>
          </p:nvPr>
        </p:nvSpPr>
        <p:spPr>
          <a:xfrm>
            <a:off x="3142800" y="4381200"/>
            <a:ext cx="1774800" cy="1080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3"/>
          <p:cNvSpPr>
            <a:spLocks noGrp="1"/>
          </p:cNvSpPr>
          <p:nvPr>
            <p:ph type="pic" idx="8"/>
          </p:nvPr>
        </p:nvSpPr>
        <p:spPr>
          <a:xfrm>
            <a:off x="5230800" y="1602248"/>
            <a:ext cx="1774800" cy="1080000"/>
          </a:xfrm>
          <a:prstGeom prst="rect">
            <a:avLst/>
          </a:prstGeom>
          <a:noFill/>
          <a:ln>
            <a:noFill/>
          </a:ln>
        </p:spPr>
      </p:sp>
      <p:sp>
        <p:nvSpPr>
          <p:cNvPr id="461" name="Google Shape;461;p43"/>
          <p:cNvSpPr>
            <a:spLocks noGrp="1"/>
          </p:cNvSpPr>
          <p:nvPr>
            <p:ph type="pic" idx="9"/>
          </p:nvPr>
        </p:nvSpPr>
        <p:spPr>
          <a:xfrm>
            <a:off x="5230800" y="3013200"/>
            <a:ext cx="1774800" cy="1080000"/>
          </a:xfrm>
          <a:prstGeom prst="rect">
            <a:avLst/>
          </a:prstGeom>
          <a:noFill/>
          <a:ln>
            <a:noFill/>
          </a:ln>
        </p:spPr>
      </p:sp>
      <p:sp>
        <p:nvSpPr>
          <p:cNvPr id="462" name="Google Shape;462;p43"/>
          <p:cNvSpPr>
            <a:spLocks noGrp="1"/>
          </p:cNvSpPr>
          <p:nvPr>
            <p:ph type="pic" idx="13"/>
          </p:nvPr>
        </p:nvSpPr>
        <p:spPr>
          <a:xfrm>
            <a:off x="5230800" y="4381200"/>
            <a:ext cx="1774800" cy="1080000"/>
          </a:xfrm>
          <a:prstGeom prst="rect">
            <a:avLst/>
          </a:prstGeom>
          <a:noFill/>
          <a:ln>
            <a:noFill/>
          </a:ln>
        </p:spPr>
      </p:sp>
      <p:sp>
        <p:nvSpPr>
          <p:cNvPr id="463" name="Google Shape;463;p43"/>
          <p:cNvSpPr>
            <a:spLocks noGrp="1"/>
          </p:cNvSpPr>
          <p:nvPr>
            <p:ph type="pic" idx="14"/>
          </p:nvPr>
        </p:nvSpPr>
        <p:spPr>
          <a:xfrm>
            <a:off x="7293600" y="1602248"/>
            <a:ext cx="1774800" cy="1080000"/>
          </a:xfrm>
          <a:prstGeom prst="rect">
            <a:avLst/>
          </a:prstGeom>
          <a:noFill/>
          <a:ln>
            <a:noFill/>
          </a:ln>
        </p:spPr>
      </p:sp>
      <p:sp>
        <p:nvSpPr>
          <p:cNvPr id="464" name="Google Shape;464;p43"/>
          <p:cNvSpPr>
            <a:spLocks noGrp="1"/>
          </p:cNvSpPr>
          <p:nvPr>
            <p:ph type="pic" idx="15"/>
          </p:nvPr>
        </p:nvSpPr>
        <p:spPr>
          <a:xfrm>
            <a:off x="7293600" y="3013200"/>
            <a:ext cx="1774800" cy="1080000"/>
          </a:xfrm>
          <a:prstGeom prst="rect">
            <a:avLst/>
          </a:prstGeom>
          <a:noFill/>
          <a:ln>
            <a:noFill/>
          </a:ln>
        </p:spPr>
      </p:sp>
      <p:sp>
        <p:nvSpPr>
          <p:cNvPr id="465" name="Google Shape;465;p43"/>
          <p:cNvSpPr>
            <a:spLocks noGrp="1"/>
          </p:cNvSpPr>
          <p:nvPr>
            <p:ph type="pic" idx="16"/>
          </p:nvPr>
        </p:nvSpPr>
        <p:spPr>
          <a:xfrm>
            <a:off x="7293600" y="4381200"/>
            <a:ext cx="1774800" cy="1080000"/>
          </a:xfrm>
          <a:prstGeom prst="rect">
            <a:avLst/>
          </a:prstGeom>
          <a:noFill/>
          <a:ln>
            <a:noFill/>
          </a:ln>
        </p:spPr>
      </p:sp>
      <p:sp>
        <p:nvSpPr>
          <p:cNvPr id="466" name="Google Shape;466;p43"/>
          <p:cNvSpPr>
            <a:spLocks noGrp="1"/>
          </p:cNvSpPr>
          <p:nvPr>
            <p:ph type="pic" idx="17"/>
          </p:nvPr>
        </p:nvSpPr>
        <p:spPr>
          <a:xfrm>
            <a:off x="9356400" y="1602248"/>
            <a:ext cx="1774800" cy="1080000"/>
          </a:xfrm>
          <a:prstGeom prst="rect">
            <a:avLst/>
          </a:prstGeom>
          <a:noFill/>
          <a:ln>
            <a:noFill/>
          </a:ln>
        </p:spPr>
      </p:sp>
      <p:sp>
        <p:nvSpPr>
          <p:cNvPr id="467" name="Google Shape;467;p43"/>
          <p:cNvSpPr>
            <a:spLocks noGrp="1"/>
          </p:cNvSpPr>
          <p:nvPr>
            <p:ph type="pic" idx="18"/>
          </p:nvPr>
        </p:nvSpPr>
        <p:spPr>
          <a:xfrm>
            <a:off x="9356400" y="3013200"/>
            <a:ext cx="1774800" cy="1080000"/>
          </a:xfrm>
          <a:prstGeom prst="rect">
            <a:avLst/>
          </a:prstGeom>
          <a:noFill/>
          <a:ln>
            <a:noFill/>
          </a:ln>
        </p:spPr>
      </p:sp>
      <p:sp>
        <p:nvSpPr>
          <p:cNvPr id="468" name="Google Shape;468;p43"/>
          <p:cNvSpPr>
            <a:spLocks noGrp="1"/>
          </p:cNvSpPr>
          <p:nvPr>
            <p:ph type="pic" idx="19"/>
          </p:nvPr>
        </p:nvSpPr>
        <p:spPr>
          <a:xfrm>
            <a:off x="9356400" y="4381200"/>
            <a:ext cx="1774800" cy="1080000"/>
          </a:xfrm>
          <a:prstGeom prst="rect">
            <a:avLst/>
          </a:prstGeom>
          <a:noFill/>
          <a:ln>
            <a:noFill/>
          </a:ln>
        </p:spPr>
      </p:sp>
      <p:sp>
        <p:nvSpPr>
          <p:cNvPr id="469" name="Google Shape;469;p43"/>
          <p:cNvSpPr txBox="1">
            <a:spLocks noGrp="1"/>
          </p:cNvSpPr>
          <p:nvPr>
            <p:ph type="body" idx="1"/>
          </p:nvPr>
        </p:nvSpPr>
        <p:spPr>
          <a:xfrm>
            <a:off x="639385" y="5876515"/>
            <a:ext cx="108540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0" name="Google Shape;470;p43"/>
          <p:cNvSpPr txBox="1">
            <a:spLocks noGrp="1"/>
          </p:cNvSpPr>
          <p:nvPr>
            <p:ph type="title"/>
          </p:nvPr>
        </p:nvSpPr>
        <p:spPr>
          <a:xfrm>
            <a:off x="626398" y="481125"/>
            <a:ext cx="72000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43"/>
          <p:cNvSpPr txBox="1">
            <a:spLocks noGrp="1"/>
          </p:cNvSpPr>
          <p:nvPr>
            <p:ph type="body" idx="20"/>
          </p:nvPr>
        </p:nvSpPr>
        <p:spPr>
          <a:xfrm>
            <a:off x="626401" y="930188"/>
            <a:ext cx="720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2_Grid 10 Logos">
  <p:cSld name="9_2_Grid 10 Logos">
    <p:bg>
      <p:bgPr>
        <a:solidFill>
          <a:schemeClr val="lt1"/>
        </a:solidFill>
        <a:effectLst/>
      </p:bgPr>
    </p:bg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44" descr="r1Artboard 2edsw.pdf"/>
          <p:cNvPicPr preferRelativeResize="0"/>
          <p:nvPr/>
        </p:nvPicPr>
        <p:blipFill rotWithShape="1">
          <a:blip r:embed="rId2">
            <a:alphaModFix amt="13000"/>
          </a:blip>
          <a:srcRect/>
          <a:stretch/>
        </p:blipFill>
        <p:spPr>
          <a:xfrm>
            <a:off x="0" y="4241260"/>
            <a:ext cx="3185690" cy="261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3600" y="379903"/>
            <a:ext cx="813600" cy="7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44"/>
          <p:cNvSpPr>
            <a:spLocks noGrp="1"/>
          </p:cNvSpPr>
          <p:nvPr>
            <p:ph type="pic" idx="2"/>
          </p:nvPr>
        </p:nvSpPr>
        <p:spPr>
          <a:xfrm>
            <a:off x="1079998" y="2305455"/>
            <a:ext cx="1774800" cy="1080000"/>
          </a:xfrm>
          <a:prstGeom prst="rect">
            <a:avLst/>
          </a:prstGeom>
          <a:noFill/>
          <a:ln>
            <a:noFill/>
          </a:ln>
        </p:spPr>
      </p:sp>
      <p:sp>
        <p:nvSpPr>
          <p:cNvPr id="476" name="Google Shape;476;p44"/>
          <p:cNvSpPr>
            <a:spLocks noGrp="1"/>
          </p:cNvSpPr>
          <p:nvPr>
            <p:ph type="pic" idx="3"/>
          </p:nvPr>
        </p:nvSpPr>
        <p:spPr>
          <a:xfrm>
            <a:off x="1079998" y="3716407"/>
            <a:ext cx="1774800" cy="1080000"/>
          </a:xfrm>
          <a:prstGeom prst="rect">
            <a:avLst/>
          </a:prstGeom>
          <a:noFill/>
          <a:ln>
            <a:noFill/>
          </a:ln>
        </p:spPr>
      </p:sp>
      <p:sp>
        <p:nvSpPr>
          <p:cNvPr id="477" name="Google Shape;477;p44"/>
          <p:cNvSpPr>
            <a:spLocks noGrp="1"/>
          </p:cNvSpPr>
          <p:nvPr>
            <p:ph type="pic" idx="4"/>
          </p:nvPr>
        </p:nvSpPr>
        <p:spPr>
          <a:xfrm>
            <a:off x="3142800" y="2305455"/>
            <a:ext cx="1774800" cy="1080000"/>
          </a:xfrm>
          <a:prstGeom prst="rect">
            <a:avLst/>
          </a:prstGeom>
          <a:noFill/>
          <a:ln>
            <a:noFill/>
          </a:ln>
        </p:spPr>
      </p:sp>
      <p:sp>
        <p:nvSpPr>
          <p:cNvPr id="478" name="Google Shape;478;p44"/>
          <p:cNvSpPr>
            <a:spLocks noGrp="1"/>
          </p:cNvSpPr>
          <p:nvPr>
            <p:ph type="pic" idx="5"/>
          </p:nvPr>
        </p:nvSpPr>
        <p:spPr>
          <a:xfrm>
            <a:off x="3142800" y="3716407"/>
            <a:ext cx="1774800" cy="1080000"/>
          </a:xfrm>
          <a:prstGeom prst="rect">
            <a:avLst/>
          </a:prstGeom>
          <a:noFill/>
          <a:ln>
            <a:noFill/>
          </a:ln>
        </p:spPr>
      </p:sp>
      <p:sp>
        <p:nvSpPr>
          <p:cNvPr id="479" name="Google Shape;479;p44"/>
          <p:cNvSpPr>
            <a:spLocks noGrp="1"/>
          </p:cNvSpPr>
          <p:nvPr>
            <p:ph type="pic" idx="6"/>
          </p:nvPr>
        </p:nvSpPr>
        <p:spPr>
          <a:xfrm>
            <a:off x="5230800" y="2305455"/>
            <a:ext cx="1774800" cy="1080000"/>
          </a:xfrm>
          <a:prstGeom prst="rect">
            <a:avLst/>
          </a:prstGeom>
          <a:noFill/>
          <a:ln>
            <a:noFill/>
          </a:ln>
        </p:spPr>
      </p:sp>
      <p:sp>
        <p:nvSpPr>
          <p:cNvPr id="480" name="Google Shape;480;p44"/>
          <p:cNvSpPr>
            <a:spLocks noGrp="1"/>
          </p:cNvSpPr>
          <p:nvPr>
            <p:ph type="pic" idx="7"/>
          </p:nvPr>
        </p:nvSpPr>
        <p:spPr>
          <a:xfrm>
            <a:off x="5230800" y="3716407"/>
            <a:ext cx="1774800" cy="1080000"/>
          </a:xfrm>
          <a:prstGeom prst="rect">
            <a:avLst/>
          </a:prstGeom>
          <a:noFill/>
          <a:ln>
            <a:noFill/>
          </a:ln>
        </p:spPr>
      </p:sp>
      <p:sp>
        <p:nvSpPr>
          <p:cNvPr id="481" name="Google Shape;481;p44"/>
          <p:cNvSpPr>
            <a:spLocks noGrp="1"/>
          </p:cNvSpPr>
          <p:nvPr>
            <p:ph type="pic" idx="8"/>
          </p:nvPr>
        </p:nvSpPr>
        <p:spPr>
          <a:xfrm>
            <a:off x="7293600" y="2305455"/>
            <a:ext cx="1774800" cy="1080000"/>
          </a:xfrm>
          <a:prstGeom prst="rect">
            <a:avLst/>
          </a:prstGeom>
          <a:noFill/>
          <a:ln>
            <a:noFill/>
          </a:ln>
        </p:spPr>
      </p:sp>
      <p:sp>
        <p:nvSpPr>
          <p:cNvPr id="482" name="Google Shape;482;p44"/>
          <p:cNvSpPr>
            <a:spLocks noGrp="1"/>
          </p:cNvSpPr>
          <p:nvPr>
            <p:ph type="pic" idx="9"/>
          </p:nvPr>
        </p:nvSpPr>
        <p:spPr>
          <a:xfrm>
            <a:off x="7293600" y="3716407"/>
            <a:ext cx="1774800" cy="1080000"/>
          </a:xfrm>
          <a:prstGeom prst="rect">
            <a:avLst/>
          </a:prstGeom>
          <a:noFill/>
          <a:ln>
            <a:noFill/>
          </a:ln>
        </p:spPr>
      </p:sp>
      <p:sp>
        <p:nvSpPr>
          <p:cNvPr id="483" name="Google Shape;483;p44"/>
          <p:cNvSpPr>
            <a:spLocks noGrp="1"/>
          </p:cNvSpPr>
          <p:nvPr>
            <p:ph type="pic" idx="13"/>
          </p:nvPr>
        </p:nvSpPr>
        <p:spPr>
          <a:xfrm>
            <a:off x="9356400" y="2305455"/>
            <a:ext cx="1774800" cy="1080000"/>
          </a:xfrm>
          <a:prstGeom prst="rect">
            <a:avLst/>
          </a:prstGeom>
          <a:noFill/>
          <a:ln>
            <a:noFill/>
          </a:ln>
        </p:spPr>
      </p:sp>
      <p:sp>
        <p:nvSpPr>
          <p:cNvPr id="484" name="Google Shape;484;p44"/>
          <p:cNvSpPr>
            <a:spLocks noGrp="1"/>
          </p:cNvSpPr>
          <p:nvPr>
            <p:ph type="pic" idx="14"/>
          </p:nvPr>
        </p:nvSpPr>
        <p:spPr>
          <a:xfrm>
            <a:off x="9356400" y="3716407"/>
            <a:ext cx="1774800" cy="1080000"/>
          </a:xfrm>
          <a:prstGeom prst="rect">
            <a:avLst/>
          </a:prstGeom>
          <a:noFill/>
          <a:ln>
            <a:noFill/>
          </a:ln>
        </p:spPr>
      </p:sp>
      <p:sp>
        <p:nvSpPr>
          <p:cNvPr id="485" name="Google Shape;485;p44"/>
          <p:cNvSpPr txBox="1">
            <a:spLocks noGrp="1"/>
          </p:cNvSpPr>
          <p:nvPr>
            <p:ph type="body" idx="1"/>
          </p:nvPr>
        </p:nvSpPr>
        <p:spPr>
          <a:xfrm>
            <a:off x="639385" y="5876515"/>
            <a:ext cx="108540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6" name="Google Shape;486;p44"/>
          <p:cNvSpPr txBox="1">
            <a:spLocks noGrp="1"/>
          </p:cNvSpPr>
          <p:nvPr>
            <p:ph type="title"/>
          </p:nvPr>
        </p:nvSpPr>
        <p:spPr>
          <a:xfrm>
            <a:off x="626398" y="481125"/>
            <a:ext cx="72000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44"/>
          <p:cNvSpPr txBox="1">
            <a:spLocks noGrp="1"/>
          </p:cNvSpPr>
          <p:nvPr>
            <p:ph type="body" idx="15"/>
          </p:nvPr>
        </p:nvSpPr>
        <p:spPr>
          <a:xfrm>
            <a:off x="626401" y="930188"/>
            <a:ext cx="720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3_Grid 8 Logos">
  <p:cSld name="9_3_Grid 8 Logos">
    <p:bg>
      <p:bgPr>
        <a:solidFill>
          <a:schemeClr val="lt1"/>
        </a:solidFill>
        <a:effectLst/>
      </p:bgPr>
    </p:bg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45" descr="r1Artboard 2edsw.pdf"/>
          <p:cNvPicPr preferRelativeResize="0"/>
          <p:nvPr/>
        </p:nvPicPr>
        <p:blipFill rotWithShape="1">
          <a:blip r:embed="rId2">
            <a:alphaModFix amt="13000"/>
          </a:blip>
          <a:srcRect/>
          <a:stretch/>
        </p:blipFill>
        <p:spPr>
          <a:xfrm>
            <a:off x="0" y="4241260"/>
            <a:ext cx="3185690" cy="2616741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45"/>
          <p:cNvSpPr>
            <a:spLocks noGrp="1"/>
          </p:cNvSpPr>
          <p:nvPr>
            <p:ph type="pic" idx="2"/>
          </p:nvPr>
        </p:nvSpPr>
        <p:spPr>
          <a:xfrm>
            <a:off x="1079998" y="3716407"/>
            <a:ext cx="2289600" cy="1080000"/>
          </a:xfrm>
          <a:prstGeom prst="rect">
            <a:avLst/>
          </a:prstGeom>
          <a:noFill/>
          <a:ln>
            <a:noFill/>
          </a:ln>
        </p:spPr>
      </p:sp>
      <p:pic>
        <p:nvPicPr>
          <p:cNvPr id="491" name="Google Shape;491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3600" y="379903"/>
            <a:ext cx="813600" cy="7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45"/>
          <p:cNvSpPr>
            <a:spLocks noGrp="1"/>
          </p:cNvSpPr>
          <p:nvPr>
            <p:ph type="pic" idx="3"/>
          </p:nvPr>
        </p:nvSpPr>
        <p:spPr>
          <a:xfrm>
            <a:off x="1079998" y="2305455"/>
            <a:ext cx="2289600" cy="1080000"/>
          </a:xfrm>
          <a:prstGeom prst="rect">
            <a:avLst/>
          </a:prstGeom>
          <a:noFill/>
          <a:ln>
            <a:noFill/>
          </a:ln>
        </p:spPr>
      </p:sp>
      <p:sp>
        <p:nvSpPr>
          <p:cNvPr id="493" name="Google Shape;493;p45"/>
          <p:cNvSpPr>
            <a:spLocks noGrp="1"/>
          </p:cNvSpPr>
          <p:nvPr>
            <p:ph type="pic" idx="4"/>
          </p:nvPr>
        </p:nvSpPr>
        <p:spPr>
          <a:xfrm>
            <a:off x="3666309" y="2305455"/>
            <a:ext cx="2289600" cy="1080000"/>
          </a:xfrm>
          <a:prstGeom prst="rect">
            <a:avLst/>
          </a:prstGeom>
          <a:noFill/>
          <a:ln>
            <a:noFill/>
          </a:ln>
        </p:spPr>
      </p:sp>
      <p:sp>
        <p:nvSpPr>
          <p:cNvPr id="494" name="Google Shape;494;p45"/>
          <p:cNvSpPr>
            <a:spLocks noGrp="1"/>
          </p:cNvSpPr>
          <p:nvPr>
            <p:ph type="pic" idx="5"/>
          </p:nvPr>
        </p:nvSpPr>
        <p:spPr>
          <a:xfrm>
            <a:off x="6252618" y="2305455"/>
            <a:ext cx="2289600" cy="1080000"/>
          </a:xfrm>
          <a:prstGeom prst="rect">
            <a:avLst/>
          </a:prstGeom>
          <a:noFill/>
          <a:ln>
            <a:noFill/>
          </a:ln>
        </p:spPr>
      </p:sp>
      <p:sp>
        <p:nvSpPr>
          <p:cNvPr id="495" name="Google Shape;495;p45"/>
          <p:cNvSpPr>
            <a:spLocks noGrp="1"/>
          </p:cNvSpPr>
          <p:nvPr>
            <p:ph type="pic" idx="6"/>
          </p:nvPr>
        </p:nvSpPr>
        <p:spPr>
          <a:xfrm>
            <a:off x="8841600" y="2305455"/>
            <a:ext cx="2289600" cy="1080000"/>
          </a:xfrm>
          <a:prstGeom prst="rect">
            <a:avLst/>
          </a:prstGeom>
          <a:noFill/>
          <a:ln>
            <a:noFill/>
          </a:ln>
        </p:spPr>
      </p:sp>
      <p:sp>
        <p:nvSpPr>
          <p:cNvPr id="496" name="Google Shape;496;p45"/>
          <p:cNvSpPr>
            <a:spLocks noGrp="1"/>
          </p:cNvSpPr>
          <p:nvPr>
            <p:ph type="pic" idx="7"/>
          </p:nvPr>
        </p:nvSpPr>
        <p:spPr>
          <a:xfrm>
            <a:off x="3666309" y="3716407"/>
            <a:ext cx="2289600" cy="1080000"/>
          </a:xfrm>
          <a:prstGeom prst="rect">
            <a:avLst/>
          </a:prstGeom>
          <a:noFill/>
          <a:ln>
            <a:noFill/>
          </a:ln>
        </p:spPr>
      </p:sp>
      <p:sp>
        <p:nvSpPr>
          <p:cNvPr id="497" name="Google Shape;497;p45"/>
          <p:cNvSpPr>
            <a:spLocks noGrp="1"/>
          </p:cNvSpPr>
          <p:nvPr>
            <p:ph type="pic" idx="8"/>
          </p:nvPr>
        </p:nvSpPr>
        <p:spPr>
          <a:xfrm>
            <a:off x="6252618" y="3716407"/>
            <a:ext cx="2289600" cy="1080000"/>
          </a:xfrm>
          <a:prstGeom prst="rect">
            <a:avLst/>
          </a:prstGeom>
          <a:noFill/>
          <a:ln>
            <a:noFill/>
          </a:ln>
        </p:spPr>
      </p:sp>
      <p:sp>
        <p:nvSpPr>
          <p:cNvPr id="498" name="Google Shape;498;p45"/>
          <p:cNvSpPr>
            <a:spLocks noGrp="1"/>
          </p:cNvSpPr>
          <p:nvPr>
            <p:ph type="pic" idx="9"/>
          </p:nvPr>
        </p:nvSpPr>
        <p:spPr>
          <a:xfrm>
            <a:off x="8841600" y="3716407"/>
            <a:ext cx="2289600" cy="1080000"/>
          </a:xfrm>
          <a:prstGeom prst="rect">
            <a:avLst/>
          </a:prstGeom>
          <a:noFill/>
          <a:ln>
            <a:noFill/>
          </a:ln>
        </p:spPr>
      </p:sp>
      <p:sp>
        <p:nvSpPr>
          <p:cNvPr id="499" name="Google Shape;499;p45"/>
          <p:cNvSpPr txBox="1">
            <a:spLocks noGrp="1"/>
          </p:cNvSpPr>
          <p:nvPr>
            <p:ph type="body" idx="1"/>
          </p:nvPr>
        </p:nvSpPr>
        <p:spPr>
          <a:xfrm>
            <a:off x="639385" y="5876515"/>
            <a:ext cx="108540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0" name="Google Shape;500;p45"/>
          <p:cNvSpPr txBox="1">
            <a:spLocks noGrp="1"/>
          </p:cNvSpPr>
          <p:nvPr>
            <p:ph type="title"/>
          </p:nvPr>
        </p:nvSpPr>
        <p:spPr>
          <a:xfrm>
            <a:off x="626398" y="481125"/>
            <a:ext cx="72000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45"/>
          <p:cNvSpPr txBox="1">
            <a:spLocks noGrp="1"/>
          </p:cNvSpPr>
          <p:nvPr>
            <p:ph type="body" idx="13"/>
          </p:nvPr>
        </p:nvSpPr>
        <p:spPr>
          <a:xfrm>
            <a:off x="626401" y="930188"/>
            <a:ext cx="720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1_Content Grid 6">
  <p:cSld name="10_1_Content Grid 6">
    <p:bg>
      <p:bgPr>
        <a:solidFill>
          <a:schemeClr val="lt1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46" descr="r1Artboard 2edsw.pdf"/>
          <p:cNvPicPr preferRelativeResize="0"/>
          <p:nvPr/>
        </p:nvPicPr>
        <p:blipFill rotWithShape="1">
          <a:blip r:embed="rId2">
            <a:alphaModFix amt="13000"/>
          </a:blip>
          <a:srcRect/>
          <a:stretch/>
        </p:blipFill>
        <p:spPr>
          <a:xfrm>
            <a:off x="0" y="4241260"/>
            <a:ext cx="3185690" cy="261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3600" y="379903"/>
            <a:ext cx="813600" cy="7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6"/>
          <p:cNvSpPr txBox="1">
            <a:spLocks noGrp="1"/>
          </p:cNvSpPr>
          <p:nvPr>
            <p:ph type="body" idx="1"/>
          </p:nvPr>
        </p:nvSpPr>
        <p:spPr>
          <a:xfrm>
            <a:off x="1079998" y="2245523"/>
            <a:ext cx="2959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6" name="Google Shape;506;p46"/>
          <p:cNvSpPr txBox="1">
            <a:spLocks noGrp="1"/>
          </p:cNvSpPr>
          <p:nvPr>
            <p:ph type="body" idx="2"/>
          </p:nvPr>
        </p:nvSpPr>
        <p:spPr>
          <a:xfrm>
            <a:off x="1080000" y="1726544"/>
            <a:ext cx="29592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3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7" name="Google Shape;507;p46"/>
          <p:cNvSpPr txBox="1">
            <a:spLocks noGrp="1"/>
          </p:cNvSpPr>
          <p:nvPr>
            <p:ph type="body" idx="3"/>
          </p:nvPr>
        </p:nvSpPr>
        <p:spPr>
          <a:xfrm>
            <a:off x="4615200" y="2245523"/>
            <a:ext cx="2959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8" name="Google Shape;508;p46"/>
          <p:cNvSpPr txBox="1">
            <a:spLocks noGrp="1"/>
          </p:cNvSpPr>
          <p:nvPr>
            <p:ph type="body" idx="4"/>
          </p:nvPr>
        </p:nvSpPr>
        <p:spPr>
          <a:xfrm>
            <a:off x="4615200" y="1721468"/>
            <a:ext cx="29592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3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9" name="Google Shape;509;p46"/>
          <p:cNvSpPr txBox="1">
            <a:spLocks noGrp="1"/>
          </p:cNvSpPr>
          <p:nvPr>
            <p:ph type="body" idx="5"/>
          </p:nvPr>
        </p:nvSpPr>
        <p:spPr>
          <a:xfrm>
            <a:off x="8150400" y="2245523"/>
            <a:ext cx="2959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0" name="Google Shape;510;p46"/>
          <p:cNvSpPr txBox="1">
            <a:spLocks noGrp="1"/>
          </p:cNvSpPr>
          <p:nvPr>
            <p:ph type="body" idx="6"/>
          </p:nvPr>
        </p:nvSpPr>
        <p:spPr>
          <a:xfrm>
            <a:off x="8150400" y="1721468"/>
            <a:ext cx="29592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3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1" name="Google Shape;511;p46"/>
          <p:cNvSpPr txBox="1">
            <a:spLocks noGrp="1"/>
          </p:cNvSpPr>
          <p:nvPr>
            <p:ph type="body" idx="7"/>
          </p:nvPr>
        </p:nvSpPr>
        <p:spPr>
          <a:xfrm>
            <a:off x="1079996" y="4132586"/>
            <a:ext cx="2959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2" name="Google Shape;512;p46"/>
          <p:cNvSpPr txBox="1">
            <a:spLocks noGrp="1"/>
          </p:cNvSpPr>
          <p:nvPr>
            <p:ph type="body" idx="8"/>
          </p:nvPr>
        </p:nvSpPr>
        <p:spPr>
          <a:xfrm>
            <a:off x="1079998" y="3613607"/>
            <a:ext cx="29592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3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3" name="Google Shape;513;p46"/>
          <p:cNvSpPr txBox="1">
            <a:spLocks noGrp="1"/>
          </p:cNvSpPr>
          <p:nvPr>
            <p:ph type="body" idx="9"/>
          </p:nvPr>
        </p:nvSpPr>
        <p:spPr>
          <a:xfrm>
            <a:off x="4615198" y="4132586"/>
            <a:ext cx="2959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4" name="Google Shape;514;p46"/>
          <p:cNvSpPr txBox="1">
            <a:spLocks noGrp="1"/>
          </p:cNvSpPr>
          <p:nvPr>
            <p:ph type="body" idx="13"/>
          </p:nvPr>
        </p:nvSpPr>
        <p:spPr>
          <a:xfrm>
            <a:off x="4615198" y="3608531"/>
            <a:ext cx="29592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3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5" name="Google Shape;515;p46"/>
          <p:cNvSpPr txBox="1">
            <a:spLocks noGrp="1"/>
          </p:cNvSpPr>
          <p:nvPr>
            <p:ph type="body" idx="14"/>
          </p:nvPr>
        </p:nvSpPr>
        <p:spPr>
          <a:xfrm>
            <a:off x="8150398" y="4132586"/>
            <a:ext cx="2959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6" name="Google Shape;516;p46"/>
          <p:cNvSpPr txBox="1">
            <a:spLocks noGrp="1"/>
          </p:cNvSpPr>
          <p:nvPr>
            <p:ph type="body" idx="15"/>
          </p:nvPr>
        </p:nvSpPr>
        <p:spPr>
          <a:xfrm>
            <a:off x="8150398" y="3608531"/>
            <a:ext cx="29592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3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7" name="Google Shape;517;p46"/>
          <p:cNvSpPr txBox="1">
            <a:spLocks noGrp="1"/>
          </p:cNvSpPr>
          <p:nvPr>
            <p:ph type="body" idx="16"/>
          </p:nvPr>
        </p:nvSpPr>
        <p:spPr>
          <a:xfrm>
            <a:off x="639385" y="5876515"/>
            <a:ext cx="108540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8" name="Google Shape;518;p46"/>
          <p:cNvSpPr txBox="1">
            <a:spLocks noGrp="1"/>
          </p:cNvSpPr>
          <p:nvPr>
            <p:ph type="title"/>
          </p:nvPr>
        </p:nvSpPr>
        <p:spPr>
          <a:xfrm>
            <a:off x="626398" y="481125"/>
            <a:ext cx="72000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46"/>
          <p:cNvSpPr txBox="1">
            <a:spLocks noGrp="1"/>
          </p:cNvSpPr>
          <p:nvPr>
            <p:ph type="body" idx="17"/>
          </p:nvPr>
        </p:nvSpPr>
        <p:spPr>
          <a:xfrm>
            <a:off x="626401" y="930188"/>
            <a:ext cx="720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0" name="Google Shape;520;p46"/>
          <p:cNvSpPr>
            <a:spLocks noGrp="1"/>
          </p:cNvSpPr>
          <p:nvPr>
            <p:ph type="pic" idx="18"/>
          </p:nvPr>
        </p:nvSpPr>
        <p:spPr>
          <a:xfrm>
            <a:off x="1079500" y="1598400"/>
            <a:ext cx="29592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sp>
        <p:nvSpPr>
          <p:cNvPr id="521" name="Google Shape;521;p46"/>
          <p:cNvSpPr>
            <a:spLocks noGrp="1"/>
          </p:cNvSpPr>
          <p:nvPr>
            <p:ph type="pic" idx="19"/>
          </p:nvPr>
        </p:nvSpPr>
        <p:spPr>
          <a:xfrm>
            <a:off x="4615296" y="1598400"/>
            <a:ext cx="29592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sp>
        <p:nvSpPr>
          <p:cNvPr id="522" name="Google Shape;522;p46"/>
          <p:cNvSpPr>
            <a:spLocks noGrp="1"/>
          </p:cNvSpPr>
          <p:nvPr>
            <p:ph type="pic" idx="20"/>
          </p:nvPr>
        </p:nvSpPr>
        <p:spPr>
          <a:xfrm>
            <a:off x="8150496" y="1598400"/>
            <a:ext cx="29592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sp>
        <p:nvSpPr>
          <p:cNvPr id="523" name="Google Shape;523;p46"/>
          <p:cNvSpPr>
            <a:spLocks noGrp="1"/>
          </p:cNvSpPr>
          <p:nvPr>
            <p:ph type="pic" idx="21"/>
          </p:nvPr>
        </p:nvSpPr>
        <p:spPr>
          <a:xfrm>
            <a:off x="1079500" y="3484800"/>
            <a:ext cx="29592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sp>
        <p:nvSpPr>
          <p:cNvPr id="524" name="Google Shape;524;p46"/>
          <p:cNvSpPr>
            <a:spLocks noGrp="1"/>
          </p:cNvSpPr>
          <p:nvPr>
            <p:ph type="pic" idx="22"/>
          </p:nvPr>
        </p:nvSpPr>
        <p:spPr>
          <a:xfrm>
            <a:off x="4615296" y="3484800"/>
            <a:ext cx="29592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sp>
        <p:nvSpPr>
          <p:cNvPr id="525" name="Google Shape;525;p46"/>
          <p:cNvSpPr>
            <a:spLocks noGrp="1"/>
          </p:cNvSpPr>
          <p:nvPr>
            <p:ph type="pic" idx="23"/>
          </p:nvPr>
        </p:nvSpPr>
        <p:spPr>
          <a:xfrm>
            <a:off x="8150496" y="3484800"/>
            <a:ext cx="29592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2_Content Grid 4">
  <p:cSld name="10_2_Content Grid 4">
    <p:bg>
      <p:bgPr>
        <a:solidFill>
          <a:schemeClr val="lt1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47" descr="r1Artboard 2edsw.pdf"/>
          <p:cNvPicPr preferRelativeResize="0"/>
          <p:nvPr/>
        </p:nvPicPr>
        <p:blipFill rotWithShape="1">
          <a:blip r:embed="rId2">
            <a:alphaModFix amt="13000"/>
          </a:blip>
          <a:srcRect/>
          <a:stretch/>
        </p:blipFill>
        <p:spPr>
          <a:xfrm>
            <a:off x="0" y="4241260"/>
            <a:ext cx="3185690" cy="261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3600" y="379903"/>
            <a:ext cx="813600" cy="7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47"/>
          <p:cNvSpPr txBox="1">
            <a:spLocks noGrp="1"/>
          </p:cNvSpPr>
          <p:nvPr>
            <p:ph type="body" idx="1"/>
          </p:nvPr>
        </p:nvSpPr>
        <p:spPr>
          <a:xfrm>
            <a:off x="1079998" y="2245523"/>
            <a:ext cx="47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0" name="Google Shape;530;p47"/>
          <p:cNvSpPr txBox="1">
            <a:spLocks noGrp="1"/>
          </p:cNvSpPr>
          <p:nvPr>
            <p:ph type="body" idx="2"/>
          </p:nvPr>
        </p:nvSpPr>
        <p:spPr>
          <a:xfrm>
            <a:off x="1080000" y="1726544"/>
            <a:ext cx="4726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3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1" name="Google Shape;531;p47"/>
          <p:cNvSpPr txBox="1">
            <a:spLocks noGrp="1"/>
          </p:cNvSpPr>
          <p:nvPr>
            <p:ph type="body" idx="3"/>
          </p:nvPr>
        </p:nvSpPr>
        <p:spPr>
          <a:xfrm>
            <a:off x="1079996" y="4132586"/>
            <a:ext cx="47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2" name="Google Shape;532;p47"/>
          <p:cNvSpPr txBox="1">
            <a:spLocks noGrp="1"/>
          </p:cNvSpPr>
          <p:nvPr>
            <p:ph type="body" idx="4"/>
          </p:nvPr>
        </p:nvSpPr>
        <p:spPr>
          <a:xfrm>
            <a:off x="1079998" y="3613607"/>
            <a:ext cx="4726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3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3" name="Google Shape;533;p47"/>
          <p:cNvSpPr txBox="1">
            <a:spLocks noGrp="1"/>
          </p:cNvSpPr>
          <p:nvPr>
            <p:ph type="body" idx="5"/>
          </p:nvPr>
        </p:nvSpPr>
        <p:spPr>
          <a:xfrm>
            <a:off x="6382796" y="2245523"/>
            <a:ext cx="47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4" name="Google Shape;534;p47"/>
          <p:cNvSpPr txBox="1">
            <a:spLocks noGrp="1"/>
          </p:cNvSpPr>
          <p:nvPr>
            <p:ph type="body" idx="6"/>
          </p:nvPr>
        </p:nvSpPr>
        <p:spPr>
          <a:xfrm>
            <a:off x="6382798" y="1726544"/>
            <a:ext cx="4726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3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5" name="Google Shape;535;p47"/>
          <p:cNvSpPr txBox="1">
            <a:spLocks noGrp="1"/>
          </p:cNvSpPr>
          <p:nvPr>
            <p:ph type="body" idx="7"/>
          </p:nvPr>
        </p:nvSpPr>
        <p:spPr>
          <a:xfrm>
            <a:off x="6382794" y="4132586"/>
            <a:ext cx="47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6" name="Google Shape;536;p47"/>
          <p:cNvSpPr txBox="1">
            <a:spLocks noGrp="1"/>
          </p:cNvSpPr>
          <p:nvPr>
            <p:ph type="body" idx="8"/>
          </p:nvPr>
        </p:nvSpPr>
        <p:spPr>
          <a:xfrm>
            <a:off x="6382796" y="3613607"/>
            <a:ext cx="4726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3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7" name="Google Shape;537;p47"/>
          <p:cNvSpPr txBox="1">
            <a:spLocks noGrp="1"/>
          </p:cNvSpPr>
          <p:nvPr>
            <p:ph type="body" idx="9"/>
          </p:nvPr>
        </p:nvSpPr>
        <p:spPr>
          <a:xfrm>
            <a:off x="639385" y="5876515"/>
            <a:ext cx="108540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8" name="Google Shape;538;p47"/>
          <p:cNvSpPr txBox="1">
            <a:spLocks noGrp="1"/>
          </p:cNvSpPr>
          <p:nvPr>
            <p:ph type="title"/>
          </p:nvPr>
        </p:nvSpPr>
        <p:spPr>
          <a:xfrm>
            <a:off x="626398" y="481125"/>
            <a:ext cx="72000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47"/>
          <p:cNvSpPr txBox="1">
            <a:spLocks noGrp="1"/>
          </p:cNvSpPr>
          <p:nvPr>
            <p:ph type="body" idx="13"/>
          </p:nvPr>
        </p:nvSpPr>
        <p:spPr>
          <a:xfrm>
            <a:off x="626401" y="930188"/>
            <a:ext cx="720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0" name="Google Shape;540;p47"/>
          <p:cNvSpPr>
            <a:spLocks noGrp="1"/>
          </p:cNvSpPr>
          <p:nvPr>
            <p:ph type="pic" idx="14"/>
          </p:nvPr>
        </p:nvSpPr>
        <p:spPr>
          <a:xfrm>
            <a:off x="1079500" y="1598400"/>
            <a:ext cx="47268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sp>
        <p:nvSpPr>
          <p:cNvPr id="541" name="Google Shape;541;p47"/>
          <p:cNvSpPr>
            <a:spLocks noGrp="1"/>
          </p:cNvSpPr>
          <p:nvPr>
            <p:ph type="pic" idx="15"/>
          </p:nvPr>
        </p:nvSpPr>
        <p:spPr>
          <a:xfrm>
            <a:off x="6382794" y="1598400"/>
            <a:ext cx="47268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sp>
        <p:nvSpPr>
          <p:cNvPr id="542" name="Google Shape;542;p47"/>
          <p:cNvSpPr>
            <a:spLocks noGrp="1"/>
          </p:cNvSpPr>
          <p:nvPr>
            <p:ph type="pic" idx="16"/>
          </p:nvPr>
        </p:nvSpPr>
        <p:spPr>
          <a:xfrm>
            <a:off x="1079500" y="3484800"/>
            <a:ext cx="47268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sp>
        <p:nvSpPr>
          <p:cNvPr id="543" name="Google Shape;543;p47"/>
          <p:cNvSpPr>
            <a:spLocks noGrp="1"/>
          </p:cNvSpPr>
          <p:nvPr>
            <p:ph type="pic" idx="17"/>
          </p:nvPr>
        </p:nvSpPr>
        <p:spPr>
          <a:xfrm>
            <a:off x="6382794" y="3484800"/>
            <a:ext cx="47268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1_Info Table 3 Columns">
  <p:cSld name="11_1_Info Table 3 Columns">
    <p:bg>
      <p:bgPr>
        <a:solidFill>
          <a:schemeClr val="lt1"/>
        </a:solid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3600" y="379903"/>
            <a:ext cx="813600" cy="7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48"/>
          <p:cNvSpPr txBox="1">
            <a:spLocks noGrp="1"/>
          </p:cNvSpPr>
          <p:nvPr>
            <p:ph type="body" idx="1"/>
          </p:nvPr>
        </p:nvSpPr>
        <p:spPr>
          <a:xfrm>
            <a:off x="3494186" y="1755524"/>
            <a:ext cx="2570400" cy="834900"/>
          </a:xfrm>
          <a:prstGeom prst="rect">
            <a:avLst/>
          </a:prstGeom>
          <a:solidFill>
            <a:srgbClr val="D1F5EA"/>
          </a:solidFill>
          <a:ln>
            <a:noFill/>
          </a:ln>
        </p:spPr>
        <p:txBody>
          <a:bodyPr spcFirstLastPara="1" wrap="square" lIns="180000" tIns="180000" rIns="180000" bIns="1440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11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7" name="Google Shape;547;p48"/>
          <p:cNvSpPr txBox="1">
            <a:spLocks noGrp="1"/>
          </p:cNvSpPr>
          <p:nvPr>
            <p:ph type="body" idx="2"/>
          </p:nvPr>
        </p:nvSpPr>
        <p:spPr>
          <a:xfrm>
            <a:off x="622800" y="2023200"/>
            <a:ext cx="257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8" name="Google Shape;548;p48"/>
          <p:cNvSpPr txBox="1">
            <a:spLocks noGrp="1"/>
          </p:cNvSpPr>
          <p:nvPr>
            <p:ph type="body" idx="3"/>
          </p:nvPr>
        </p:nvSpPr>
        <p:spPr>
          <a:xfrm>
            <a:off x="622215" y="1760771"/>
            <a:ext cx="2570400" cy="3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 sz="14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9" name="Google Shape;549;p48"/>
          <p:cNvSpPr txBox="1">
            <a:spLocks noGrp="1"/>
          </p:cNvSpPr>
          <p:nvPr>
            <p:ph type="body" idx="4"/>
          </p:nvPr>
        </p:nvSpPr>
        <p:spPr>
          <a:xfrm>
            <a:off x="3494186" y="2590519"/>
            <a:ext cx="2570400" cy="2998800"/>
          </a:xfrm>
          <a:prstGeom prst="rect">
            <a:avLst/>
          </a:prstGeom>
          <a:solidFill>
            <a:srgbClr val="D1F5EA"/>
          </a:solidFill>
          <a:ln>
            <a:noFill/>
          </a:ln>
        </p:spPr>
        <p:txBody>
          <a:bodyPr spcFirstLastPara="1" wrap="square" lIns="180000" tIns="180000" rIns="180000" bIns="144000" anchor="t" anchorCtr="0">
            <a:noAutofit/>
          </a:bodyPr>
          <a:lstStyle>
            <a:lvl1pPr marL="457200" lvl="0" indent="-298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Arial"/>
              <a:buChar char="•"/>
              <a:defRPr sz="11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0" name="Google Shape;550;p48"/>
          <p:cNvSpPr txBox="1">
            <a:spLocks noGrp="1"/>
          </p:cNvSpPr>
          <p:nvPr>
            <p:ph type="body" idx="5"/>
          </p:nvPr>
        </p:nvSpPr>
        <p:spPr>
          <a:xfrm>
            <a:off x="6208586" y="1755524"/>
            <a:ext cx="2570400" cy="834900"/>
          </a:xfrm>
          <a:prstGeom prst="rect">
            <a:avLst/>
          </a:prstGeom>
          <a:solidFill>
            <a:srgbClr val="EFF1F4"/>
          </a:solidFill>
          <a:ln>
            <a:noFill/>
          </a:ln>
        </p:spPr>
        <p:txBody>
          <a:bodyPr spcFirstLastPara="1" wrap="square" lIns="180000" tIns="180000" rIns="180000" bIns="1440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1100" b="1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1" name="Google Shape;551;p48"/>
          <p:cNvSpPr txBox="1">
            <a:spLocks noGrp="1"/>
          </p:cNvSpPr>
          <p:nvPr>
            <p:ph type="body" idx="6"/>
          </p:nvPr>
        </p:nvSpPr>
        <p:spPr>
          <a:xfrm>
            <a:off x="6208586" y="2590519"/>
            <a:ext cx="2570400" cy="2998800"/>
          </a:xfrm>
          <a:prstGeom prst="rect">
            <a:avLst/>
          </a:prstGeom>
          <a:solidFill>
            <a:srgbClr val="EFF1F4"/>
          </a:solidFill>
          <a:ln>
            <a:noFill/>
          </a:ln>
        </p:spPr>
        <p:txBody>
          <a:bodyPr spcFirstLastPara="1" wrap="square" lIns="180000" tIns="180000" rIns="180000" bIns="144000" anchor="t" anchorCtr="0">
            <a:noAutofit/>
          </a:bodyPr>
          <a:lstStyle>
            <a:lvl1pPr marL="457200" lvl="0" indent="-298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93A7"/>
              </a:buClr>
              <a:buSzPts val="1100"/>
              <a:buFont typeface="Arial"/>
              <a:buChar char="•"/>
              <a:defRPr sz="11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2" name="Google Shape;552;p48"/>
          <p:cNvSpPr txBox="1">
            <a:spLocks noGrp="1"/>
          </p:cNvSpPr>
          <p:nvPr>
            <p:ph type="body" idx="7"/>
          </p:nvPr>
        </p:nvSpPr>
        <p:spPr>
          <a:xfrm>
            <a:off x="8922986" y="1755524"/>
            <a:ext cx="2570400" cy="834900"/>
          </a:xfrm>
          <a:prstGeom prst="rect">
            <a:avLst/>
          </a:prstGeom>
          <a:solidFill>
            <a:srgbClr val="EFF1F4"/>
          </a:solidFill>
          <a:ln>
            <a:noFill/>
          </a:ln>
        </p:spPr>
        <p:txBody>
          <a:bodyPr spcFirstLastPara="1" wrap="square" lIns="180000" tIns="180000" rIns="180000" bIns="1440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1100" b="1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3" name="Google Shape;553;p48"/>
          <p:cNvSpPr txBox="1">
            <a:spLocks noGrp="1"/>
          </p:cNvSpPr>
          <p:nvPr>
            <p:ph type="body" idx="8"/>
          </p:nvPr>
        </p:nvSpPr>
        <p:spPr>
          <a:xfrm>
            <a:off x="8922986" y="2590519"/>
            <a:ext cx="2570400" cy="2998800"/>
          </a:xfrm>
          <a:prstGeom prst="rect">
            <a:avLst/>
          </a:prstGeom>
          <a:solidFill>
            <a:srgbClr val="EFF1F4"/>
          </a:solidFill>
          <a:ln>
            <a:noFill/>
          </a:ln>
        </p:spPr>
        <p:txBody>
          <a:bodyPr spcFirstLastPara="1" wrap="square" lIns="180000" tIns="180000" rIns="180000" bIns="144000" anchor="t" anchorCtr="0">
            <a:noAutofit/>
          </a:bodyPr>
          <a:lstStyle>
            <a:lvl1pPr marL="457200" lvl="0" indent="-298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93A7"/>
              </a:buClr>
              <a:buSzPts val="1100"/>
              <a:buFont typeface="Arial"/>
              <a:buChar char="•"/>
              <a:defRPr sz="11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4" name="Google Shape;554;p48"/>
          <p:cNvSpPr txBox="1">
            <a:spLocks noGrp="1"/>
          </p:cNvSpPr>
          <p:nvPr>
            <p:ph type="body" idx="9"/>
          </p:nvPr>
        </p:nvSpPr>
        <p:spPr>
          <a:xfrm>
            <a:off x="639385" y="5876515"/>
            <a:ext cx="108540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5" name="Google Shape;555;p48"/>
          <p:cNvSpPr txBox="1">
            <a:spLocks noGrp="1"/>
          </p:cNvSpPr>
          <p:nvPr>
            <p:ph type="title"/>
          </p:nvPr>
        </p:nvSpPr>
        <p:spPr>
          <a:xfrm>
            <a:off x="626398" y="481125"/>
            <a:ext cx="72000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6" name="Google Shape;556;p48"/>
          <p:cNvSpPr txBox="1">
            <a:spLocks noGrp="1"/>
          </p:cNvSpPr>
          <p:nvPr>
            <p:ph type="body" idx="13"/>
          </p:nvPr>
        </p:nvSpPr>
        <p:spPr>
          <a:xfrm>
            <a:off x="626401" y="930188"/>
            <a:ext cx="720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7" name="Google Shape;557;p48"/>
          <p:cNvSpPr>
            <a:spLocks noGrp="1"/>
          </p:cNvSpPr>
          <p:nvPr>
            <p:ph type="pic" idx="14"/>
          </p:nvPr>
        </p:nvSpPr>
        <p:spPr>
          <a:xfrm>
            <a:off x="3494186" y="1720800"/>
            <a:ext cx="25704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sp>
        <p:nvSpPr>
          <p:cNvPr id="558" name="Google Shape;558;p48"/>
          <p:cNvSpPr>
            <a:spLocks noGrp="1"/>
          </p:cNvSpPr>
          <p:nvPr>
            <p:ph type="pic" idx="15"/>
          </p:nvPr>
        </p:nvSpPr>
        <p:spPr>
          <a:xfrm>
            <a:off x="6208586" y="1720800"/>
            <a:ext cx="2570400" cy="36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559" name="Google Shape;559;p48"/>
          <p:cNvSpPr>
            <a:spLocks noGrp="1"/>
          </p:cNvSpPr>
          <p:nvPr>
            <p:ph type="pic" idx="16"/>
          </p:nvPr>
        </p:nvSpPr>
        <p:spPr>
          <a:xfrm>
            <a:off x="8922986" y="1720800"/>
            <a:ext cx="2570400" cy="36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1_Compare">
  <p:cSld name="11_1_Compare">
    <p:bg>
      <p:bgPr>
        <a:solidFill>
          <a:schemeClr val="lt1"/>
        </a:solidFill>
        <a:effectLst/>
      </p:bgPr>
    </p:bg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3600" y="379903"/>
            <a:ext cx="813600" cy="7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49"/>
          <p:cNvSpPr txBox="1">
            <a:spLocks noGrp="1"/>
          </p:cNvSpPr>
          <p:nvPr>
            <p:ph type="body" idx="1"/>
          </p:nvPr>
        </p:nvSpPr>
        <p:spPr>
          <a:xfrm>
            <a:off x="622215" y="2153053"/>
            <a:ext cx="4338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  <a:defRPr sz="18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63" name="Google Shape;563;p49" descr="r1Asset 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6700">
            <a:off x="8079122" y="1651244"/>
            <a:ext cx="1036143" cy="85114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49"/>
          <p:cNvSpPr txBox="1">
            <a:spLocks noGrp="1"/>
          </p:cNvSpPr>
          <p:nvPr>
            <p:ph type="body" idx="2"/>
          </p:nvPr>
        </p:nvSpPr>
        <p:spPr>
          <a:xfrm>
            <a:off x="6993386" y="983284"/>
            <a:ext cx="3240000" cy="3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 sz="14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5" name="Google Shape;565;p49"/>
          <p:cNvSpPr txBox="1">
            <a:spLocks noGrp="1"/>
          </p:cNvSpPr>
          <p:nvPr>
            <p:ph type="body" idx="3"/>
          </p:nvPr>
        </p:nvSpPr>
        <p:spPr>
          <a:xfrm>
            <a:off x="639385" y="5876515"/>
            <a:ext cx="108540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6" name="Google Shape;566;p49"/>
          <p:cNvSpPr txBox="1">
            <a:spLocks noGrp="1"/>
          </p:cNvSpPr>
          <p:nvPr>
            <p:ph type="body" idx="4"/>
          </p:nvPr>
        </p:nvSpPr>
        <p:spPr>
          <a:xfrm>
            <a:off x="5679386" y="2153052"/>
            <a:ext cx="2934000" cy="79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720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 sz="12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7" name="Google Shape;567;p49"/>
          <p:cNvSpPr txBox="1">
            <a:spLocks noGrp="1"/>
          </p:cNvSpPr>
          <p:nvPr>
            <p:ph type="body" idx="5"/>
          </p:nvPr>
        </p:nvSpPr>
        <p:spPr>
          <a:xfrm>
            <a:off x="8613386" y="2153052"/>
            <a:ext cx="2880000" cy="792000"/>
          </a:xfrm>
          <a:prstGeom prst="rect">
            <a:avLst/>
          </a:prstGeom>
          <a:solidFill>
            <a:srgbClr val="D1F5EA"/>
          </a:solidFill>
          <a:ln>
            <a:noFill/>
          </a:ln>
        </p:spPr>
        <p:txBody>
          <a:bodyPr spcFirstLastPara="1" wrap="square" lIns="91425" tIns="720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8" name="Google Shape;568;p49"/>
          <p:cNvSpPr txBox="1">
            <a:spLocks noGrp="1"/>
          </p:cNvSpPr>
          <p:nvPr>
            <p:ph type="body" idx="6"/>
          </p:nvPr>
        </p:nvSpPr>
        <p:spPr>
          <a:xfrm>
            <a:off x="5679385" y="3067456"/>
            <a:ext cx="2934000" cy="792000"/>
          </a:xfrm>
          <a:prstGeom prst="rect">
            <a:avLst/>
          </a:prstGeom>
          <a:solidFill>
            <a:srgbClr val="205465"/>
          </a:solidFill>
          <a:ln>
            <a:noFill/>
          </a:ln>
        </p:spPr>
        <p:txBody>
          <a:bodyPr spcFirstLastPara="1" wrap="square" lIns="91425" tIns="720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 sz="12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9" name="Google Shape;569;p49"/>
          <p:cNvSpPr txBox="1">
            <a:spLocks noGrp="1"/>
          </p:cNvSpPr>
          <p:nvPr>
            <p:ph type="body" idx="7"/>
          </p:nvPr>
        </p:nvSpPr>
        <p:spPr>
          <a:xfrm>
            <a:off x="8560800" y="3067456"/>
            <a:ext cx="2934000" cy="792000"/>
          </a:xfrm>
          <a:prstGeom prst="rect">
            <a:avLst/>
          </a:prstGeom>
          <a:solidFill>
            <a:srgbClr val="D1F5EA"/>
          </a:solidFill>
          <a:ln>
            <a:noFill/>
          </a:ln>
        </p:spPr>
        <p:txBody>
          <a:bodyPr spcFirstLastPara="1" wrap="square" lIns="91425" tIns="720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0" name="Google Shape;570;p49"/>
          <p:cNvSpPr txBox="1">
            <a:spLocks noGrp="1"/>
          </p:cNvSpPr>
          <p:nvPr>
            <p:ph type="body" idx="8"/>
          </p:nvPr>
        </p:nvSpPr>
        <p:spPr>
          <a:xfrm>
            <a:off x="5679385" y="3981860"/>
            <a:ext cx="2934000" cy="792000"/>
          </a:xfrm>
          <a:prstGeom prst="rect">
            <a:avLst/>
          </a:prstGeom>
          <a:solidFill>
            <a:srgbClr val="2D807B"/>
          </a:solidFill>
          <a:ln>
            <a:noFill/>
          </a:ln>
        </p:spPr>
        <p:txBody>
          <a:bodyPr spcFirstLastPara="1" wrap="square" lIns="91425" tIns="720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 sz="12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1" name="Google Shape;571;p49"/>
          <p:cNvSpPr txBox="1">
            <a:spLocks noGrp="1"/>
          </p:cNvSpPr>
          <p:nvPr>
            <p:ph type="body" idx="9"/>
          </p:nvPr>
        </p:nvSpPr>
        <p:spPr>
          <a:xfrm>
            <a:off x="8560800" y="3981860"/>
            <a:ext cx="2934000" cy="792000"/>
          </a:xfrm>
          <a:prstGeom prst="rect">
            <a:avLst/>
          </a:prstGeom>
          <a:solidFill>
            <a:srgbClr val="D1F5EA"/>
          </a:solidFill>
          <a:ln>
            <a:noFill/>
          </a:ln>
        </p:spPr>
        <p:txBody>
          <a:bodyPr spcFirstLastPara="1" wrap="square" lIns="91425" tIns="720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2" name="Google Shape;572;p49"/>
          <p:cNvSpPr txBox="1">
            <a:spLocks noGrp="1"/>
          </p:cNvSpPr>
          <p:nvPr>
            <p:ph type="body" idx="13"/>
          </p:nvPr>
        </p:nvSpPr>
        <p:spPr>
          <a:xfrm>
            <a:off x="5679385" y="4896264"/>
            <a:ext cx="2934000" cy="792000"/>
          </a:xfrm>
          <a:prstGeom prst="rect">
            <a:avLst/>
          </a:prstGeom>
          <a:solidFill>
            <a:srgbClr val="3AAB94"/>
          </a:solidFill>
          <a:ln>
            <a:noFill/>
          </a:ln>
        </p:spPr>
        <p:txBody>
          <a:bodyPr spcFirstLastPara="1" wrap="square" lIns="91425" tIns="720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 sz="12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3" name="Google Shape;573;p49"/>
          <p:cNvSpPr txBox="1">
            <a:spLocks noGrp="1"/>
          </p:cNvSpPr>
          <p:nvPr>
            <p:ph type="body" idx="14"/>
          </p:nvPr>
        </p:nvSpPr>
        <p:spPr>
          <a:xfrm>
            <a:off x="8560800" y="4896264"/>
            <a:ext cx="2934000" cy="792000"/>
          </a:xfrm>
          <a:prstGeom prst="rect">
            <a:avLst/>
          </a:prstGeom>
          <a:solidFill>
            <a:srgbClr val="D1F5EA"/>
          </a:solidFill>
          <a:ln>
            <a:noFill/>
          </a:ln>
        </p:spPr>
        <p:txBody>
          <a:bodyPr spcFirstLastPara="1" wrap="square" lIns="91425" tIns="720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4" name="Google Shape;574;p49"/>
          <p:cNvSpPr txBox="1">
            <a:spLocks noGrp="1"/>
          </p:cNvSpPr>
          <p:nvPr>
            <p:ph type="title"/>
          </p:nvPr>
        </p:nvSpPr>
        <p:spPr>
          <a:xfrm>
            <a:off x="626400" y="481125"/>
            <a:ext cx="43338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49"/>
          <p:cNvSpPr txBox="1">
            <a:spLocks noGrp="1"/>
          </p:cNvSpPr>
          <p:nvPr>
            <p:ph type="body" idx="15"/>
          </p:nvPr>
        </p:nvSpPr>
        <p:spPr>
          <a:xfrm>
            <a:off x="626401" y="930188"/>
            <a:ext cx="433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6" name="Google Shape;576;p49"/>
          <p:cNvSpPr>
            <a:spLocks noGrp="1"/>
          </p:cNvSpPr>
          <p:nvPr>
            <p:ph type="body" idx="16"/>
          </p:nvPr>
        </p:nvSpPr>
        <p:spPr>
          <a:xfrm>
            <a:off x="8236800" y="2225052"/>
            <a:ext cx="648000" cy="643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72000" rIns="91425" bIns="45700" anchor="ctr" anchorCtr="0">
            <a:norm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Arial"/>
              <a:buNone/>
              <a:defRPr sz="1100" b="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7" name="Google Shape;577;p49"/>
          <p:cNvSpPr>
            <a:spLocks noGrp="1"/>
          </p:cNvSpPr>
          <p:nvPr>
            <p:ph type="body" idx="17"/>
          </p:nvPr>
        </p:nvSpPr>
        <p:spPr>
          <a:xfrm>
            <a:off x="8236800" y="3140439"/>
            <a:ext cx="648000" cy="643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72000" rIns="91425" bIns="45700" anchor="ctr" anchorCtr="0">
            <a:norm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Arial"/>
              <a:buNone/>
              <a:defRPr sz="1100" b="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8" name="Google Shape;578;p49"/>
          <p:cNvSpPr>
            <a:spLocks noGrp="1"/>
          </p:cNvSpPr>
          <p:nvPr>
            <p:ph type="body" idx="18"/>
          </p:nvPr>
        </p:nvSpPr>
        <p:spPr>
          <a:xfrm>
            <a:off x="8236800" y="4056247"/>
            <a:ext cx="648000" cy="643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72000" rIns="91425" bIns="45700" anchor="ctr" anchorCtr="0">
            <a:norm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Arial"/>
              <a:buNone/>
              <a:defRPr sz="1100" b="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9" name="Google Shape;579;p49"/>
          <p:cNvSpPr>
            <a:spLocks noGrp="1"/>
          </p:cNvSpPr>
          <p:nvPr>
            <p:ph type="body" idx="19"/>
          </p:nvPr>
        </p:nvSpPr>
        <p:spPr>
          <a:xfrm>
            <a:off x="8236800" y="4970651"/>
            <a:ext cx="648000" cy="643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72000" rIns="91425" bIns="45700" anchor="ctr" anchorCtr="0">
            <a:norm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Arial"/>
              <a:buNone/>
              <a:defRPr sz="1100" b="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1_Quotes Blue">
  <p:cSld name="12_1_Quotes Blue">
    <p:bg>
      <p:bgPr>
        <a:solidFill>
          <a:schemeClr val="accent4"/>
        </a:solidFill>
        <a:effectLst/>
      </p:bgPr>
    </p:bg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3600" y="379903"/>
            <a:ext cx="813600" cy="7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50"/>
          <p:cNvSpPr txBox="1">
            <a:spLocks noGrp="1"/>
          </p:cNvSpPr>
          <p:nvPr>
            <p:ph type="body" idx="1"/>
          </p:nvPr>
        </p:nvSpPr>
        <p:spPr>
          <a:xfrm>
            <a:off x="1943997" y="3769143"/>
            <a:ext cx="27972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3" name="Google Shape;583;p50"/>
          <p:cNvSpPr txBox="1">
            <a:spLocks noGrp="1"/>
          </p:cNvSpPr>
          <p:nvPr>
            <p:ph type="body" idx="2"/>
          </p:nvPr>
        </p:nvSpPr>
        <p:spPr>
          <a:xfrm>
            <a:off x="1943997" y="3445709"/>
            <a:ext cx="2797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3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4" name="Google Shape;584;p50"/>
          <p:cNvSpPr txBox="1">
            <a:spLocks noGrp="1"/>
          </p:cNvSpPr>
          <p:nvPr>
            <p:ph type="body" idx="3"/>
          </p:nvPr>
        </p:nvSpPr>
        <p:spPr>
          <a:xfrm>
            <a:off x="639385" y="5876515"/>
            <a:ext cx="108540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5" name="Google Shape;585;p50"/>
          <p:cNvSpPr txBox="1"/>
          <p:nvPr/>
        </p:nvSpPr>
        <p:spPr>
          <a:xfrm>
            <a:off x="966780" y="1379958"/>
            <a:ext cx="6303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586" name="Google Shape;586;p50"/>
          <p:cNvSpPr txBox="1"/>
          <p:nvPr/>
        </p:nvSpPr>
        <p:spPr>
          <a:xfrm>
            <a:off x="10602823" y="5051551"/>
            <a:ext cx="6288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587" name="Google Shape;587;p50"/>
          <p:cNvSpPr txBox="1">
            <a:spLocks noGrp="1"/>
          </p:cNvSpPr>
          <p:nvPr>
            <p:ph type="body" idx="4"/>
          </p:nvPr>
        </p:nvSpPr>
        <p:spPr>
          <a:xfrm>
            <a:off x="1943998" y="2211834"/>
            <a:ext cx="3862800" cy="9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b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 b="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8" name="Google Shape;588;p50"/>
          <p:cNvSpPr>
            <a:spLocks noGrp="1"/>
          </p:cNvSpPr>
          <p:nvPr>
            <p:ph type="pic" idx="5"/>
          </p:nvPr>
        </p:nvSpPr>
        <p:spPr>
          <a:xfrm>
            <a:off x="5028407" y="3340920"/>
            <a:ext cx="792000" cy="792000"/>
          </a:xfrm>
          <a:prstGeom prst="ellipse">
            <a:avLst/>
          </a:prstGeom>
          <a:noFill/>
          <a:ln>
            <a:noFill/>
          </a:ln>
          <a:effectLst>
            <a:softEdge rad="0"/>
          </a:effectLst>
        </p:spPr>
      </p:sp>
      <p:sp>
        <p:nvSpPr>
          <p:cNvPr id="589" name="Google Shape;589;p50"/>
          <p:cNvSpPr txBox="1">
            <a:spLocks noGrp="1"/>
          </p:cNvSpPr>
          <p:nvPr>
            <p:ph type="body" idx="6"/>
          </p:nvPr>
        </p:nvSpPr>
        <p:spPr>
          <a:xfrm>
            <a:off x="6371592" y="4194182"/>
            <a:ext cx="27972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0" name="Google Shape;590;p50"/>
          <p:cNvSpPr txBox="1">
            <a:spLocks noGrp="1"/>
          </p:cNvSpPr>
          <p:nvPr>
            <p:ph type="body" idx="7"/>
          </p:nvPr>
        </p:nvSpPr>
        <p:spPr>
          <a:xfrm>
            <a:off x="6371592" y="3870748"/>
            <a:ext cx="2797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3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1" name="Google Shape;591;p50"/>
          <p:cNvSpPr txBox="1">
            <a:spLocks noGrp="1"/>
          </p:cNvSpPr>
          <p:nvPr>
            <p:ph type="body" idx="8"/>
          </p:nvPr>
        </p:nvSpPr>
        <p:spPr>
          <a:xfrm>
            <a:off x="6371593" y="2636873"/>
            <a:ext cx="3862800" cy="9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b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 b="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2" name="Google Shape;592;p50"/>
          <p:cNvSpPr>
            <a:spLocks noGrp="1"/>
          </p:cNvSpPr>
          <p:nvPr>
            <p:ph type="pic" idx="9"/>
          </p:nvPr>
        </p:nvSpPr>
        <p:spPr>
          <a:xfrm>
            <a:off x="9456002" y="3765959"/>
            <a:ext cx="792000" cy="792000"/>
          </a:xfrm>
          <a:prstGeom prst="ellipse">
            <a:avLst/>
          </a:prstGeom>
          <a:noFill/>
          <a:ln>
            <a:noFill/>
          </a:ln>
          <a:effectLst>
            <a:softEdge rad="0"/>
          </a:effectLst>
        </p:spPr>
      </p:sp>
      <p:sp>
        <p:nvSpPr>
          <p:cNvPr id="593" name="Google Shape;593;p50"/>
          <p:cNvSpPr txBox="1">
            <a:spLocks noGrp="1"/>
          </p:cNvSpPr>
          <p:nvPr>
            <p:ph type="title"/>
          </p:nvPr>
        </p:nvSpPr>
        <p:spPr>
          <a:xfrm>
            <a:off x="626399" y="481125"/>
            <a:ext cx="5065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50"/>
          <p:cNvSpPr txBox="1">
            <a:spLocks noGrp="1"/>
          </p:cNvSpPr>
          <p:nvPr>
            <p:ph type="body" idx="13"/>
          </p:nvPr>
        </p:nvSpPr>
        <p:spPr>
          <a:xfrm>
            <a:off x="626401" y="930188"/>
            <a:ext cx="5065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_Title Blue">
  <p:cSld name="1_2_Title Blue">
    <p:bg>
      <p:bgPr>
        <a:solidFill>
          <a:schemeClr val="accent4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r1Artboard 3 copy 7edsw.pdf"/>
          <p:cNvPicPr preferRelativeResize="0"/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3789600" y="0"/>
            <a:ext cx="840240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540000" y="2826958"/>
            <a:ext cx="9767700" cy="15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000" y="1"/>
            <a:ext cx="1980000" cy="14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639386" y="5876515"/>
            <a:ext cx="96684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3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2_Quotes Purple">
  <p:cSld name="12_2_Quotes Purple">
    <p:bg>
      <p:bgPr>
        <a:solidFill>
          <a:schemeClr val="accent2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3600" y="379903"/>
            <a:ext cx="813600" cy="7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51"/>
          <p:cNvSpPr txBox="1">
            <a:spLocks noGrp="1"/>
          </p:cNvSpPr>
          <p:nvPr>
            <p:ph type="body" idx="1"/>
          </p:nvPr>
        </p:nvSpPr>
        <p:spPr>
          <a:xfrm>
            <a:off x="1943997" y="3769143"/>
            <a:ext cx="27972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8" name="Google Shape;598;p51"/>
          <p:cNvSpPr txBox="1">
            <a:spLocks noGrp="1"/>
          </p:cNvSpPr>
          <p:nvPr>
            <p:ph type="body" idx="2"/>
          </p:nvPr>
        </p:nvSpPr>
        <p:spPr>
          <a:xfrm>
            <a:off x="1943997" y="3445709"/>
            <a:ext cx="2797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3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9" name="Google Shape;599;p51"/>
          <p:cNvSpPr txBox="1">
            <a:spLocks noGrp="1"/>
          </p:cNvSpPr>
          <p:nvPr>
            <p:ph type="body" idx="3"/>
          </p:nvPr>
        </p:nvSpPr>
        <p:spPr>
          <a:xfrm>
            <a:off x="639385" y="5876515"/>
            <a:ext cx="108540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0" name="Google Shape;600;p51"/>
          <p:cNvSpPr txBox="1"/>
          <p:nvPr/>
        </p:nvSpPr>
        <p:spPr>
          <a:xfrm>
            <a:off x="966780" y="1379958"/>
            <a:ext cx="6303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601" name="Google Shape;601;p51"/>
          <p:cNvSpPr txBox="1"/>
          <p:nvPr/>
        </p:nvSpPr>
        <p:spPr>
          <a:xfrm>
            <a:off x="10602823" y="5051551"/>
            <a:ext cx="6288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602" name="Google Shape;602;p51"/>
          <p:cNvSpPr txBox="1">
            <a:spLocks noGrp="1"/>
          </p:cNvSpPr>
          <p:nvPr>
            <p:ph type="body" idx="4"/>
          </p:nvPr>
        </p:nvSpPr>
        <p:spPr>
          <a:xfrm>
            <a:off x="1943998" y="2211834"/>
            <a:ext cx="3862800" cy="9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b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 b="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3" name="Google Shape;603;p51"/>
          <p:cNvSpPr>
            <a:spLocks noGrp="1"/>
          </p:cNvSpPr>
          <p:nvPr>
            <p:ph type="pic" idx="5"/>
          </p:nvPr>
        </p:nvSpPr>
        <p:spPr>
          <a:xfrm>
            <a:off x="5028407" y="3340920"/>
            <a:ext cx="792000" cy="792000"/>
          </a:xfrm>
          <a:prstGeom prst="ellipse">
            <a:avLst/>
          </a:prstGeom>
          <a:noFill/>
          <a:ln>
            <a:noFill/>
          </a:ln>
          <a:effectLst>
            <a:softEdge rad="0"/>
          </a:effectLst>
        </p:spPr>
      </p:sp>
      <p:sp>
        <p:nvSpPr>
          <p:cNvPr id="604" name="Google Shape;604;p51"/>
          <p:cNvSpPr txBox="1">
            <a:spLocks noGrp="1"/>
          </p:cNvSpPr>
          <p:nvPr>
            <p:ph type="body" idx="6"/>
          </p:nvPr>
        </p:nvSpPr>
        <p:spPr>
          <a:xfrm>
            <a:off x="6371592" y="4194182"/>
            <a:ext cx="27972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5" name="Google Shape;605;p51"/>
          <p:cNvSpPr txBox="1">
            <a:spLocks noGrp="1"/>
          </p:cNvSpPr>
          <p:nvPr>
            <p:ph type="body" idx="7"/>
          </p:nvPr>
        </p:nvSpPr>
        <p:spPr>
          <a:xfrm>
            <a:off x="6371592" y="3870748"/>
            <a:ext cx="2797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3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6" name="Google Shape;606;p51"/>
          <p:cNvSpPr txBox="1">
            <a:spLocks noGrp="1"/>
          </p:cNvSpPr>
          <p:nvPr>
            <p:ph type="body" idx="8"/>
          </p:nvPr>
        </p:nvSpPr>
        <p:spPr>
          <a:xfrm>
            <a:off x="6371593" y="2636873"/>
            <a:ext cx="3862800" cy="9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b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 b="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7" name="Google Shape;607;p51"/>
          <p:cNvSpPr>
            <a:spLocks noGrp="1"/>
          </p:cNvSpPr>
          <p:nvPr>
            <p:ph type="pic" idx="9"/>
          </p:nvPr>
        </p:nvSpPr>
        <p:spPr>
          <a:xfrm>
            <a:off x="9456002" y="3765959"/>
            <a:ext cx="792000" cy="792000"/>
          </a:xfrm>
          <a:prstGeom prst="ellipse">
            <a:avLst/>
          </a:prstGeom>
          <a:noFill/>
          <a:ln>
            <a:noFill/>
          </a:ln>
          <a:effectLst>
            <a:softEdge rad="0"/>
          </a:effectLst>
        </p:spPr>
      </p:sp>
      <p:sp>
        <p:nvSpPr>
          <p:cNvPr id="608" name="Google Shape;608;p51"/>
          <p:cNvSpPr txBox="1">
            <a:spLocks noGrp="1"/>
          </p:cNvSpPr>
          <p:nvPr>
            <p:ph type="title"/>
          </p:nvPr>
        </p:nvSpPr>
        <p:spPr>
          <a:xfrm>
            <a:off x="626399" y="481125"/>
            <a:ext cx="5065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51"/>
          <p:cNvSpPr txBox="1">
            <a:spLocks noGrp="1"/>
          </p:cNvSpPr>
          <p:nvPr>
            <p:ph type="body" idx="13"/>
          </p:nvPr>
        </p:nvSpPr>
        <p:spPr>
          <a:xfrm>
            <a:off x="626401" y="930188"/>
            <a:ext cx="5065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3_Info Quotes Blue">
  <p:cSld name="12_3_Info Quotes Blue">
    <p:bg>
      <p:bgPr>
        <a:solidFill>
          <a:schemeClr val="lt1"/>
        </a:solidFill>
        <a:effectLst/>
      </p:bgPr>
    </p:bg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2"/>
          <p:cNvSpPr/>
          <p:nvPr/>
        </p:nvSpPr>
        <p:spPr>
          <a:xfrm>
            <a:off x="5691598" y="0"/>
            <a:ext cx="6500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2" name="Google Shape;612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3600" y="379903"/>
            <a:ext cx="813600" cy="7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52"/>
          <p:cNvSpPr txBox="1">
            <a:spLocks noGrp="1"/>
          </p:cNvSpPr>
          <p:nvPr>
            <p:ph type="body" idx="1"/>
          </p:nvPr>
        </p:nvSpPr>
        <p:spPr>
          <a:xfrm>
            <a:off x="7010399" y="2602167"/>
            <a:ext cx="27972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11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4" name="Google Shape;614;p52"/>
          <p:cNvSpPr txBox="1">
            <a:spLocks noGrp="1"/>
          </p:cNvSpPr>
          <p:nvPr>
            <p:ph type="body" idx="2"/>
          </p:nvPr>
        </p:nvSpPr>
        <p:spPr>
          <a:xfrm>
            <a:off x="7010399" y="2278733"/>
            <a:ext cx="27972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5" name="Google Shape;615;p52"/>
          <p:cNvSpPr txBox="1"/>
          <p:nvPr/>
        </p:nvSpPr>
        <p:spPr>
          <a:xfrm>
            <a:off x="6333156" y="326194"/>
            <a:ext cx="6303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616" name="Google Shape;616;p52"/>
          <p:cNvSpPr txBox="1"/>
          <p:nvPr/>
        </p:nvSpPr>
        <p:spPr>
          <a:xfrm>
            <a:off x="10925052" y="5626330"/>
            <a:ext cx="6288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617" name="Google Shape;617;p52"/>
          <p:cNvSpPr txBox="1">
            <a:spLocks noGrp="1"/>
          </p:cNvSpPr>
          <p:nvPr>
            <p:ph type="body" idx="3"/>
          </p:nvPr>
        </p:nvSpPr>
        <p:spPr>
          <a:xfrm>
            <a:off x="7010400" y="1220223"/>
            <a:ext cx="3862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 b="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8" name="Google Shape;618;p52"/>
          <p:cNvSpPr>
            <a:spLocks noGrp="1"/>
          </p:cNvSpPr>
          <p:nvPr>
            <p:ph type="pic" idx="4"/>
          </p:nvPr>
        </p:nvSpPr>
        <p:spPr>
          <a:xfrm>
            <a:off x="10094809" y="2173944"/>
            <a:ext cx="792000" cy="792000"/>
          </a:xfrm>
          <a:prstGeom prst="ellipse">
            <a:avLst/>
          </a:prstGeom>
          <a:noFill/>
          <a:ln>
            <a:noFill/>
          </a:ln>
          <a:effectLst>
            <a:softEdge rad="0"/>
          </a:effectLst>
        </p:spPr>
      </p:sp>
      <p:sp>
        <p:nvSpPr>
          <p:cNvPr id="619" name="Google Shape;619;p52"/>
          <p:cNvSpPr txBox="1">
            <a:spLocks noGrp="1"/>
          </p:cNvSpPr>
          <p:nvPr>
            <p:ph type="body" idx="5"/>
          </p:nvPr>
        </p:nvSpPr>
        <p:spPr>
          <a:xfrm>
            <a:off x="7010399" y="4794190"/>
            <a:ext cx="27972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11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0" name="Google Shape;620;p52"/>
          <p:cNvSpPr txBox="1">
            <a:spLocks noGrp="1"/>
          </p:cNvSpPr>
          <p:nvPr>
            <p:ph type="body" idx="6"/>
          </p:nvPr>
        </p:nvSpPr>
        <p:spPr>
          <a:xfrm>
            <a:off x="7010399" y="4470756"/>
            <a:ext cx="27972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1" name="Google Shape;621;p52"/>
          <p:cNvSpPr txBox="1">
            <a:spLocks noGrp="1"/>
          </p:cNvSpPr>
          <p:nvPr>
            <p:ph type="body" idx="7"/>
          </p:nvPr>
        </p:nvSpPr>
        <p:spPr>
          <a:xfrm>
            <a:off x="7010400" y="3412246"/>
            <a:ext cx="3862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 b="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2" name="Google Shape;622;p52"/>
          <p:cNvSpPr>
            <a:spLocks noGrp="1"/>
          </p:cNvSpPr>
          <p:nvPr>
            <p:ph type="pic" idx="8"/>
          </p:nvPr>
        </p:nvSpPr>
        <p:spPr>
          <a:xfrm>
            <a:off x="10094809" y="4365967"/>
            <a:ext cx="792000" cy="792000"/>
          </a:xfrm>
          <a:prstGeom prst="ellipse">
            <a:avLst/>
          </a:prstGeom>
          <a:noFill/>
          <a:ln>
            <a:noFill/>
          </a:ln>
          <a:effectLst>
            <a:softEdge rad="0"/>
          </a:effectLst>
        </p:spPr>
      </p:sp>
      <p:sp>
        <p:nvSpPr>
          <p:cNvPr id="623" name="Google Shape;623;p52"/>
          <p:cNvSpPr txBox="1">
            <a:spLocks noGrp="1"/>
          </p:cNvSpPr>
          <p:nvPr>
            <p:ph type="body" idx="9"/>
          </p:nvPr>
        </p:nvSpPr>
        <p:spPr>
          <a:xfrm>
            <a:off x="639385" y="5876515"/>
            <a:ext cx="43323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4" name="Google Shape;624;p52"/>
          <p:cNvSpPr txBox="1">
            <a:spLocks noGrp="1"/>
          </p:cNvSpPr>
          <p:nvPr>
            <p:ph type="body" idx="13"/>
          </p:nvPr>
        </p:nvSpPr>
        <p:spPr>
          <a:xfrm>
            <a:off x="626400" y="1602250"/>
            <a:ext cx="4332300" cy="4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2"/>
                </a:solidFill>
              </a:defRPr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dk2"/>
                </a:solidFill>
              </a:defRPr>
            </a:lvl3pPr>
            <a:lvl4pPr marL="182880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dk2"/>
                </a:solidFill>
              </a:defRPr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>
                <a:solidFill>
                  <a:schemeClr val="dk2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5" name="Google Shape;625;p52"/>
          <p:cNvSpPr txBox="1">
            <a:spLocks noGrp="1"/>
          </p:cNvSpPr>
          <p:nvPr>
            <p:ph type="title"/>
          </p:nvPr>
        </p:nvSpPr>
        <p:spPr>
          <a:xfrm>
            <a:off x="626400" y="481125"/>
            <a:ext cx="43323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52"/>
          <p:cNvSpPr txBox="1">
            <a:spLocks noGrp="1"/>
          </p:cNvSpPr>
          <p:nvPr>
            <p:ph type="body" idx="14"/>
          </p:nvPr>
        </p:nvSpPr>
        <p:spPr>
          <a:xfrm>
            <a:off x="626401" y="930188"/>
            <a:ext cx="433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4_Info Quotes Purple">
  <p:cSld name="12_4_Info Quotes Purple">
    <p:bg>
      <p:bgPr>
        <a:solidFill>
          <a:schemeClr val="lt1"/>
        </a:solidFill>
        <a:effectLst/>
      </p:bgPr>
    </p:bg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3"/>
          <p:cNvSpPr/>
          <p:nvPr/>
        </p:nvSpPr>
        <p:spPr>
          <a:xfrm>
            <a:off x="5691598" y="0"/>
            <a:ext cx="6500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9" name="Google Shape;629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3600" y="379903"/>
            <a:ext cx="813600" cy="7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53"/>
          <p:cNvSpPr txBox="1">
            <a:spLocks noGrp="1"/>
          </p:cNvSpPr>
          <p:nvPr>
            <p:ph type="body" idx="1"/>
          </p:nvPr>
        </p:nvSpPr>
        <p:spPr>
          <a:xfrm>
            <a:off x="7010399" y="2602167"/>
            <a:ext cx="27972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11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1" name="Google Shape;631;p53"/>
          <p:cNvSpPr txBox="1">
            <a:spLocks noGrp="1"/>
          </p:cNvSpPr>
          <p:nvPr>
            <p:ph type="body" idx="2"/>
          </p:nvPr>
        </p:nvSpPr>
        <p:spPr>
          <a:xfrm>
            <a:off x="7010399" y="2278733"/>
            <a:ext cx="27972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2" name="Google Shape;632;p53"/>
          <p:cNvSpPr txBox="1"/>
          <p:nvPr/>
        </p:nvSpPr>
        <p:spPr>
          <a:xfrm>
            <a:off x="6333156" y="326194"/>
            <a:ext cx="6303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633" name="Google Shape;633;p53"/>
          <p:cNvSpPr txBox="1"/>
          <p:nvPr/>
        </p:nvSpPr>
        <p:spPr>
          <a:xfrm>
            <a:off x="10925052" y="5626330"/>
            <a:ext cx="6288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634" name="Google Shape;634;p53"/>
          <p:cNvSpPr txBox="1">
            <a:spLocks noGrp="1"/>
          </p:cNvSpPr>
          <p:nvPr>
            <p:ph type="body" idx="3"/>
          </p:nvPr>
        </p:nvSpPr>
        <p:spPr>
          <a:xfrm>
            <a:off x="7010400" y="1220223"/>
            <a:ext cx="3862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 b="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5" name="Google Shape;635;p53"/>
          <p:cNvSpPr>
            <a:spLocks noGrp="1"/>
          </p:cNvSpPr>
          <p:nvPr>
            <p:ph type="pic" idx="4"/>
          </p:nvPr>
        </p:nvSpPr>
        <p:spPr>
          <a:xfrm>
            <a:off x="10094809" y="2173944"/>
            <a:ext cx="792000" cy="792000"/>
          </a:xfrm>
          <a:prstGeom prst="ellipse">
            <a:avLst/>
          </a:prstGeom>
          <a:noFill/>
          <a:ln>
            <a:noFill/>
          </a:ln>
          <a:effectLst>
            <a:softEdge rad="0"/>
          </a:effectLst>
        </p:spPr>
      </p:sp>
      <p:sp>
        <p:nvSpPr>
          <p:cNvPr id="636" name="Google Shape;636;p53"/>
          <p:cNvSpPr txBox="1">
            <a:spLocks noGrp="1"/>
          </p:cNvSpPr>
          <p:nvPr>
            <p:ph type="body" idx="5"/>
          </p:nvPr>
        </p:nvSpPr>
        <p:spPr>
          <a:xfrm>
            <a:off x="7010399" y="4794190"/>
            <a:ext cx="27972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11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7" name="Google Shape;637;p53"/>
          <p:cNvSpPr txBox="1">
            <a:spLocks noGrp="1"/>
          </p:cNvSpPr>
          <p:nvPr>
            <p:ph type="body" idx="6"/>
          </p:nvPr>
        </p:nvSpPr>
        <p:spPr>
          <a:xfrm>
            <a:off x="7010399" y="4470756"/>
            <a:ext cx="27972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8" name="Google Shape;638;p53"/>
          <p:cNvSpPr txBox="1">
            <a:spLocks noGrp="1"/>
          </p:cNvSpPr>
          <p:nvPr>
            <p:ph type="body" idx="7"/>
          </p:nvPr>
        </p:nvSpPr>
        <p:spPr>
          <a:xfrm>
            <a:off x="7010400" y="3412246"/>
            <a:ext cx="3862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 b="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9" name="Google Shape;639;p53"/>
          <p:cNvSpPr>
            <a:spLocks noGrp="1"/>
          </p:cNvSpPr>
          <p:nvPr>
            <p:ph type="pic" idx="8"/>
          </p:nvPr>
        </p:nvSpPr>
        <p:spPr>
          <a:xfrm>
            <a:off x="10094809" y="4365967"/>
            <a:ext cx="792000" cy="792000"/>
          </a:xfrm>
          <a:prstGeom prst="ellipse">
            <a:avLst/>
          </a:prstGeom>
          <a:noFill/>
          <a:ln>
            <a:noFill/>
          </a:ln>
          <a:effectLst>
            <a:softEdge rad="0"/>
          </a:effectLst>
        </p:spPr>
      </p:sp>
      <p:sp>
        <p:nvSpPr>
          <p:cNvPr id="640" name="Google Shape;640;p53"/>
          <p:cNvSpPr txBox="1">
            <a:spLocks noGrp="1"/>
          </p:cNvSpPr>
          <p:nvPr>
            <p:ph type="body" idx="9"/>
          </p:nvPr>
        </p:nvSpPr>
        <p:spPr>
          <a:xfrm>
            <a:off x="639385" y="5876515"/>
            <a:ext cx="43323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1" name="Google Shape;641;p53"/>
          <p:cNvSpPr txBox="1">
            <a:spLocks noGrp="1"/>
          </p:cNvSpPr>
          <p:nvPr>
            <p:ph type="body" idx="13"/>
          </p:nvPr>
        </p:nvSpPr>
        <p:spPr>
          <a:xfrm>
            <a:off x="626400" y="1602250"/>
            <a:ext cx="4332300" cy="4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2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2"/>
                </a:solidFill>
              </a:defRPr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dk2"/>
                </a:solidFill>
              </a:defRPr>
            </a:lvl3pPr>
            <a:lvl4pPr marL="182880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dk2"/>
                </a:solidFill>
              </a:defRPr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>
                <a:solidFill>
                  <a:schemeClr val="dk2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2" name="Google Shape;642;p53"/>
          <p:cNvSpPr txBox="1">
            <a:spLocks noGrp="1"/>
          </p:cNvSpPr>
          <p:nvPr>
            <p:ph type="title"/>
          </p:nvPr>
        </p:nvSpPr>
        <p:spPr>
          <a:xfrm>
            <a:off x="626400" y="481125"/>
            <a:ext cx="43323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3" name="Google Shape;643;p53"/>
          <p:cNvSpPr txBox="1">
            <a:spLocks noGrp="1"/>
          </p:cNvSpPr>
          <p:nvPr>
            <p:ph type="body" idx="14"/>
          </p:nvPr>
        </p:nvSpPr>
        <p:spPr>
          <a:xfrm>
            <a:off x="626401" y="930188"/>
            <a:ext cx="433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1_Presenter">
  <p:cSld name="13_1_Presenter">
    <p:bg>
      <p:bgPr>
        <a:solidFill>
          <a:schemeClr val="lt1"/>
        </a:solidFill>
        <a:effectLst/>
      </p:bgPr>
    </p:bg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" name="Google Shape;645;p54" descr="r1Artboard 2edsw.pdf"/>
          <p:cNvPicPr preferRelativeResize="0"/>
          <p:nvPr/>
        </p:nvPicPr>
        <p:blipFill rotWithShape="1">
          <a:blip r:embed="rId2">
            <a:alphaModFix amt="13000"/>
          </a:blip>
          <a:srcRect l="26594" b="37449"/>
          <a:stretch/>
        </p:blipFill>
        <p:spPr>
          <a:xfrm>
            <a:off x="0" y="3936274"/>
            <a:ext cx="4987212" cy="292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3600" y="379903"/>
            <a:ext cx="813600" cy="7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54"/>
          <p:cNvSpPr txBox="1">
            <a:spLocks noGrp="1"/>
          </p:cNvSpPr>
          <p:nvPr>
            <p:ph type="title"/>
          </p:nvPr>
        </p:nvSpPr>
        <p:spPr>
          <a:xfrm>
            <a:off x="4968000" y="2184640"/>
            <a:ext cx="54972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b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54"/>
          <p:cNvSpPr>
            <a:spLocks noGrp="1"/>
          </p:cNvSpPr>
          <p:nvPr>
            <p:ph type="pic" idx="2"/>
          </p:nvPr>
        </p:nvSpPr>
        <p:spPr>
          <a:xfrm>
            <a:off x="1728000" y="1497600"/>
            <a:ext cx="2880000" cy="2880000"/>
          </a:xfrm>
          <a:prstGeom prst="ellipse">
            <a:avLst/>
          </a:prstGeom>
          <a:noFill/>
          <a:ln>
            <a:noFill/>
          </a:ln>
          <a:effectLst>
            <a:softEdge rad="0"/>
          </a:effectLst>
        </p:spPr>
      </p:sp>
      <p:sp>
        <p:nvSpPr>
          <p:cNvPr id="649" name="Google Shape;649;p54"/>
          <p:cNvSpPr txBox="1">
            <a:spLocks noGrp="1"/>
          </p:cNvSpPr>
          <p:nvPr>
            <p:ph type="body" idx="1"/>
          </p:nvPr>
        </p:nvSpPr>
        <p:spPr>
          <a:xfrm>
            <a:off x="4968000" y="2877957"/>
            <a:ext cx="5496000" cy="3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 sz="14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0" name="Google Shape;650;p54"/>
          <p:cNvSpPr txBox="1">
            <a:spLocks noGrp="1"/>
          </p:cNvSpPr>
          <p:nvPr>
            <p:ph type="body" idx="3"/>
          </p:nvPr>
        </p:nvSpPr>
        <p:spPr>
          <a:xfrm>
            <a:off x="4968000" y="3233749"/>
            <a:ext cx="5496000" cy="3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 sz="14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1" name="Google Shape;651;p54"/>
          <p:cNvSpPr txBox="1">
            <a:spLocks noGrp="1"/>
          </p:cNvSpPr>
          <p:nvPr>
            <p:ph type="body" idx="4"/>
          </p:nvPr>
        </p:nvSpPr>
        <p:spPr>
          <a:xfrm>
            <a:off x="4968000" y="3589541"/>
            <a:ext cx="5496000" cy="3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 sz="14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2" name="Google Shape;652;p54"/>
          <p:cNvSpPr txBox="1">
            <a:spLocks noGrp="1"/>
          </p:cNvSpPr>
          <p:nvPr>
            <p:ph type="body" idx="5"/>
          </p:nvPr>
        </p:nvSpPr>
        <p:spPr>
          <a:xfrm>
            <a:off x="639385" y="5876515"/>
            <a:ext cx="108540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1_Thank You White">
  <p:cSld name="14_1_Thank You White">
    <p:bg>
      <p:bgPr>
        <a:solidFill>
          <a:schemeClr val="lt1"/>
        </a:solidFill>
        <a:effectLst/>
      </p:bgPr>
    </p:bg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5"/>
          <p:cNvSpPr txBox="1">
            <a:spLocks noGrp="1"/>
          </p:cNvSpPr>
          <p:nvPr>
            <p:ph type="body" idx="1"/>
          </p:nvPr>
        </p:nvSpPr>
        <p:spPr>
          <a:xfrm>
            <a:off x="639386" y="5876515"/>
            <a:ext cx="97677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5" name="Google Shape;655;p55"/>
          <p:cNvSpPr txBox="1">
            <a:spLocks noGrp="1"/>
          </p:cNvSpPr>
          <p:nvPr>
            <p:ph type="title"/>
          </p:nvPr>
        </p:nvSpPr>
        <p:spPr>
          <a:xfrm>
            <a:off x="611121" y="3174026"/>
            <a:ext cx="28944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55"/>
          <p:cNvSpPr txBox="1">
            <a:spLocks noGrp="1"/>
          </p:cNvSpPr>
          <p:nvPr>
            <p:ph type="body" idx="2"/>
          </p:nvPr>
        </p:nvSpPr>
        <p:spPr>
          <a:xfrm>
            <a:off x="639386" y="5379197"/>
            <a:ext cx="9767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45700" anchor="ctr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57" name="Google Shape;657;p55" descr="N_3D_transp-updated-color.png"/>
          <p:cNvPicPr preferRelativeResize="0"/>
          <p:nvPr/>
        </p:nvPicPr>
        <p:blipFill rotWithShape="1">
          <a:blip r:embed="rId2">
            <a:alphaModFix/>
          </a:blip>
          <a:srcRect l="26275" t="24199" r="29121" b="27516"/>
          <a:stretch/>
        </p:blipFill>
        <p:spPr>
          <a:xfrm>
            <a:off x="4225440" y="1997476"/>
            <a:ext cx="3741124" cy="2863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2_Thank You Blue">
  <p:cSld name="14_2_Thank You Blue">
    <p:bg>
      <p:bgPr>
        <a:solidFill>
          <a:schemeClr val="accent4"/>
        </a:solidFill>
        <a:effectLst/>
      </p:bgPr>
    </p:bg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6"/>
          <p:cNvSpPr txBox="1">
            <a:spLocks noGrp="1"/>
          </p:cNvSpPr>
          <p:nvPr>
            <p:ph type="body" idx="1"/>
          </p:nvPr>
        </p:nvSpPr>
        <p:spPr>
          <a:xfrm>
            <a:off x="639386" y="5876515"/>
            <a:ext cx="97677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0" name="Google Shape;660;p56"/>
          <p:cNvSpPr txBox="1">
            <a:spLocks noGrp="1"/>
          </p:cNvSpPr>
          <p:nvPr>
            <p:ph type="title"/>
          </p:nvPr>
        </p:nvSpPr>
        <p:spPr>
          <a:xfrm>
            <a:off x="611121" y="3173400"/>
            <a:ext cx="2894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56"/>
          <p:cNvSpPr txBox="1">
            <a:spLocks noGrp="1"/>
          </p:cNvSpPr>
          <p:nvPr>
            <p:ph type="body" idx="2"/>
          </p:nvPr>
        </p:nvSpPr>
        <p:spPr>
          <a:xfrm>
            <a:off x="639386" y="5379197"/>
            <a:ext cx="9767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45700" anchor="ctr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62" name="Google Shape;662;p56" descr="N_3D_transp-updated-color.png"/>
          <p:cNvPicPr preferRelativeResize="0"/>
          <p:nvPr/>
        </p:nvPicPr>
        <p:blipFill rotWithShape="1">
          <a:blip r:embed="rId2">
            <a:alphaModFix/>
          </a:blip>
          <a:srcRect l="26275" t="24199" r="29121" b="27516"/>
          <a:stretch/>
        </p:blipFill>
        <p:spPr>
          <a:xfrm>
            <a:off x="4225440" y="1997476"/>
            <a:ext cx="3741124" cy="2863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3_Title Green">
  <p:cSld name="1_3_Title Green">
    <p:bg>
      <p:bgPr>
        <a:solidFill>
          <a:schemeClr val="accen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7"/>
          <p:cNvPicPr preferRelativeResize="0"/>
          <p:nvPr/>
        </p:nvPicPr>
        <p:blipFill/>
        <p:spPr>
          <a:xfrm>
            <a:off x="3758638" y="0"/>
            <a:ext cx="843336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540000" y="2826958"/>
            <a:ext cx="9767700" cy="15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1"/>
          </p:nvPr>
        </p:nvSpPr>
        <p:spPr>
          <a:xfrm>
            <a:off x="639386" y="5876515"/>
            <a:ext cx="96684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3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22" name="Google Shape;12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7600" y="0"/>
            <a:ext cx="1982400" cy="14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1_Section Big Title White">
  <p:cSld name="2_1_Section Big Title White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8"/>
          <p:cNvPicPr preferRelativeResize="0"/>
          <p:nvPr/>
        </p:nvPicPr>
        <p:blipFill/>
        <p:spPr>
          <a:xfrm>
            <a:off x="3758638" y="0"/>
            <a:ext cx="843336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0000" y="0"/>
            <a:ext cx="1982400" cy="148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8"/>
          <p:cNvSpPr txBox="1">
            <a:spLocks noGrp="1"/>
          </p:cNvSpPr>
          <p:nvPr>
            <p:ph type="body" idx="1"/>
          </p:nvPr>
        </p:nvSpPr>
        <p:spPr>
          <a:xfrm>
            <a:off x="639386" y="5876515"/>
            <a:ext cx="96684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8"/>
          <p:cNvSpPr txBox="1">
            <a:spLocks noGrp="1"/>
          </p:cNvSpPr>
          <p:nvPr>
            <p:ph type="title"/>
          </p:nvPr>
        </p:nvSpPr>
        <p:spPr>
          <a:xfrm>
            <a:off x="611120" y="3068554"/>
            <a:ext cx="9767700" cy="1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body" idx="2"/>
          </p:nvPr>
        </p:nvSpPr>
        <p:spPr>
          <a:xfrm>
            <a:off x="639386" y="4407425"/>
            <a:ext cx="97677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2_Section Big Title Blue">
  <p:cSld name="2_2_Section Big Title Blue">
    <p:bg>
      <p:bgPr>
        <a:solidFill>
          <a:schemeClr val="accent4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9" descr="r1Artboard 3 copy 7edsw.pdf"/>
          <p:cNvPicPr preferRelativeResize="0"/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3789600" y="0"/>
            <a:ext cx="840240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000" y="1"/>
            <a:ext cx="1980000" cy="14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9"/>
          <p:cNvSpPr txBox="1">
            <a:spLocks noGrp="1"/>
          </p:cNvSpPr>
          <p:nvPr>
            <p:ph type="body" idx="1"/>
          </p:nvPr>
        </p:nvSpPr>
        <p:spPr>
          <a:xfrm>
            <a:off x="639386" y="5876515"/>
            <a:ext cx="96684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611120" y="3068554"/>
            <a:ext cx="9767700" cy="1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body" idx="2"/>
          </p:nvPr>
        </p:nvSpPr>
        <p:spPr>
          <a:xfrm>
            <a:off x="639386" y="4407492"/>
            <a:ext cx="97677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3_Section Big Title Green">
  <p:cSld name="2_3_Section Big Title Green">
    <p:bg>
      <p:bgPr>
        <a:solidFill>
          <a:schemeClr val="accen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0"/>
          <p:cNvPicPr preferRelativeResize="0"/>
          <p:nvPr/>
        </p:nvPicPr>
        <p:blipFill/>
        <p:spPr>
          <a:xfrm>
            <a:off x="3758638" y="0"/>
            <a:ext cx="843336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0"/>
          <p:cNvSpPr txBox="1">
            <a:spLocks noGrp="1"/>
          </p:cNvSpPr>
          <p:nvPr>
            <p:ph type="body" idx="1"/>
          </p:nvPr>
        </p:nvSpPr>
        <p:spPr>
          <a:xfrm>
            <a:off x="639386" y="5876515"/>
            <a:ext cx="96684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611120" y="3068554"/>
            <a:ext cx="9767700" cy="1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9" name="Google Shape;1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7600" y="0"/>
            <a:ext cx="1982400" cy="148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0"/>
          <p:cNvSpPr txBox="1">
            <a:spLocks noGrp="1"/>
          </p:cNvSpPr>
          <p:nvPr>
            <p:ph type="body" idx="2"/>
          </p:nvPr>
        </p:nvSpPr>
        <p:spPr>
          <a:xfrm>
            <a:off x="639386" y="4407425"/>
            <a:ext cx="97677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45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6041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6041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06041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06041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06041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06041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06041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06041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06041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06041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06041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/default.asp" TargetMode="External"/><Relationship Id="rId3" Type="http://schemas.openxmlformats.org/officeDocument/2006/relationships/hyperlink" Target="https://www.youtube.com/watch?v=pQN-pnXPaVg" TargetMode="External"/><Relationship Id="rId7" Type="http://schemas.openxmlformats.org/officeDocument/2006/relationships/hyperlink" Target="https://www.w3schools.com/html/default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bzZyCB5QT9I&amp;list=PLp50dWW_m40WzAh2wY0a9iFYb0QlPzoxx&amp;index=1" TargetMode="External"/><Relationship Id="rId5" Type="http://schemas.openxmlformats.org/officeDocument/2006/relationships/hyperlink" Target="https://www.youtube.com/watch?v=1Rs2ND1ryYc" TargetMode="External"/><Relationship Id="rId4" Type="http://schemas.openxmlformats.org/officeDocument/2006/relationships/hyperlink" Target="https://www.youtube.com/watch?v=uDwSnnhl1Ng&amp;list=PLsyeobzWxl7qtP8Lo9TReqUMkiOp446cV&amp;index=1" TargetMode="External"/><Relationship Id="rId9" Type="http://schemas.openxmlformats.org/officeDocument/2006/relationships/hyperlink" Target="https://www.w3schools.com/js/default.a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7"/>
          <p:cNvSpPr txBox="1">
            <a:spLocks noGrp="1"/>
          </p:cNvSpPr>
          <p:nvPr>
            <p:ph type="title"/>
          </p:nvPr>
        </p:nvSpPr>
        <p:spPr>
          <a:xfrm>
            <a:off x="611120" y="2907905"/>
            <a:ext cx="9767700" cy="7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/>
              <a:t>HTML, CSS &amp; JavaScript</a:t>
            </a:r>
            <a:endParaRPr/>
          </a:p>
        </p:txBody>
      </p:sp>
      <p:sp>
        <p:nvSpPr>
          <p:cNvPr id="668" name="Google Shape;668;p57"/>
          <p:cNvSpPr txBox="1">
            <a:spLocks noGrp="1"/>
          </p:cNvSpPr>
          <p:nvPr>
            <p:ph type="body" idx="2"/>
          </p:nvPr>
        </p:nvSpPr>
        <p:spPr>
          <a:xfrm>
            <a:off x="639386" y="4047725"/>
            <a:ext cx="97677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8"/>
          <p:cNvSpPr txBox="1">
            <a:spLocks noGrp="1"/>
          </p:cNvSpPr>
          <p:nvPr>
            <p:ph type="body" idx="1"/>
          </p:nvPr>
        </p:nvSpPr>
        <p:spPr>
          <a:xfrm>
            <a:off x="622215" y="2153053"/>
            <a:ext cx="5148000" cy="14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Learn HTML5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Learn JavaScript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Learn CSS3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Learn Bootstrap framework</a:t>
            </a:r>
            <a:endParaRPr sz="1600"/>
          </a:p>
        </p:txBody>
      </p:sp>
      <p:sp>
        <p:nvSpPr>
          <p:cNvPr id="674" name="Google Shape;674;p58"/>
          <p:cNvSpPr txBox="1">
            <a:spLocks noGrp="1"/>
          </p:cNvSpPr>
          <p:nvPr>
            <p:ph type="body" idx="2"/>
          </p:nvPr>
        </p:nvSpPr>
        <p:spPr>
          <a:xfrm>
            <a:off x="622800" y="1613562"/>
            <a:ext cx="514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Objective</a:t>
            </a:r>
            <a:endParaRPr sz="2400"/>
          </a:p>
        </p:txBody>
      </p:sp>
      <p:sp>
        <p:nvSpPr>
          <p:cNvPr id="675" name="Google Shape;675;p58"/>
          <p:cNvSpPr txBox="1">
            <a:spLocks noGrp="1"/>
          </p:cNvSpPr>
          <p:nvPr>
            <p:ph type="body" idx="3"/>
          </p:nvPr>
        </p:nvSpPr>
        <p:spPr>
          <a:xfrm>
            <a:off x="6346800" y="2153053"/>
            <a:ext cx="5148000" cy="14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HTML Fundamentals </a:t>
            </a:r>
            <a:r>
              <a:rPr lang="en-US" sz="1600"/>
              <a:t>2h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JavaScript: Getting Started </a:t>
            </a:r>
            <a:r>
              <a:rPr lang="en-US" sz="1600"/>
              <a:t> (Till Video #37)  4.5h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 u="sng">
                <a:solidFill>
                  <a:schemeClr val="hlink"/>
                </a:solidFill>
                <a:hlinkClick r:id="rId5"/>
              </a:rPr>
              <a:t>Introduction to CSS </a:t>
            </a:r>
            <a:r>
              <a:rPr lang="en-US" sz="1600"/>
              <a:t>6h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 u="sng">
                <a:solidFill>
                  <a:schemeClr val="hlink"/>
                </a:solidFill>
                <a:hlinkClick r:id="rId6"/>
              </a:rPr>
              <a:t>Bootstrap: Getting Started </a:t>
            </a:r>
            <a:r>
              <a:rPr lang="en-US" sz="1600"/>
              <a:t>4.5h</a:t>
            </a:r>
            <a:endParaRPr/>
          </a:p>
        </p:txBody>
      </p:sp>
      <p:sp>
        <p:nvSpPr>
          <p:cNvPr id="676" name="Google Shape;676;p58"/>
          <p:cNvSpPr txBox="1">
            <a:spLocks noGrp="1"/>
          </p:cNvSpPr>
          <p:nvPr>
            <p:ph type="body" idx="4"/>
          </p:nvPr>
        </p:nvSpPr>
        <p:spPr>
          <a:xfrm>
            <a:off x="6346800" y="1613562"/>
            <a:ext cx="514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Video Material</a:t>
            </a:r>
            <a:endParaRPr sz="2400"/>
          </a:p>
        </p:txBody>
      </p:sp>
      <p:sp>
        <p:nvSpPr>
          <p:cNvPr id="677" name="Google Shape;677;p58"/>
          <p:cNvSpPr txBox="1">
            <a:spLocks noGrp="1"/>
          </p:cNvSpPr>
          <p:nvPr>
            <p:ph type="body" idx="5"/>
          </p:nvPr>
        </p:nvSpPr>
        <p:spPr>
          <a:xfrm>
            <a:off x="639385" y="5876515"/>
            <a:ext cx="108540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  <p:sp>
        <p:nvSpPr>
          <p:cNvPr id="678" name="Google Shape;678;p58"/>
          <p:cNvSpPr txBox="1">
            <a:spLocks noGrp="1"/>
          </p:cNvSpPr>
          <p:nvPr>
            <p:ph type="title"/>
          </p:nvPr>
        </p:nvSpPr>
        <p:spPr>
          <a:xfrm>
            <a:off x="626398" y="481125"/>
            <a:ext cx="51438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/>
              <a:t>Learn Frontend Technologies</a:t>
            </a:r>
            <a:endParaRPr/>
          </a:p>
        </p:txBody>
      </p:sp>
      <p:sp>
        <p:nvSpPr>
          <p:cNvPr id="679" name="Google Shape;679;p58"/>
          <p:cNvSpPr txBox="1">
            <a:spLocks noGrp="1"/>
          </p:cNvSpPr>
          <p:nvPr>
            <p:ph type="body" idx="6"/>
          </p:nvPr>
        </p:nvSpPr>
        <p:spPr>
          <a:xfrm>
            <a:off x="626401" y="930188"/>
            <a:ext cx="51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680" name="Google Shape;680;p58"/>
          <p:cNvSpPr txBox="1"/>
          <p:nvPr/>
        </p:nvSpPr>
        <p:spPr>
          <a:xfrm>
            <a:off x="6346800" y="4258845"/>
            <a:ext cx="5148000" cy="1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https://www.w3schools.com/html/default.asp</a:t>
            </a: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https://www.w3schools.com/css/default.asp</a:t>
            </a: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https://www.w3schools.com/js/default.asp</a:t>
            </a: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58"/>
          <p:cNvSpPr txBox="1"/>
          <p:nvPr/>
        </p:nvSpPr>
        <p:spPr>
          <a:xfrm>
            <a:off x="6346800" y="3719354"/>
            <a:ext cx="514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 Material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9"/>
          <p:cNvSpPr txBox="1">
            <a:spLocks noGrp="1"/>
          </p:cNvSpPr>
          <p:nvPr>
            <p:ph type="body" idx="2"/>
          </p:nvPr>
        </p:nvSpPr>
        <p:spPr>
          <a:xfrm>
            <a:off x="639385" y="5876515"/>
            <a:ext cx="108540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  <p:sp>
        <p:nvSpPr>
          <p:cNvPr id="687" name="Google Shape;687;p59"/>
          <p:cNvSpPr txBox="1">
            <a:spLocks noGrp="1"/>
          </p:cNvSpPr>
          <p:nvPr>
            <p:ph type="title"/>
          </p:nvPr>
        </p:nvSpPr>
        <p:spPr>
          <a:xfrm>
            <a:off x="626398" y="481125"/>
            <a:ext cx="72000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/>
              <a:t>Assignment</a:t>
            </a:r>
            <a:endParaRPr/>
          </a:p>
        </p:txBody>
      </p:sp>
      <p:sp>
        <p:nvSpPr>
          <p:cNvPr id="688" name="Google Shape;688;p59"/>
          <p:cNvSpPr txBox="1">
            <a:spLocks noGrp="1"/>
          </p:cNvSpPr>
          <p:nvPr>
            <p:ph type="body" idx="3"/>
          </p:nvPr>
        </p:nvSpPr>
        <p:spPr>
          <a:xfrm>
            <a:off x="626401" y="930188"/>
            <a:ext cx="720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Create a student enrollment form</a:t>
            </a:r>
            <a:endParaRPr/>
          </a:p>
        </p:txBody>
      </p:sp>
      <p:pic>
        <p:nvPicPr>
          <p:cNvPr id="689" name="Google Shape;689;p59" descr="Graphical user interface, application, table, Exce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6994" y="1418389"/>
            <a:ext cx="9544050" cy="51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0"/>
          <p:cNvSpPr txBox="1">
            <a:spLocks noGrp="1"/>
          </p:cNvSpPr>
          <p:nvPr>
            <p:ph type="body" idx="1"/>
          </p:nvPr>
        </p:nvSpPr>
        <p:spPr>
          <a:xfrm>
            <a:off x="626400" y="1602250"/>
            <a:ext cx="10854000" cy="38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The enrollment page should be created using  HTML5, CSS3 and </a:t>
            </a:r>
            <a:r>
              <a:rPr lang="en-US" dirty="0" err="1"/>
              <a:t>Javascript</a:t>
            </a:r>
            <a:r>
              <a:rPr lang="en-US" dirty="0"/>
              <a:t>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All fields of the form should have necessary validations and error messages on validation failure.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On form submission the enrolled student should be added dynamically to the table </a:t>
            </a:r>
            <a:r>
              <a:rPr lang="en-US"/>
              <a:t>using JavaScript.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The image should be loaded from the URL submitted in the form and website link should open in a new tab on clicking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The new enrollment should be added with a fade-in effect achieved using CSS animations.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The webpage should be responsive for all resolutions and screen-sizes.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Bootstrap framework should be used for layout and forms.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UI should match as shown in the mockup</a:t>
            </a:r>
            <a:endParaRPr dirty="0"/>
          </a:p>
        </p:txBody>
      </p:sp>
      <p:sp>
        <p:nvSpPr>
          <p:cNvPr id="695" name="Google Shape;695;p60"/>
          <p:cNvSpPr txBox="1">
            <a:spLocks noGrp="1"/>
          </p:cNvSpPr>
          <p:nvPr>
            <p:ph type="body" idx="2"/>
          </p:nvPr>
        </p:nvSpPr>
        <p:spPr>
          <a:xfrm>
            <a:off x="639385" y="5876515"/>
            <a:ext cx="108540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  <p:sp>
        <p:nvSpPr>
          <p:cNvPr id="696" name="Google Shape;696;p60"/>
          <p:cNvSpPr txBox="1">
            <a:spLocks noGrp="1"/>
          </p:cNvSpPr>
          <p:nvPr>
            <p:ph type="title"/>
          </p:nvPr>
        </p:nvSpPr>
        <p:spPr>
          <a:xfrm>
            <a:off x="626398" y="481125"/>
            <a:ext cx="72000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/>
              <a:t>Expected Behavior and Output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1"/>
          <p:cNvSpPr txBox="1">
            <a:spLocks noGrp="1"/>
          </p:cNvSpPr>
          <p:nvPr>
            <p:ph type="body" idx="1"/>
          </p:nvPr>
        </p:nvSpPr>
        <p:spPr>
          <a:xfrm>
            <a:off x="626400" y="1602250"/>
            <a:ext cx="10854000" cy="38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Code completeness and correctness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Use of HTML5 features/semantic tags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Usage of CSS3 styling and animations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Javascript usage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Code quality (Variable names/separate style and script files)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Responsiveness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Usage of Bootstrap framework</a:t>
            </a:r>
            <a:endParaRPr/>
          </a:p>
        </p:txBody>
      </p:sp>
      <p:sp>
        <p:nvSpPr>
          <p:cNvPr id="702" name="Google Shape;702;p61"/>
          <p:cNvSpPr txBox="1">
            <a:spLocks noGrp="1"/>
          </p:cNvSpPr>
          <p:nvPr>
            <p:ph type="body" idx="2"/>
          </p:nvPr>
        </p:nvSpPr>
        <p:spPr>
          <a:xfrm>
            <a:off x="639385" y="5876515"/>
            <a:ext cx="108540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  <p:sp>
        <p:nvSpPr>
          <p:cNvPr id="703" name="Google Shape;703;p61"/>
          <p:cNvSpPr txBox="1">
            <a:spLocks noGrp="1"/>
          </p:cNvSpPr>
          <p:nvPr>
            <p:ph type="title"/>
          </p:nvPr>
        </p:nvSpPr>
        <p:spPr>
          <a:xfrm>
            <a:off x="626398" y="481125"/>
            <a:ext cx="72000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/>
              <a:t>Evaluation Criteria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Nagarro">
      <a:dk1>
        <a:srgbClr val="47D7AC"/>
      </a:dk1>
      <a:lt1>
        <a:srgbClr val="FFFFFF"/>
      </a:lt1>
      <a:dk2>
        <a:srgbClr val="06041F"/>
      </a:dk2>
      <a:lt2>
        <a:srgbClr val="8893A5"/>
      </a:lt2>
      <a:accent1>
        <a:srgbClr val="47D7AC"/>
      </a:accent1>
      <a:accent2>
        <a:srgbClr val="2E008B"/>
      </a:accent2>
      <a:accent3>
        <a:srgbClr val="C4C9D1"/>
      </a:accent3>
      <a:accent4>
        <a:srgbClr val="13294B"/>
      </a:accent4>
      <a:accent5>
        <a:srgbClr val="FBD872"/>
      </a:accent5>
      <a:accent6>
        <a:srgbClr val="F8485E"/>
      </a:accent6>
      <a:hlink>
        <a:srgbClr val="3AAB94"/>
      </a:hlink>
      <a:folHlink>
        <a:srgbClr val="3AAB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Widescreen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</vt:lpstr>
      <vt:lpstr>HTML, CSS &amp; JavaScript</vt:lpstr>
      <vt:lpstr>Learn Frontend Technologies</vt:lpstr>
      <vt:lpstr>Assignment</vt:lpstr>
      <vt:lpstr>Expected Behavior and Output</vt:lpstr>
      <vt:lpstr>Evaluation Criteria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CSS &amp; JavaScript</dc:title>
  <cp:lastModifiedBy>sudhanshu.1822cs1146</cp:lastModifiedBy>
  <cp:revision>1</cp:revision>
  <dcterms:modified xsi:type="dcterms:W3CDTF">2022-08-15T18:08:31Z</dcterms:modified>
</cp:coreProperties>
</file>