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8229600" cx="14630400"/>
  <p:notesSz cx="8229600" cy="14630400"/>
  <p:embeddedFontLst>
    <p:embeddedFont>
      <p:font typeface="Raleway"/>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2EE55F-D589-4A63-885A-50E3A6B7D057}">
  <a:tblStyle styleId="{8E2EE55F-D589-4A63-885A-50E3A6B7D05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e09182b2a_0_47: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e09182b2a_0_47: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e09182b2a_0_57: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e09182b2a_0_57: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7" name="Google Shape;227;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6" name="Google Shape;246;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3e09182b2a_0_51: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3e09182b2a_0_51: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0" name="Google Shape;110;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8" name="Google Shape;118;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8" name="Google Shape;12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e09182b2a_0_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e09182b2a_0_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e09182b2a_0_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33e09182b2a_0_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6" name="Google Shape;176;g33e09182b2a_0_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e09182b2a_0_2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g33e09182b2a_0_2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1" name="Google Shape;191;g33e09182b2a_0_2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97430" y="844906"/>
            <a:ext cx="13192259" cy="17995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697433" y="2994534"/>
            <a:ext cx="13192255" cy="56188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Clr>
                <a:schemeClr val="dk1"/>
              </a:buClr>
              <a:buSzPts val="3360"/>
              <a:buNone/>
              <a:defRPr/>
            </a:lvl1pPr>
            <a:lvl2pPr lvl="1" algn="l">
              <a:lnSpc>
                <a:spcPct val="90000"/>
              </a:lnSpc>
              <a:spcBef>
                <a:spcPts val="600"/>
              </a:spcBef>
              <a:spcAft>
                <a:spcPts val="0"/>
              </a:spcAft>
              <a:buClr>
                <a:schemeClr val="dk1"/>
              </a:buClr>
              <a:buSzPts val="1800"/>
              <a:buChar char="•"/>
              <a:defRPr/>
            </a:lvl2pPr>
            <a:lvl3pPr lvl="2" algn="l">
              <a:lnSpc>
                <a:spcPct val="90000"/>
              </a:lnSpc>
              <a:spcBef>
                <a:spcPts val="600"/>
              </a:spcBef>
              <a:spcAft>
                <a:spcPts val="0"/>
              </a:spcAft>
              <a:buClr>
                <a:schemeClr val="dk1"/>
              </a:buClr>
              <a:buSzPts val="1800"/>
              <a:buChar char="•"/>
              <a:defRPr/>
            </a:lvl3pPr>
            <a:lvl4pPr lvl="3" algn="l">
              <a:lnSpc>
                <a:spcPct val="90000"/>
              </a:lnSpc>
              <a:spcBef>
                <a:spcPts val="600"/>
              </a:spcBef>
              <a:spcAft>
                <a:spcPts val="0"/>
              </a:spcAft>
              <a:buClr>
                <a:schemeClr val="dk1"/>
              </a:buClr>
              <a:buSzPts val="1800"/>
              <a:buChar char="•"/>
              <a:defRPr/>
            </a:lvl4pPr>
            <a:lvl5pPr lvl="4" algn="l">
              <a:lnSpc>
                <a:spcPct val="90000"/>
              </a:lnSpc>
              <a:spcBef>
                <a:spcPts val="600"/>
              </a:spcBef>
              <a:spcAft>
                <a:spcPts val="0"/>
              </a:spcAft>
              <a:buClr>
                <a:schemeClr val="dk1"/>
              </a:buClr>
              <a:buSzPts val="1800"/>
              <a:buChar char="•"/>
              <a:defRPr/>
            </a:lvl5pPr>
            <a:lvl6pPr lvl="5" algn="l">
              <a:lnSpc>
                <a:spcPct val="90000"/>
              </a:lnSpc>
              <a:spcBef>
                <a:spcPts val="600"/>
              </a:spcBef>
              <a:spcAft>
                <a:spcPts val="0"/>
              </a:spcAft>
              <a:buClr>
                <a:schemeClr val="dk1"/>
              </a:buClr>
              <a:buSzPts val="1800"/>
              <a:buChar char="•"/>
              <a:defRPr/>
            </a:lvl6pPr>
            <a:lvl7pPr lvl="6" algn="l">
              <a:lnSpc>
                <a:spcPct val="90000"/>
              </a:lnSpc>
              <a:spcBef>
                <a:spcPts val="600"/>
              </a:spcBef>
              <a:spcAft>
                <a:spcPts val="0"/>
              </a:spcAft>
              <a:buClr>
                <a:schemeClr val="dk1"/>
              </a:buClr>
              <a:buSzPts val="1800"/>
              <a:buChar char="•"/>
              <a:defRPr/>
            </a:lvl7pPr>
            <a:lvl8pPr lvl="7" algn="l">
              <a:lnSpc>
                <a:spcPct val="90000"/>
              </a:lnSpc>
              <a:spcBef>
                <a:spcPts val="600"/>
              </a:spcBef>
              <a:spcAft>
                <a:spcPts val="0"/>
              </a:spcAft>
              <a:buClr>
                <a:schemeClr val="dk1"/>
              </a:buClr>
              <a:buSzPts val="1800"/>
              <a:buChar char="•"/>
              <a:defRPr/>
            </a:lvl8pPr>
            <a:lvl9pPr lvl="8" algn="l">
              <a:lnSpc>
                <a:spcPct val="90000"/>
              </a:lnSpc>
              <a:spcBef>
                <a:spcPts val="600"/>
              </a:spcBef>
              <a:spcAft>
                <a:spcPts val="0"/>
              </a:spcAft>
              <a:buClr>
                <a:schemeClr val="dk1"/>
              </a:buClr>
              <a:buSzPts val="1800"/>
              <a:buChar char="•"/>
              <a:defRPr/>
            </a:lvl9pPr>
          </a:lstStyle>
          <a:p/>
        </p:txBody>
      </p:sp>
      <p:sp>
        <p:nvSpPr>
          <p:cNvPr id="14" name="Google Shape;14;p2"/>
          <p:cNvSpPr/>
          <p:nvPr>
            <p:ph idx="2" type="pic"/>
          </p:nvPr>
        </p:nvSpPr>
        <p:spPr>
          <a:xfrm>
            <a:off x="537667" y="3697833"/>
            <a:ext cx="13518490" cy="3972154"/>
          </a:xfrm>
          <a:prstGeom prst="rect">
            <a:avLst/>
          </a:prstGeom>
          <a:solidFill>
            <a:schemeClr val="accent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26" name="Shape 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12"/>
          <p:cNvSpPr txBox="1"/>
          <p:nvPr>
            <p:ph type="ctrTitle"/>
          </p:nvPr>
        </p:nvSpPr>
        <p:spPr>
          <a:xfrm>
            <a:off x="1828800" y="1346836"/>
            <a:ext cx="10972800" cy="28651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subTitle"/>
          </p:nvPr>
        </p:nvSpPr>
        <p:spPr>
          <a:xfrm>
            <a:off x="1828800" y="4322446"/>
            <a:ext cx="10972800" cy="19869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200"/>
              </a:spcBef>
              <a:spcAft>
                <a:spcPts val="0"/>
              </a:spcAft>
              <a:buClr>
                <a:schemeClr val="dk1"/>
              </a:buClr>
              <a:buSzPts val="2880"/>
              <a:buNone/>
              <a:defRPr sz="2880"/>
            </a:lvl1pPr>
            <a:lvl2pPr lvl="1" algn="ctr">
              <a:lnSpc>
                <a:spcPct val="90000"/>
              </a:lnSpc>
              <a:spcBef>
                <a:spcPts val="600"/>
              </a:spcBef>
              <a:spcAft>
                <a:spcPts val="0"/>
              </a:spcAft>
              <a:buClr>
                <a:schemeClr val="dk1"/>
              </a:buClr>
              <a:buSzPts val="2400"/>
              <a:buNone/>
              <a:defRPr sz="2400"/>
            </a:lvl2pPr>
            <a:lvl3pPr lvl="2" algn="ctr">
              <a:lnSpc>
                <a:spcPct val="90000"/>
              </a:lnSpc>
              <a:spcBef>
                <a:spcPts val="600"/>
              </a:spcBef>
              <a:spcAft>
                <a:spcPts val="0"/>
              </a:spcAft>
              <a:buClr>
                <a:schemeClr val="dk1"/>
              </a:buClr>
              <a:buSzPts val="2160"/>
              <a:buNone/>
              <a:defRPr sz="2160"/>
            </a:lvl3pPr>
            <a:lvl4pPr lvl="3" algn="ctr">
              <a:lnSpc>
                <a:spcPct val="90000"/>
              </a:lnSpc>
              <a:spcBef>
                <a:spcPts val="600"/>
              </a:spcBef>
              <a:spcAft>
                <a:spcPts val="0"/>
              </a:spcAft>
              <a:buClr>
                <a:schemeClr val="dk1"/>
              </a:buClr>
              <a:buSzPts val="1920"/>
              <a:buNone/>
              <a:defRPr sz="1920"/>
            </a:lvl4pPr>
            <a:lvl5pPr lvl="4" algn="ctr">
              <a:lnSpc>
                <a:spcPct val="90000"/>
              </a:lnSpc>
              <a:spcBef>
                <a:spcPts val="600"/>
              </a:spcBef>
              <a:spcAft>
                <a:spcPts val="0"/>
              </a:spcAft>
              <a:buClr>
                <a:schemeClr val="dk1"/>
              </a:buClr>
              <a:buSzPts val="1920"/>
              <a:buNone/>
              <a:defRPr sz="1920"/>
            </a:lvl5pPr>
            <a:lvl6pPr lvl="5" algn="ctr">
              <a:lnSpc>
                <a:spcPct val="90000"/>
              </a:lnSpc>
              <a:spcBef>
                <a:spcPts val="600"/>
              </a:spcBef>
              <a:spcAft>
                <a:spcPts val="0"/>
              </a:spcAft>
              <a:buClr>
                <a:schemeClr val="dk1"/>
              </a:buClr>
              <a:buSzPts val="1920"/>
              <a:buNone/>
              <a:defRPr sz="1920"/>
            </a:lvl6pPr>
            <a:lvl7pPr lvl="6" algn="ctr">
              <a:lnSpc>
                <a:spcPct val="90000"/>
              </a:lnSpc>
              <a:spcBef>
                <a:spcPts val="600"/>
              </a:spcBef>
              <a:spcAft>
                <a:spcPts val="0"/>
              </a:spcAft>
              <a:buClr>
                <a:schemeClr val="dk1"/>
              </a:buClr>
              <a:buSzPts val="1920"/>
              <a:buNone/>
              <a:defRPr sz="1920"/>
            </a:lvl7pPr>
            <a:lvl8pPr lvl="7" algn="ctr">
              <a:lnSpc>
                <a:spcPct val="90000"/>
              </a:lnSpc>
              <a:spcBef>
                <a:spcPts val="600"/>
              </a:spcBef>
              <a:spcAft>
                <a:spcPts val="0"/>
              </a:spcAft>
              <a:buClr>
                <a:schemeClr val="dk1"/>
              </a:buClr>
              <a:buSzPts val="1920"/>
              <a:buNone/>
              <a:defRPr sz="1920"/>
            </a:lvl8pPr>
            <a:lvl9pPr lvl="8" algn="ctr">
              <a:lnSpc>
                <a:spcPct val="90000"/>
              </a:lnSpc>
              <a:spcBef>
                <a:spcPts val="600"/>
              </a:spcBef>
              <a:spcAft>
                <a:spcPts val="0"/>
              </a:spcAft>
              <a:buClr>
                <a:schemeClr val="dk1"/>
              </a:buClr>
              <a:buSzPts val="1920"/>
              <a:buNone/>
              <a:defRPr sz="1920"/>
            </a:lvl9pPr>
          </a:lstStyle>
          <a:p/>
        </p:txBody>
      </p:sp>
      <p:sp>
        <p:nvSpPr>
          <p:cNvPr id="30" name="Google Shape;30;p12"/>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3"/>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1005840" y="2190750"/>
            <a:ext cx="126187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6" name="Google Shape;36;p13"/>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14"/>
          <p:cNvSpPr txBox="1"/>
          <p:nvPr>
            <p:ph type="title"/>
          </p:nvPr>
        </p:nvSpPr>
        <p:spPr>
          <a:xfrm>
            <a:off x="998220" y="2051686"/>
            <a:ext cx="12618720" cy="34232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 type="body"/>
          </p:nvPr>
        </p:nvSpPr>
        <p:spPr>
          <a:xfrm>
            <a:off x="998220" y="5507356"/>
            <a:ext cx="12618720" cy="18002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888888"/>
              </a:buClr>
              <a:buSzPts val="2880"/>
              <a:buNone/>
              <a:defRPr sz="2880">
                <a:solidFill>
                  <a:srgbClr val="888888"/>
                </a:solidFill>
              </a:defRPr>
            </a:lvl1pPr>
            <a:lvl2pPr indent="-228600" lvl="1" marL="914400" algn="l">
              <a:lnSpc>
                <a:spcPct val="90000"/>
              </a:lnSpc>
              <a:spcBef>
                <a:spcPts val="600"/>
              </a:spcBef>
              <a:spcAft>
                <a:spcPts val="0"/>
              </a:spcAft>
              <a:buClr>
                <a:srgbClr val="888888"/>
              </a:buClr>
              <a:buSzPts val="2400"/>
              <a:buNone/>
              <a:defRPr sz="2400">
                <a:solidFill>
                  <a:srgbClr val="888888"/>
                </a:solidFill>
              </a:defRPr>
            </a:lvl2pPr>
            <a:lvl3pPr indent="-228600" lvl="2" marL="1371600" algn="l">
              <a:lnSpc>
                <a:spcPct val="90000"/>
              </a:lnSpc>
              <a:spcBef>
                <a:spcPts val="600"/>
              </a:spcBef>
              <a:spcAft>
                <a:spcPts val="0"/>
              </a:spcAft>
              <a:buClr>
                <a:srgbClr val="888888"/>
              </a:buClr>
              <a:buSzPts val="2160"/>
              <a:buNone/>
              <a:defRPr sz="2160">
                <a:solidFill>
                  <a:srgbClr val="888888"/>
                </a:solidFill>
              </a:defRPr>
            </a:lvl3pPr>
            <a:lvl4pPr indent="-228600" lvl="3" marL="1828800" algn="l">
              <a:lnSpc>
                <a:spcPct val="90000"/>
              </a:lnSpc>
              <a:spcBef>
                <a:spcPts val="600"/>
              </a:spcBef>
              <a:spcAft>
                <a:spcPts val="0"/>
              </a:spcAft>
              <a:buClr>
                <a:srgbClr val="888888"/>
              </a:buClr>
              <a:buSzPts val="1920"/>
              <a:buNone/>
              <a:defRPr sz="1920">
                <a:solidFill>
                  <a:srgbClr val="888888"/>
                </a:solidFill>
              </a:defRPr>
            </a:lvl4pPr>
            <a:lvl5pPr indent="-228600" lvl="4" marL="2286000" algn="l">
              <a:lnSpc>
                <a:spcPct val="90000"/>
              </a:lnSpc>
              <a:spcBef>
                <a:spcPts val="600"/>
              </a:spcBef>
              <a:spcAft>
                <a:spcPts val="0"/>
              </a:spcAft>
              <a:buClr>
                <a:srgbClr val="888888"/>
              </a:buClr>
              <a:buSzPts val="1920"/>
              <a:buNone/>
              <a:defRPr sz="1920">
                <a:solidFill>
                  <a:srgbClr val="888888"/>
                </a:solidFill>
              </a:defRPr>
            </a:lvl5pPr>
            <a:lvl6pPr indent="-228600" lvl="5" marL="2743200" algn="l">
              <a:lnSpc>
                <a:spcPct val="90000"/>
              </a:lnSpc>
              <a:spcBef>
                <a:spcPts val="600"/>
              </a:spcBef>
              <a:spcAft>
                <a:spcPts val="0"/>
              </a:spcAft>
              <a:buClr>
                <a:srgbClr val="888888"/>
              </a:buClr>
              <a:buSzPts val="1920"/>
              <a:buNone/>
              <a:defRPr sz="1920">
                <a:solidFill>
                  <a:srgbClr val="888888"/>
                </a:solidFill>
              </a:defRPr>
            </a:lvl6pPr>
            <a:lvl7pPr indent="-228600" lvl="6" marL="3200400" algn="l">
              <a:lnSpc>
                <a:spcPct val="90000"/>
              </a:lnSpc>
              <a:spcBef>
                <a:spcPts val="600"/>
              </a:spcBef>
              <a:spcAft>
                <a:spcPts val="0"/>
              </a:spcAft>
              <a:buClr>
                <a:srgbClr val="888888"/>
              </a:buClr>
              <a:buSzPts val="1920"/>
              <a:buNone/>
              <a:defRPr sz="1920">
                <a:solidFill>
                  <a:srgbClr val="888888"/>
                </a:solidFill>
              </a:defRPr>
            </a:lvl7pPr>
            <a:lvl8pPr indent="-228600" lvl="7" marL="3657600" algn="l">
              <a:lnSpc>
                <a:spcPct val="90000"/>
              </a:lnSpc>
              <a:spcBef>
                <a:spcPts val="600"/>
              </a:spcBef>
              <a:spcAft>
                <a:spcPts val="0"/>
              </a:spcAft>
              <a:buClr>
                <a:srgbClr val="888888"/>
              </a:buClr>
              <a:buSzPts val="1920"/>
              <a:buNone/>
              <a:defRPr sz="1920">
                <a:solidFill>
                  <a:srgbClr val="888888"/>
                </a:solidFill>
              </a:defRPr>
            </a:lvl8pPr>
            <a:lvl9pPr indent="-228600" lvl="8" marL="4114800" algn="l">
              <a:lnSpc>
                <a:spcPct val="90000"/>
              </a:lnSpc>
              <a:spcBef>
                <a:spcPts val="600"/>
              </a:spcBef>
              <a:spcAft>
                <a:spcPts val="0"/>
              </a:spcAft>
              <a:buClr>
                <a:srgbClr val="888888"/>
              </a:buClr>
              <a:buSzPts val="1920"/>
              <a:buNone/>
              <a:defRPr sz="1920">
                <a:solidFill>
                  <a:srgbClr val="888888"/>
                </a:solidFill>
              </a:defRPr>
            </a:lvl9pPr>
          </a:lstStyle>
          <a:p/>
        </p:txBody>
      </p:sp>
      <p:sp>
        <p:nvSpPr>
          <p:cNvPr id="42" name="Google Shape;42;p14"/>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5"/>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 type="body"/>
          </p:nvPr>
        </p:nvSpPr>
        <p:spPr>
          <a:xfrm>
            <a:off x="1005840" y="2190750"/>
            <a:ext cx="62179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8" name="Google Shape;48;p15"/>
          <p:cNvSpPr txBox="1"/>
          <p:nvPr>
            <p:ph idx="2" type="body"/>
          </p:nvPr>
        </p:nvSpPr>
        <p:spPr>
          <a:xfrm>
            <a:off x="7406640" y="2190750"/>
            <a:ext cx="62179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9" name="Google Shape;49;p15"/>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6"/>
          <p:cNvSpPr txBox="1"/>
          <p:nvPr>
            <p:ph type="title"/>
          </p:nvPr>
        </p:nvSpPr>
        <p:spPr>
          <a:xfrm>
            <a:off x="1007746"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6"/>
          <p:cNvSpPr txBox="1"/>
          <p:nvPr>
            <p:ph idx="1" type="body"/>
          </p:nvPr>
        </p:nvSpPr>
        <p:spPr>
          <a:xfrm>
            <a:off x="1007746" y="2017396"/>
            <a:ext cx="6189344" cy="9886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2880"/>
              <a:buNone/>
              <a:defRPr b="1" sz="2880"/>
            </a:lvl1pPr>
            <a:lvl2pPr indent="-228600" lvl="1" marL="914400" algn="l">
              <a:lnSpc>
                <a:spcPct val="90000"/>
              </a:lnSpc>
              <a:spcBef>
                <a:spcPts val="600"/>
              </a:spcBef>
              <a:spcAft>
                <a:spcPts val="0"/>
              </a:spcAft>
              <a:buClr>
                <a:schemeClr val="dk1"/>
              </a:buClr>
              <a:buSzPts val="2400"/>
              <a:buNone/>
              <a:defRPr b="1" sz="2400"/>
            </a:lvl2pPr>
            <a:lvl3pPr indent="-228600" lvl="2" marL="1371600" algn="l">
              <a:lnSpc>
                <a:spcPct val="90000"/>
              </a:lnSpc>
              <a:spcBef>
                <a:spcPts val="600"/>
              </a:spcBef>
              <a:spcAft>
                <a:spcPts val="0"/>
              </a:spcAft>
              <a:buClr>
                <a:schemeClr val="dk1"/>
              </a:buClr>
              <a:buSzPts val="2160"/>
              <a:buNone/>
              <a:defRPr b="1" sz="2160"/>
            </a:lvl3pPr>
            <a:lvl4pPr indent="-228600" lvl="3" marL="1828800" algn="l">
              <a:lnSpc>
                <a:spcPct val="90000"/>
              </a:lnSpc>
              <a:spcBef>
                <a:spcPts val="600"/>
              </a:spcBef>
              <a:spcAft>
                <a:spcPts val="0"/>
              </a:spcAft>
              <a:buClr>
                <a:schemeClr val="dk1"/>
              </a:buClr>
              <a:buSzPts val="1920"/>
              <a:buNone/>
              <a:defRPr b="1" sz="1920"/>
            </a:lvl4pPr>
            <a:lvl5pPr indent="-228600" lvl="4" marL="2286000" algn="l">
              <a:lnSpc>
                <a:spcPct val="90000"/>
              </a:lnSpc>
              <a:spcBef>
                <a:spcPts val="600"/>
              </a:spcBef>
              <a:spcAft>
                <a:spcPts val="0"/>
              </a:spcAft>
              <a:buClr>
                <a:schemeClr val="dk1"/>
              </a:buClr>
              <a:buSzPts val="1920"/>
              <a:buNone/>
              <a:defRPr b="1" sz="1920"/>
            </a:lvl5pPr>
            <a:lvl6pPr indent="-228600" lvl="5" marL="2743200" algn="l">
              <a:lnSpc>
                <a:spcPct val="90000"/>
              </a:lnSpc>
              <a:spcBef>
                <a:spcPts val="600"/>
              </a:spcBef>
              <a:spcAft>
                <a:spcPts val="0"/>
              </a:spcAft>
              <a:buClr>
                <a:schemeClr val="dk1"/>
              </a:buClr>
              <a:buSzPts val="1920"/>
              <a:buNone/>
              <a:defRPr b="1" sz="1920"/>
            </a:lvl6pPr>
            <a:lvl7pPr indent="-228600" lvl="6" marL="3200400" algn="l">
              <a:lnSpc>
                <a:spcPct val="90000"/>
              </a:lnSpc>
              <a:spcBef>
                <a:spcPts val="600"/>
              </a:spcBef>
              <a:spcAft>
                <a:spcPts val="0"/>
              </a:spcAft>
              <a:buClr>
                <a:schemeClr val="dk1"/>
              </a:buClr>
              <a:buSzPts val="1920"/>
              <a:buNone/>
              <a:defRPr b="1" sz="1920"/>
            </a:lvl7pPr>
            <a:lvl8pPr indent="-228600" lvl="7" marL="3657600" algn="l">
              <a:lnSpc>
                <a:spcPct val="90000"/>
              </a:lnSpc>
              <a:spcBef>
                <a:spcPts val="600"/>
              </a:spcBef>
              <a:spcAft>
                <a:spcPts val="0"/>
              </a:spcAft>
              <a:buClr>
                <a:schemeClr val="dk1"/>
              </a:buClr>
              <a:buSzPts val="1920"/>
              <a:buNone/>
              <a:defRPr b="1" sz="1920"/>
            </a:lvl8pPr>
            <a:lvl9pPr indent="-228600" lvl="8" marL="4114800" algn="l">
              <a:lnSpc>
                <a:spcPct val="90000"/>
              </a:lnSpc>
              <a:spcBef>
                <a:spcPts val="600"/>
              </a:spcBef>
              <a:spcAft>
                <a:spcPts val="0"/>
              </a:spcAft>
              <a:buClr>
                <a:schemeClr val="dk1"/>
              </a:buClr>
              <a:buSzPts val="1920"/>
              <a:buNone/>
              <a:defRPr b="1" sz="1920"/>
            </a:lvl9pPr>
          </a:lstStyle>
          <a:p/>
        </p:txBody>
      </p:sp>
      <p:sp>
        <p:nvSpPr>
          <p:cNvPr id="55" name="Google Shape;55;p16"/>
          <p:cNvSpPr txBox="1"/>
          <p:nvPr>
            <p:ph idx="2" type="body"/>
          </p:nvPr>
        </p:nvSpPr>
        <p:spPr>
          <a:xfrm>
            <a:off x="1007746" y="3006090"/>
            <a:ext cx="6189344" cy="44215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6" name="Google Shape;56;p16"/>
          <p:cNvSpPr txBox="1"/>
          <p:nvPr>
            <p:ph idx="3" type="body"/>
          </p:nvPr>
        </p:nvSpPr>
        <p:spPr>
          <a:xfrm>
            <a:off x="7406640" y="2017396"/>
            <a:ext cx="6219826" cy="9886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2880"/>
              <a:buNone/>
              <a:defRPr b="1" sz="2880"/>
            </a:lvl1pPr>
            <a:lvl2pPr indent="-228600" lvl="1" marL="914400" algn="l">
              <a:lnSpc>
                <a:spcPct val="90000"/>
              </a:lnSpc>
              <a:spcBef>
                <a:spcPts val="600"/>
              </a:spcBef>
              <a:spcAft>
                <a:spcPts val="0"/>
              </a:spcAft>
              <a:buClr>
                <a:schemeClr val="dk1"/>
              </a:buClr>
              <a:buSzPts val="2400"/>
              <a:buNone/>
              <a:defRPr b="1" sz="2400"/>
            </a:lvl2pPr>
            <a:lvl3pPr indent="-228600" lvl="2" marL="1371600" algn="l">
              <a:lnSpc>
                <a:spcPct val="90000"/>
              </a:lnSpc>
              <a:spcBef>
                <a:spcPts val="600"/>
              </a:spcBef>
              <a:spcAft>
                <a:spcPts val="0"/>
              </a:spcAft>
              <a:buClr>
                <a:schemeClr val="dk1"/>
              </a:buClr>
              <a:buSzPts val="2160"/>
              <a:buNone/>
              <a:defRPr b="1" sz="2160"/>
            </a:lvl3pPr>
            <a:lvl4pPr indent="-228600" lvl="3" marL="1828800" algn="l">
              <a:lnSpc>
                <a:spcPct val="90000"/>
              </a:lnSpc>
              <a:spcBef>
                <a:spcPts val="600"/>
              </a:spcBef>
              <a:spcAft>
                <a:spcPts val="0"/>
              </a:spcAft>
              <a:buClr>
                <a:schemeClr val="dk1"/>
              </a:buClr>
              <a:buSzPts val="1920"/>
              <a:buNone/>
              <a:defRPr b="1" sz="1920"/>
            </a:lvl4pPr>
            <a:lvl5pPr indent="-228600" lvl="4" marL="2286000" algn="l">
              <a:lnSpc>
                <a:spcPct val="90000"/>
              </a:lnSpc>
              <a:spcBef>
                <a:spcPts val="600"/>
              </a:spcBef>
              <a:spcAft>
                <a:spcPts val="0"/>
              </a:spcAft>
              <a:buClr>
                <a:schemeClr val="dk1"/>
              </a:buClr>
              <a:buSzPts val="1920"/>
              <a:buNone/>
              <a:defRPr b="1" sz="1920"/>
            </a:lvl5pPr>
            <a:lvl6pPr indent="-228600" lvl="5" marL="2743200" algn="l">
              <a:lnSpc>
                <a:spcPct val="90000"/>
              </a:lnSpc>
              <a:spcBef>
                <a:spcPts val="600"/>
              </a:spcBef>
              <a:spcAft>
                <a:spcPts val="0"/>
              </a:spcAft>
              <a:buClr>
                <a:schemeClr val="dk1"/>
              </a:buClr>
              <a:buSzPts val="1920"/>
              <a:buNone/>
              <a:defRPr b="1" sz="1920"/>
            </a:lvl6pPr>
            <a:lvl7pPr indent="-228600" lvl="6" marL="3200400" algn="l">
              <a:lnSpc>
                <a:spcPct val="90000"/>
              </a:lnSpc>
              <a:spcBef>
                <a:spcPts val="600"/>
              </a:spcBef>
              <a:spcAft>
                <a:spcPts val="0"/>
              </a:spcAft>
              <a:buClr>
                <a:schemeClr val="dk1"/>
              </a:buClr>
              <a:buSzPts val="1920"/>
              <a:buNone/>
              <a:defRPr b="1" sz="1920"/>
            </a:lvl7pPr>
            <a:lvl8pPr indent="-228600" lvl="7" marL="3657600" algn="l">
              <a:lnSpc>
                <a:spcPct val="90000"/>
              </a:lnSpc>
              <a:spcBef>
                <a:spcPts val="600"/>
              </a:spcBef>
              <a:spcAft>
                <a:spcPts val="0"/>
              </a:spcAft>
              <a:buClr>
                <a:schemeClr val="dk1"/>
              </a:buClr>
              <a:buSzPts val="1920"/>
              <a:buNone/>
              <a:defRPr b="1" sz="1920"/>
            </a:lvl8pPr>
            <a:lvl9pPr indent="-228600" lvl="8" marL="4114800" algn="l">
              <a:lnSpc>
                <a:spcPct val="90000"/>
              </a:lnSpc>
              <a:spcBef>
                <a:spcPts val="600"/>
              </a:spcBef>
              <a:spcAft>
                <a:spcPts val="0"/>
              </a:spcAft>
              <a:buClr>
                <a:schemeClr val="dk1"/>
              </a:buClr>
              <a:buSzPts val="1920"/>
              <a:buNone/>
              <a:defRPr b="1" sz="1920"/>
            </a:lvl9pPr>
          </a:lstStyle>
          <a:p/>
        </p:txBody>
      </p:sp>
      <p:sp>
        <p:nvSpPr>
          <p:cNvPr id="57" name="Google Shape;57;p16"/>
          <p:cNvSpPr txBox="1"/>
          <p:nvPr>
            <p:ph idx="4" type="body"/>
          </p:nvPr>
        </p:nvSpPr>
        <p:spPr>
          <a:xfrm>
            <a:off x="7406640" y="3006090"/>
            <a:ext cx="6219826" cy="44215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58" name="Google Shape;58;p16"/>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7"/>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7"/>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18"/>
          <p:cNvSpPr txBox="1"/>
          <p:nvPr>
            <p:ph type="title"/>
          </p:nvPr>
        </p:nvSpPr>
        <p:spPr>
          <a:xfrm>
            <a:off x="1007746" y="548640"/>
            <a:ext cx="4718684" cy="1920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840"/>
              <a:buFont typeface="Calibri"/>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8"/>
          <p:cNvSpPr txBox="1"/>
          <p:nvPr>
            <p:ph idx="1" type="body"/>
          </p:nvPr>
        </p:nvSpPr>
        <p:spPr>
          <a:xfrm>
            <a:off x="6219826" y="1184911"/>
            <a:ext cx="7406640" cy="5848350"/>
          </a:xfrm>
          <a:prstGeom prst="rect">
            <a:avLst/>
          </a:prstGeom>
          <a:noFill/>
          <a:ln>
            <a:noFill/>
          </a:ln>
        </p:spPr>
        <p:txBody>
          <a:bodyPr anchorCtr="0" anchor="t" bIns="45700" lIns="91425" spcFirstLastPara="1" rIns="91425" wrap="square" tIns="45700">
            <a:normAutofit/>
          </a:bodyPr>
          <a:lstStyle>
            <a:lvl1pPr indent="-472440" lvl="0" marL="457200" algn="l">
              <a:lnSpc>
                <a:spcPct val="90000"/>
              </a:lnSpc>
              <a:spcBef>
                <a:spcPts val="1200"/>
              </a:spcBef>
              <a:spcAft>
                <a:spcPts val="0"/>
              </a:spcAft>
              <a:buClr>
                <a:schemeClr val="dk1"/>
              </a:buClr>
              <a:buSzPts val="3840"/>
              <a:buChar char="•"/>
              <a:defRPr sz="3840"/>
            </a:lvl1pPr>
            <a:lvl2pPr indent="-441960" lvl="1" marL="914400" algn="l">
              <a:lnSpc>
                <a:spcPct val="90000"/>
              </a:lnSpc>
              <a:spcBef>
                <a:spcPts val="600"/>
              </a:spcBef>
              <a:spcAft>
                <a:spcPts val="0"/>
              </a:spcAft>
              <a:buClr>
                <a:schemeClr val="dk1"/>
              </a:buClr>
              <a:buSzPts val="3360"/>
              <a:buChar char="•"/>
              <a:defRPr sz="3359"/>
            </a:lvl2pPr>
            <a:lvl3pPr indent="-411480" lvl="2" marL="1371600" algn="l">
              <a:lnSpc>
                <a:spcPct val="90000"/>
              </a:lnSpc>
              <a:spcBef>
                <a:spcPts val="600"/>
              </a:spcBef>
              <a:spcAft>
                <a:spcPts val="0"/>
              </a:spcAft>
              <a:buClr>
                <a:schemeClr val="dk1"/>
              </a:buClr>
              <a:buSzPts val="2880"/>
              <a:buChar char="•"/>
              <a:defRPr sz="2880"/>
            </a:lvl3pPr>
            <a:lvl4pPr indent="-381000" lvl="3" marL="1828800" algn="l">
              <a:lnSpc>
                <a:spcPct val="90000"/>
              </a:lnSpc>
              <a:spcBef>
                <a:spcPts val="600"/>
              </a:spcBef>
              <a:spcAft>
                <a:spcPts val="0"/>
              </a:spcAft>
              <a:buClr>
                <a:schemeClr val="dk1"/>
              </a:buClr>
              <a:buSzPts val="2400"/>
              <a:buChar char="•"/>
              <a:defRPr sz="2400"/>
            </a:lvl4pPr>
            <a:lvl5pPr indent="-381000" lvl="4" marL="2286000" algn="l">
              <a:lnSpc>
                <a:spcPct val="90000"/>
              </a:lnSpc>
              <a:spcBef>
                <a:spcPts val="600"/>
              </a:spcBef>
              <a:spcAft>
                <a:spcPts val="0"/>
              </a:spcAft>
              <a:buClr>
                <a:schemeClr val="dk1"/>
              </a:buClr>
              <a:buSzPts val="2400"/>
              <a:buChar char="•"/>
              <a:defRPr sz="2400"/>
            </a:lvl5pPr>
            <a:lvl6pPr indent="-381000" lvl="5" marL="2743200" algn="l">
              <a:lnSpc>
                <a:spcPct val="90000"/>
              </a:lnSpc>
              <a:spcBef>
                <a:spcPts val="600"/>
              </a:spcBef>
              <a:spcAft>
                <a:spcPts val="0"/>
              </a:spcAft>
              <a:buClr>
                <a:schemeClr val="dk1"/>
              </a:buClr>
              <a:buSzPts val="2400"/>
              <a:buChar char="•"/>
              <a:defRPr sz="2400"/>
            </a:lvl6pPr>
            <a:lvl7pPr indent="-381000" lvl="6" marL="3200400" algn="l">
              <a:lnSpc>
                <a:spcPct val="90000"/>
              </a:lnSpc>
              <a:spcBef>
                <a:spcPts val="600"/>
              </a:spcBef>
              <a:spcAft>
                <a:spcPts val="0"/>
              </a:spcAft>
              <a:buClr>
                <a:schemeClr val="dk1"/>
              </a:buClr>
              <a:buSzPts val="2400"/>
              <a:buChar char="•"/>
              <a:defRPr sz="2400"/>
            </a:lvl7pPr>
            <a:lvl8pPr indent="-381000" lvl="7" marL="3657600" algn="l">
              <a:lnSpc>
                <a:spcPct val="90000"/>
              </a:lnSpc>
              <a:spcBef>
                <a:spcPts val="600"/>
              </a:spcBef>
              <a:spcAft>
                <a:spcPts val="0"/>
              </a:spcAft>
              <a:buClr>
                <a:schemeClr val="dk1"/>
              </a:buClr>
              <a:buSzPts val="2400"/>
              <a:buChar char="•"/>
              <a:defRPr sz="2400"/>
            </a:lvl8pPr>
            <a:lvl9pPr indent="-381000" lvl="8" marL="4114800" algn="l">
              <a:lnSpc>
                <a:spcPct val="90000"/>
              </a:lnSpc>
              <a:spcBef>
                <a:spcPts val="600"/>
              </a:spcBef>
              <a:spcAft>
                <a:spcPts val="0"/>
              </a:spcAft>
              <a:buClr>
                <a:schemeClr val="dk1"/>
              </a:buClr>
              <a:buSzPts val="2400"/>
              <a:buChar char="•"/>
              <a:defRPr sz="2400"/>
            </a:lvl9pPr>
          </a:lstStyle>
          <a:p/>
        </p:txBody>
      </p:sp>
      <p:sp>
        <p:nvSpPr>
          <p:cNvPr id="69" name="Google Shape;69;p18"/>
          <p:cNvSpPr txBox="1"/>
          <p:nvPr>
            <p:ph idx="2" type="body"/>
          </p:nvPr>
        </p:nvSpPr>
        <p:spPr>
          <a:xfrm>
            <a:off x="1007746" y="2468880"/>
            <a:ext cx="4718684" cy="45739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920"/>
              <a:buNone/>
              <a:defRPr sz="1920"/>
            </a:lvl1pPr>
            <a:lvl2pPr indent="-228600" lvl="1" marL="914400" algn="l">
              <a:lnSpc>
                <a:spcPct val="90000"/>
              </a:lnSpc>
              <a:spcBef>
                <a:spcPts val="600"/>
              </a:spcBef>
              <a:spcAft>
                <a:spcPts val="0"/>
              </a:spcAft>
              <a:buClr>
                <a:schemeClr val="dk1"/>
              </a:buClr>
              <a:buSzPts val="1680"/>
              <a:buNone/>
              <a:defRPr sz="1679"/>
            </a:lvl2pPr>
            <a:lvl3pPr indent="-228600" lvl="2" marL="1371600" algn="l">
              <a:lnSpc>
                <a:spcPct val="90000"/>
              </a:lnSpc>
              <a:spcBef>
                <a:spcPts val="600"/>
              </a:spcBef>
              <a:spcAft>
                <a:spcPts val="0"/>
              </a:spcAft>
              <a:buClr>
                <a:schemeClr val="dk1"/>
              </a:buClr>
              <a:buSzPts val="1440"/>
              <a:buNone/>
              <a:defRPr sz="1440"/>
            </a:lvl3pPr>
            <a:lvl4pPr indent="-228600" lvl="3" marL="1828800" algn="l">
              <a:lnSpc>
                <a:spcPct val="90000"/>
              </a:lnSpc>
              <a:spcBef>
                <a:spcPts val="600"/>
              </a:spcBef>
              <a:spcAft>
                <a:spcPts val="0"/>
              </a:spcAft>
              <a:buClr>
                <a:schemeClr val="dk1"/>
              </a:buClr>
              <a:buSzPts val="1200"/>
              <a:buNone/>
              <a:defRPr sz="1200"/>
            </a:lvl4pPr>
            <a:lvl5pPr indent="-228600" lvl="4" marL="2286000" algn="l">
              <a:lnSpc>
                <a:spcPct val="90000"/>
              </a:lnSpc>
              <a:spcBef>
                <a:spcPts val="600"/>
              </a:spcBef>
              <a:spcAft>
                <a:spcPts val="0"/>
              </a:spcAft>
              <a:buClr>
                <a:schemeClr val="dk1"/>
              </a:buClr>
              <a:buSzPts val="1200"/>
              <a:buNone/>
              <a:defRPr sz="1200"/>
            </a:lvl5pPr>
            <a:lvl6pPr indent="-228600" lvl="5" marL="2743200" algn="l">
              <a:lnSpc>
                <a:spcPct val="90000"/>
              </a:lnSpc>
              <a:spcBef>
                <a:spcPts val="600"/>
              </a:spcBef>
              <a:spcAft>
                <a:spcPts val="0"/>
              </a:spcAft>
              <a:buClr>
                <a:schemeClr val="dk1"/>
              </a:buClr>
              <a:buSzPts val="1200"/>
              <a:buNone/>
              <a:defRPr sz="1200"/>
            </a:lvl6pPr>
            <a:lvl7pPr indent="-228600" lvl="6" marL="3200400" algn="l">
              <a:lnSpc>
                <a:spcPct val="90000"/>
              </a:lnSpc>
              <a:spcBef>
                <a:spcPts val="600"/>
              </a:spcBef>
              <a:spcAft>
                <a:spcPts val="0"/>
              </a:spcAft>
              <a:buClr>
                <a:schemeClr val="dk1"/>
              </a:buClr>
              <a:buSzPts val="1200"/>
              <a:buNone/>
              <a:defRPr sz="1200"/>
            </a:lvl7pPr>
            <a:lvl8pPr indent="-228600" lvl="7" marL="3657600" algn="l">
              <a:lnSpc>
                <a:spcPct val="90000"/>
              </a:lnSpc>
              <a:spcBef>
                <a:spcPts val="600"/>
              </a:spcBef>
              <a:spcAft>
                <a:spcPts val="0"/>
              </a:spcAft>
              <a:buClr>
                <a:schemeClr val="dk1"/>
              </a:buClr>
              <a:buSzPts val="1200"/>
              <a:buNone/>
              <a:defRPr sz="1200"/>
            </a:lvl8pPr>
            <a:lvl9pPr indent="-228600" lvl="8" marL="4114800" algn="l">
              <a:lnSpc>
                <a:spcPct val="90000"/>
              </a:lnSpc>
              <a:spcBef>
                <a:spcPts val="600"/>
              </a:spcBef>
              <a:spcAft>
                <a:spcPts val="0"/>
              </a:spcAft>
              <a:buClr>
                <a:schemeClr val="dk1"/>
              </a:buClr>
              <a:buSzPts val="1200"/>
              <a:buNone/>
              <a:defRPr sz="1200"/>
            </a:lvl9pPr>
          </a:lstStyle>
          <a:p/>
        </p:txBody>
      </p:sp>
      <p:sp>
        <p:nvSpPr>
          <p:cNvPr id="70" name="Google Shape;70;p18"/>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9"/>
          <p:cNvSpPr txBox="1"/>
          <p:nvPr>
            <p:ph type="title"/>
          </p:nvPr>
        </p:nvSpPr>
        <p:spPr>
          <a:xfrm>
            <a:off x="1007746" y="548640"/>
            <a:ext cx="4718684" cy="1920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840"/>
              <a:buFont typeface="Calibri"/>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9"/>
          <p:cNvSpPr/>
          <p:nvPr>
            <p:ph idx="2" type="pic"/>
          </p:nvPr>
        </p:nvSpPr>
        <p:spPr>
          <a:xfrm>
            <a:off x="6219826" y="1184911"/>
            <a:ext cx="7406640" cy="5848350"/>
          </a:xfrm>
          <a:prstGeom prst="rect">
            <a:avLst/>
          </a:prstGeom>
          <a:noFill/>
          <a:ln>
            <a:noFill/>
          </a:ln>
        </p:spPr>
      </p:sp>
      <p:sp>
        <p:nvSpPr>
          <p:cNvPr id="76" name="Google Shape;76;p19"/>
          <p:cNvSpPr txBox="1"/>
          <p:nvPr>
            <p:ph idx="1" type="body"/>
          </p:nvPr>
        </p:nvSpPr>
        <p:spPr>
          <a:xfrm>
            <a:off x="1007746" y="2468880"/>
            <a:ext cx="4718684" cy="45739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920"/>
              <a:buNone/>
              <a:defRPr sz="1920"/>
            </a:lvl1pPr>
            <a:lvl2pPr indent="-228600" lvl="1" marL="914400" algn="l">
              <a:lnSpc>
                <a:spcPct val="90000"/>
              </a:lnSpc>
              <a:spcBef>
                <a:spcPts val="600"/>
              </a:spcBef>
              <a:spcAft>
                <a:spcPts val="0"/>
              </a:spcAft>
              <a:buClr>
                <a:schemeClr val="dk1"/>
              </a:buClr>
              <a:buSzPts val="1680"/>
              <a:buNone/>
              <a:defRPr sz="1679"/>
            </a:lvl2pPr>
            <a:lvl3pPr indent="-228600" lvl="2" marL="1371600" algn="l">
              <a:lnSpc>
                <a:spcPct val="90000"/>
              </a:lnSpc>
              <a:spcBef>
                <a:spcPts val="600"/>
              </a:spcBef>
              <a:spcAft>
                <a:spcPts val="0"/>
              </a:spcAft>
              <a:buClr>
                <a:schemeClr val="dk1"/>
              </a:buClr>
              <a:buSzPts val="1440"/>
              <a:buNone/>
              <a:defRPr sz="1440"/>
            </a:lvl3pPr>
            <a:lvl4pPr indent="-228600" lvl="3" marL="1828800" algn="l">
              <a:lnSpc>
                <a:spcPct val="90000"/>
              </a:lnSpc>
              <a:spcBef>
                <a:spcPts val="600"/>
              </a:spcBef>
              <a:spcAft>
                <a:spcPts val="0"/>
              </a:spcAft>
              <a:buClr>
                <a:schemeClr val="dk1"/>
              </a:buClr>
              <a:buSzPts val="1200"/>
              <a:buNone/>
              <a:defRPr sz="1200"/>
            </a:lvl4pPr>
            <a:lvl5pPr indent="-228600" lvl="4" marL="2286000" algn="l">
              <a:lnSpc>
                <a:spcPct val="90000"/>
              </a:lnSpc>
              <a:spcBef>
                <a:spcPts val="600"/>
              </a:spcBef>
              <a:spcAft>
                <a:spcPts val="0"/>
              </a:spcAft>
              <a:buClr>
                <a:schemeClr val="dk1"/>
              </a:buClr>
              <a:buSzPts val="1200"/>
              <a:buNone/>
              <a:defRPr sz="1200"/>
            </a:lvl5pPr>
            <a:lvl6pPr indent="-228600" lvl="5" marL="2743200" algn="l">
              <a:lnSpc>
                <a:spcPct val="90000"/>
              </a:lnSpc>
              <a:spcBef>
                <a:spcPts val="600"/>
              </a:spcBef>
              <a:spcAft>
                <a:spcPts val="0"/>
              </a:spcAft>
              <a:buClr>
                <a:schemeClr val="dk1"/>
              </a:buClr>
              <a:buSzPts val="1200"/>
              <a:buNone/>
              <a:defRPr sz="1200"/>
            </a:lvl6pPr>
            <a:lvl7pPr indent="-228600" lvl="6" marL="3200400" algn="l">
              <a:lnSpc>
                <a:spcPct val="90000"/>
              </a:lnSpc>
              <a:spcBef>
                <a:spcPts val="600"/>
              </a:spcBef>
              <a:spcAft>
                <a:spcPts val="0"/>
              </a:spcAft>
              <a:buClr>
                <a:schemeClr val="dk1"/>
              </a:buClr>
              <a:buSzPts val="1200"/>
              <a:buNone/>
              <a:defRPr sz="1200"/>
            </a:lvl7pPr>
            <a:lvl8pPr indent="-228600" lvl="7" marL="3657600" algn="l">
              <a:lnSpc>
                <a:spcPct val="90000"/>
              </a:lnSpc>
              <a:spcBef>
                <a:spcPts val="600"/>
              </a:spcBef>
              <a:spcAft>
                <a:spcPts val="0"/>
              </a:spcAft>
              <a:buClr>
                <a:schemeClr val="dk1"/>
              </a:buClr>
              <a:buSzPts val="1200"/>
              <a:buNone/>
              <a:defRPr sz="1200"/>
            </a:lvl8pPr>
            <a:lvl9pPr indent="-228600" lvl="8" marL="4114800" algn="l">
              <a:lnSpc>
                <a:spcPct val="90000"/>
              </a:lnSpc>
              <a:spcBef>
                <a:spcPts val="600"/>
              </a:spcBef>
              <a:spcAft>
                <a:spcPts val="0"/>
              </a:spcAft>
              <a:buClr>
                <a:schemeClr val="dk1"/>
              </a:buClr>
              <a:buSzPts val="1200"/>
              <a:buNone/>
              <a:defRPr sz="1200"/>
            </a:lvl9pPr>
          </a:lstStyle>
          <a:p/>
        </p:txBody>
      </p:sp>
      <p:sp>
        <p:nvSpPr>
          <p:cNvPr id="77" name="Google Shape;77;p19"/>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0"/>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0"/>
          <p:cNvSpPr txBox="1"/>
          <p:nvPr>
            <p:ph idx="1" type="body"/>
          </p:nvPr>
        </p:nvSpPr>
        <p:spPr>
          <a:xfrm rot="5400000">
            <a:off x="4704397" y="-1507807"/>
            <a:ext cx="5221606" cy="12618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3" name="Google Shape;83;p20"/>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0"/>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6" name="Shape 86"/>
        <p:cNvGrpSpPr/>
        <p:nvPr/>
      </p:nvGrpSpPr>
      <p:grpSpPr>
        <a:xfrm>
          <a:off x="0" y="0"/>
          <a:ext cx="0" cy="0"/>
          <a:chOff x="0" y="0"/>
          <a:chExt cx="0" cy="0"/>
        </a:xfrm>
      </p:grpSpPr>
      <p:sp>
        <p:nvSpPr>
          <p:cNvPr id="87" name="Google Shape;87;p21"/>
          <p:cNvSpPr txBox="1"/>
          <p:nvPr>
            <p:ph type="title"/>
          </p:nvPr>
        </p:nvSpPr>
        <p:spPr>
          <a:xfrm rot="5400000">
            <a:off x="8560117" y="2347913"/>
            <a:ext cx="6974206" cy="31546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1"/>
          <p:cNvSpPr txBox="1"/>
          <p:nvPr>
            <p:ph idx="1" type="body"/>
          </p:nvPr>
        </p:nvSpPr>
        <p:spPr>
          <a:xfrm rot="5400000">
            <a:off x="2159317" y="-715327"/>
            <a:ext cx="6974206" cy="9281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89" name="Google Shape;89;p21"/>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19"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2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3"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4"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25"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5280"/>
              <a:buFont typeface="Calibri"/>
              <a:buNone/>
              <a:defRPr b="0" i="0" sz="52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05840" y="2190750"/>
            <a:ext cx="12618720" cy="5221606"/>
          </a:xfrm>
          <a:prstGeom prst="rect">
            <a:avLst/>
          </a:prstGeom>
          <a:noFill/>
          <a:ln>
            <a:noFill/>
          </a:ln>
        </p:spPr>
        <p:txBody>
          <a:bodyPr anchorCtr="0" anchor="t" bIns="45700" lIns="91425" spcFirstLastPara="1" rIns="91425" wrap="square" tIns="45700">
            <a:normAutofit/>
          </a:bodyPr>
          <a:lstStyle>
            <a:lvl1pPr indent="-441960" lvl="0" marL="457200" marR="0" rtl="0" algn="l">
              <a:lnSpc>
                <a:spcPct val="90000"/>
              </a:lnSpc>
              <a:spcBef>
                <a:spcPts val="1200"/>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1480" lvl="1" marL="914400" marR="0" rtl="0" algn="l">
              <a:lnSpc>
                <a:spcPct val="90000"/>
              </a:lnSpc>
              <a:spcBef>
                <a:spcPts val="600"/>
              </a:spcBef>
              <a:spcAft>
                <a:spcPts val="0"/>
              </a:spcAft>
              <a:buClr>
                <a:schemeClr val="dk1"/>
              </a:buClr>
              <a:buSzPts val="2880"/>
              <a:buFont typeface="Arial"/>
              <a:buChar char="•"/>
              <a:defRPr b="0" i="0" sz="288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65760" lvl="3" marL="18288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40" u="none" cap="none" strike="noStrike">
                <a:solidFill>
                  <a:srgbClr val="888888"/>
                </a:solidFill>
                <a:latin typeface="Calibri"/>
                <a:ea typeface="Calibri"/>
                <a:cs typeface="Calibri"/>
                <a:sym typeface="Calibri"/>
              </a:defRPr>
            </a:lvl1pPr>
            <a:lvl2pPr indent="0" lvl="1" marL="0" marR="0" rtl="0" algn="r">
              <a:spcBef>
                <a:spcPts val="0"/>
              </a:spcBef>
              <a:buNone/>
              <a:defRPr b="0" i="0" sz="1440" u="none" cap="none" strike="noStrike">
                <a:solidFill>
                  <a:srgbClr val="888888"/>
                </a:solidFill>
                <a:latin typeface="Calibri"/>
                <a:ea typeface="Calibri"/>
                <a:cs typeface="Calibri"/>
                <a:sym typeface="Calibri"/>
              </a:defRPr>
            </a:lvl2pPr>
            <a:lvl3pPr indent="0" lvl="2" marL="0" marR="0" rtl="0" algn="r">
              <a:spcBef>
                <a:spcPts val="0"/>
              </a:spcBef>
              <a:buNone/>
              <a:defRPr b="0" i="0" sz="1440" u="none" cap="none" strike="noStrike">
                <a:solidFill>
                  <a:srgbClr val="888888"/>
                </a:solidFill>
                <a:latin typeface="Calibri"/>
                <a:ea typeface="Calibri"/>
                <a:cs typeface="Calibri"/>
                <a:sym typeface="Calibri"/>
              </a:defRPr>
            </a:lvl3pPr>
            <a:lvl4pPr indent="0" lvl="3" marL="0" marR="0" rtl="0" algn="r">
              <a:spcBef>
                <a:spcPts val="0"/>
              </a:spcBef>
              <a:buNone/>
              <a:defRPr b="0" i="0" sz="1440" u="none" cap="none" strike="noStrike">
                <a:solidFill>
                  <a:srgbClr val="888888"/>
                </a:solidFill>
                <a:latin typeface="Calibri"/>
                <a:ea typeface="Calibri"/>
                <a:cs typeface="Calibri"/>
                <a:sym typeface="Calibri"/>
              </a:defRPr>
            </a:lvl4pPr>
            <a:lvl5pPr indent="0" lvl="4" marL="0" marR="0" rtl="0" algn="r">
              <a:spcBef>
                <a:spcPts val="0"/>
              </a:spcBef>
              <a:buNone/>
              <a:defRPr b="0" i="0" sz="1440" u="none" cap="none" strike="noStrike">
                <a:solidFill>
                  <a:srgbClr val="888888"/>
                </a:solidFill>
                <a:latin typeface="Calibri"/>
                <a:ea typeface="Calibri"/>
                <a:cs typeface="Calibri"/>
                <a:sym typeface="Calibri"/>
              </a:defRPr>
            </a:lvl5pPr>
            <a:lvl6pPr indent="0" lvl="5" marL="0" marR="0" rtl="0" algn="r">
              <a:spcBef>
                <a:spcPts val="0"/>
              </a:spcBef>
              <a:buNone/>
              <a:defRPr b="0" i="0" sz="1440" u="none" cap="none" strike="noStrike">
                <a:solidFill>
                  <a:srgbClr val="888888"/>
                </a:solidFill>
                <a:latin typeface="Calibri"/>
                <a:ea typeface="Calibri"/>
                <a:cs typeface="Calibri"/>
                <a:sym typeface="Calibri"/>
              </a:defRPr>
            </a:lvl6pPr>
            <a:lvl7pPr indent="0" lvl="6" marL="0" marR="0" rtl="0" algn="r">
              <a:spcBef>
                <a:spcPts val="0"/>
              </a:spcBef>
              <a:buNone/>
              <a:defRPr b="0" i="0" sz="1440" u="none" cap="none" strike="noStrike">
                <a:solidFill>
                  <a:srgbClr val="888888"/>
                </a:solidFill>
                <a:latin typeface="Calibri"/>
                <a:ea typeface="Calibri"/>
                <a:cs typeface="Calibri"/>
                <a:sym typeface="Calibri"/>
              </a:defRPr>
            </a:lvl7pPr>
            <a:lvl8pPr indent="0" lvl="7" marL="0" marR="0" rtl="0" algn="r">
              <a:spcBef>
                <a:spcPts val="0"/>
              </a:spcBef>
              <a:buNone/>
              <a:defRPr b="0" i="0" sz="1440" u="none" cap="none" strike="noStrike">
                <a:solidFill>
                  <a:srgbClr val="888888"/>
                </a:solidFill>
                <a:latin typeface="Calibri"/>
                <a:ea typeface="Calibri"/>
                <a:cs typeface="Calibri"/>
                <a:sym typeface="Calibri"/>
              </a:defRPr>
            </a:lvl8pPr>
            <a:lvl9pPr indent="0" lvl="8" marL="0" marR="0" rtl="0" algn="r">
              <a:spcBef>
                <a:spcPts val="0"/>
              </a:spcBef>
              <a:buNone/>
              <a:defRPr b="0" i="0" sz="14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2"/>
          <p:cNvSpPr txBox="1"/>
          <p:nvPr>
            <p:ph type="ctrTitle"/>
          </p:nvPr>
        </p:nvSpPr>
        <p:spPr>
          <a:xfrm>
            <a:off x="697430" y="844906"/>
            <a:ext cx="13192259" cy="179953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59"/>
              <a:buFont typeface="Arial"/>
              <a:buNone/>
            </a:pPr>
            <a:r>
              <a:rPr b="1" lang="en-US" sz="3359">
                <a:latin typeface="Arial"/>
                <a:ea typeface="Arial"/>
                <a:cs typeface="Arial"/>
                <a:sym typeface="Arial"/>
              </a:rPr>
              <a:t>INSTITUTE</a:t>
            </a:r>
            <a:r>
              <a:rPr b="1" lang="en-US" sz="3359">
                <a:latin typeface="Times New Roman"/>
                <a:ea typeface="Times New Roman"/>
                <a:cs typeface="Times New Roman"/>
                <a:sym typeface="Times New Roman"/>
              </a:rPr>
              <a:t> </a:t>
            </a:r>
            <a:r>
              <a:rPr b="1" lang="en-US" sz="3359">
                <a:latin typeface="Arial"/>
                <a:ea typeface="Arial"/>
                <a:cs typeface="Arial"/>
                <a:sym typeface="Arial"/>
              </a:rPr>
              <a:t>OF</a:t>
            </a:r>
            <a:r>
              <a:rPr b="1" lang="en-US" sz="3359">
                <a:latin typeface="Times New Roman"/>
                <a:ea typeface="Times New Roman"/>
                <a:cs typeface="Times New Roman"/>
                <a:sym typeface="Times New Roman"/>
              </a:rPr>
              <a:t> </a:t>
            </a:r>
            <a:r>
              <a:rPr b="1" lang="en-US" sz="3359">
                <a:latin typeface="Arial"/>
                <a:ea typeface="Arial"/>
                <a:cs typeface="Arial"/>
                <a:sym typeface="Arial"/>
              </a:rPr>
              <a:t>ENGINEERING</a:t>
            </a:r>
            <a:r>
              <a:rPr b="1" lang="en-US" sz="3359">
                <a:latin typeface="Times New Roman"/>
                <a:ea typeface="Times New Roman"/>
                <a:cs typeface="Times New Roman"/>
                <a:sym typeface="Times New Roman"/>
              </a:rPr>
              <a:t> </a:t>
            </a:r>
            <a:r>
              <a:rPr b="1" lang="en-US" sz="3359">
                <a:latin typeface="Arial"/>
                <a:ea typeface="Arial"/>
                <a:cs typeface="Arial"/>
                <a:sym typeface="Arial"/>
              </a:rPr>
              <a:t>AND</a:t>
            </a:r>
            <a:r>
              <a:rPr b="1" lang="en-US" sz="3359">
                <a:latin typeface="Times New Roman"/>
                <a:ea typeface="Times New Roman"/>
                <a:cs typeface="Times New Roman"/>
                <a:sym typeface="Times New Roman"/>
              </a:rPr>
              <a:t> </a:t>
            </a:r>
            <a:r>
              <a:rPr b="1" lang="en-US" sz="3359">
                <a:latin typeface="Arial"/>
                <a:ea typeface="Arial"/>
                <a:cs typeface="Arial"/>
                <a:sym typeface="Arial"/>
              </a:rPr>
              <a:t>TECHNOLOGY</a:t>
            </a:r>
            <a:br>
              <a:rPr lang="en-US" sz="3359">
                <a:latin typeface="Arial"/>
                <a:ea typeface="Arial"/>
                <a:cs typeface="Arial"/>
                <a:sym typeface="Arial"/>
              </a:rPr>
            </a:br>
            <a:r>
              <a:rPr lang="en-US" sz="3359">
                <a:latin typeface="Arial"/>
                <a:ea typeface="Arial"/>
                <a:cs typeface="Arial"/>
                <a:sym typeface="Arial"/>
              </a:rPr>
              <a:t>  </a:t>
            </a:r>
            <a:r>
              <a:rPr lang="en-US" sz="2400">
                <a:latin typeface="Arial"/>
                <a:ea typeface="Arial"/>
                <a:cs typeface="Arial"/>
                <a:sym typeface="Arial"/>
              </a:rPr>
              <a:t>Lucknow,</a:t>
            </a:r>
            <a:r>
              <a:rPr lang="en-US" sz="2400">
                <a:latin typeface="Times New Roman"/>
                <a:ea typeface="Times New Roman"/>
                <a:cs typeface="Times New Roman"/>
                <a:sym typeface="Times New Roman"/>
              </a:rPr>
              <a:t> </a:t>
            </a:r>
            <a:r>
              <a:rPr lang="en-US" sz="2400">
                <a:latin typeface="Arial"/>
                <a:ea typeface="Arial"/>
                <a:cs typeface="Arial"/>
                <a:sym typeface="Arial"/>
              </a:rPr>
              <a:t>Uttar</a:t>
            </a:r>
            <a:r>
              <a:rPr lang="en-US" sz="2400">
                <a:latin typeface="Times New Roman"/>
                <a:ea typeface="Times New Roman"/>
                <a:cs typeface="Times New Roman"/>
                <a:sym typeface="Times New Roman"/>
              </a:rPr>
              <a:t> </a:t>
            </a:r>
            <a:r>
              <a:rPr lang="en-US" sz="2400">
                <a:latin typeface="Arial"/>
                <a:ea typeface="Arial"/>
                <a:cs typeface="Arial"/>
                <a:sym typeface="Arial"/>
              </a:rPr>
              <a:t>Pradesh</a:t>
            </a:r>
            <a:r>
              <a:rPr lang="en-US" sz="2400">
                <a:latin typeface="Times New Roman"/>
                <a:ea typeface="Times New Roman"/>
                <a:cs typeface="Times New Roman"/>
                <a:sym typeface="Times New Roman"/>
              </a:rPr>
              <a:t> </a:t>
            </a:r>
            <a:r>
              <a:rPr lang="en-US" sz="2400">
                <a:latin typeface="Arial"/>
                <a:ea typeface="Arial"/>
                <a:cs typeface="Arial"/>
                <a:sym typeface="Arial"/>
              </a:rPr>
              <a:t>– 226021</a:t>
            </a:r>
            <a:endParaRPr/>
          </a:p>
        </p:txBody>
      </p:sp>
      <p:sp>
        <p:nvSpPr>
          <p:cNvPr id="97" name="Google Shape;97;p22"/>
          <p:cNvSpPr/>
          <p:nvPr/>
        </p:nvSpPr>
        <p:spPr>
          <a:xfrm>
            <a:off x="6287718" y="2786231"/>
            <a:ext cx="2011680" cy="1920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2160" u="none" cap="none" strike="noStrike">
              <a:solidFill>
                <a:schemeClr val="dk1"/>
              </a:solidFill>
              <a:latin typeface="Calibri"/>
              <a:ea typeface="Calibri"/>
              <a:cs typeface="Calibri"/>
              <a:sym typeface="Calibri"/>
            </a:endParaRPr>
          </a:p>
        </p:txBody>
      </p:sp>
      <p:sp>
        <p:nvSpPr>
          <p:cNvPr id="98" name="Google Shape;98;p22"/>
          <p:cNvSpPr txBox="1"/>
          <p:nvPr/>
        </p:nvSpPr>
        <p:spPr>
          <a:xfrm>
            <a:off x="451821" y="5371268"/>
            <a:ext cx="13726800" cy="3330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2160" u="none" cap="none" strike="noStrike">
              <a:solidFill>
                <a:schemeClr val="dk1"/>
              </a:solidFill>
              <a:latin typeface="Calibri"/>
              <a:ea typeface="Calibri"/>
              <a:cs typeface="Calibri"/>
              <a:sym typeface="Calibri"/>
            </a:endParaRPr>
          </a:p>
          <a:p>
            <a:pPr indent="0" lvl="0" marL="0" marR="0" rtl="0" algn="ctr">
              <a:spcBef>
                <a:spcPts val="204"/>
              </a:spcBef>
              <a:spcAft>
                <a:spcPts val="0"/>
              </a:spcAft>
              <a:buNone/>
            </a:pPr>
            <a:r>
              <a:t/>
            </a:r>
            <a:endParaRPr b="1" i="0" sz="2160" u="none" cap="none" strike="noStrike">
              <a:solidFill>
                <a:schemeClr val="dk1"/>
              </a:solidFill>
              <a:latin typeface="Calibri"/>
              <a:ea typeface="Calibri"/>
              <a:cs typeface="Calibri"/>
              <a:sym typeface="Calibri"/>
            </a:endParaRPr>
          </a:p>
          <a:p>
            <a:pPr indent="0" lvl="0" marL="0" marR="0" rtl="0" algn="ctr">
              <a:spcBef>
                <a:spcPts val="204"/>
              </a:spcBef>
              <a:spcAft>
                <a:spcPts val="0"/>
              </a:spcAft>
              <a:buNone/>
            </a:pPr>
            <a:r>
              <a:t/>
            </a:r>
            <a:endParaRPr b="1" i="0" sz="2160" u="none" cap="none" strike="noStrike">
              <a:solidFill>
                <a:schemeClr val="dk1"/>
              </a:solidFill>
              <a:latin typeface="Calibri"/>
              <a:ea typeface="Calibri"/>
              <a:cs typeface="Calibri"/>
              <a:sym typeface="Calibri"/>
            </a:endParaRPr>
          </a:p>
          <a:p>
            <a:pPr indent="0" lvl="0" marL="457200" marR="0" rtl="0" algn="l">
              <a:spcBef>
                <a:spcPts val="204"/>
              </a:spcBef>
              <a:spcAft>
                <a:spcPts val="0"/>
              </a:spcAft>
              <a:buNone/>
            </a:pPr>
            <a:r>
              <a:rPr b="1" i="0" lang="en-US" sz="2400" u="sng" cap="none" strike="noStrike">
                <a:solidFill>
                  <a:schemeClr val="dk1"/>
                </a:solidFill>
                <a:latin typeface="Calibri"/>
                <a:ea typeface="Calibri"/>
                <a:cs typeface="Calibri"/>
                <a:sym typeface="Calibri"/>
              </a:rPr>
              <a:t>GROUP MEMBERS:</a:t>
            </a:r>
            <a:endParaRPr/>
          </a:p>
          <a:p>
            <a:pPr indent="-342900" lvl="0" marL="342900" marR="0" rtl="0" algn="l">
              <a:spcBef>
                <a:spcPts val="204"/>
              </a:spcBef>
              <a:spcAft>
                <a:spcPts val="0"/>
              </a:spcAft>
              <a:buClr>
                <a:schemeClr val="dk1"/>
              </a:buClr>
              <a:buSzPts val="2160"/>
              <a:buFont typeface="Arial"/>
              <a:buChar char="•"/>
            </a:pPr>
            <a:r>
              <a:rPr b="1" i="0" lang="en-US" sz="2160" u="none" cap="none" strike="noStrike">
                <a:solidFill>
                  <a:schemeClr val="dk1"/>
                </a:solidFill>
                <a:latin typeface="Calibri"/>
                <a:ea typeface="Calibri"/>
                <a:cs typeface="Calibri"/>
                <a:sym typeface="Calibri"/>
              </a:rPr>
              <a:t>Rajeev Kumar (2100520200054)</a:t>
            </a:r>
            <a:endParaRPr/>
          </a:p>
          <a:p>
            <a:pPr indent="-342900" lvl="0" marL="342900" marR="0" rtl="0" algn="l">
              <a:spcBef>
                <a:spcPts val="204"/>
              </a:spcBef>
              <a:spcAft>
                <a:spcPts val="0"/>
              </a:spcAft>
              <a:buClr>
                <a:schemeClr val="dk1"/>
              </a:buClr>
              <a:buSzPts val="2160"/>
              <a:buFont typeface="Arial"/>
              <a:buChar char="•"/>
            </a:pPr>
            <a:r>
              <a:rPr b="1" i="0" lang="en-US" sz="2160" u="none" cap="none" strike="noStrike">
                <a:solidFill>
                  <a:schemeClr val="dk1"/>
                </a:solidFill>
                <a:latin typeface="Calibri"/>
                <a:ea typeface="Calibri"/>
                <a:cs typeface="Calibri"/>
                <a:sym typeface="Calibri"/>
              </a:rPr>
              <a:t>Sudhanshu Mishra (2100520200064)</a:t>
            </a:r>
            <a:endParaRPr/>
          </a:p>
          <a:p>
            <a:pPr indent="-342900" lvl="0" marL="342900" marR="0" rtl="0" algn="l">
              <a:spcBef>
                <a:spcPts val="204"/>
              </a:spcBef>
              <a:spcAft>
                <a:spcPts val="0"/>
              </a:spcAft>
              <a:buClr>
                <a:schemeClr val="dk1"/>
              </a:buClr>
              <a:buSzPts val="2160"/>
              <a:buFont typeface="Arial"/>
              <a:buChar char="•"/>
            </a:pPr>
            <a:r>
              <a:rPr b="1" i="0" lang="en-US" sz="2160" u="none" cap="none" strike="noStrike">
                <a:solidFill>
                  <a:schemeClr val="dk1"/>
                </a:solidFill>
                <a:latin typeface="Calibri"/>
                <a:ea typeface="Calibri"/>
                <a:cs typeface="Calibri"/>
                <a:sym typeface="Calibri"/>
              </a:rPr>
              <a:t>Shourya Suryavanshi (2100520100156)</a:t>
            </a:r>
            <a:endParaRPr/>
          </a:p>
          <a:p>
            <a:pPr indent="-205740" lvl="0" marL="342900" marR="0" rtl="0" algn="l">
              <a:spcBef>
                <a:spcPts val="204"/>
              </a:spcBef>
              <a:spcAft>
                <a:spcPts val="0"/>
              </a:spcAft>
              <a:buClr>
                <a:schemeClr val="dk1"/>
              </a:buClr>
              <a:buSzPts val="2160"/>
              <a:buFont typeface="Arial"/>
              <a:buNone/>
            </a:pPr>
            <a:r>
              <a:t/>
            </a:r>
            <a:endParaRPr b="1" i="0" sz="2160" u="none" cap="none" strike="noStrike">
              <a:solidFill>
                <a:schemeClr val="dk1"/>
              </a:solidFill>
              <a:latin typeface="Calibri"/>
              <a:ea typeface="Calibri"/>
              <a:cs typeface="Calibri"/>
              <a:sym typeface="Calibri"/>
            </a:endParaRPr>
          </a:p>
          <a:p>
            <a:pPr indent="0" lvl="0" marL="0" marR="0" rtl="0" algn="ctr">
              <a:spcBef>
                <a:spcPts val="204"/>
              </a:spcBef>
              <a:spcAft>
                <a:spcPts val="0"/>
              </a:spcAft>
              <a:buNone/>
            </a:pPr>
            <a:r>
              <a:t/>
            </a:r>
            <a:endParaRPr b="1" i="0" sz="2160" u="none" cap="none" strike="noStrike">
              <a:solidFill>
                <a:schemeClr val="dk1"/>
              </a:solidFill>
              <a:latin typeface="Calibri"/>
              <a:ea typeface="Calibri"/>
              <a:cs typeface="Calibri"/>
              <a:sym typeface="Calibri"/>
            </a:endParaRPr>
          </a:p>
        </p:txBody>
      </p:sp>
      <p:sp>
        <p:nvSpPr>
          <p:cNvPr id="99" name="Google Shape;99;p22"/>
          <p:cNvSpPr txBox="1"/>
          <p:nvPr/>
        </p:nvSpPr>
        <p:spPr>
          <a:xfrm>
            <a:off x="9379104" y="6914750"/>
            <a:ext cx="5251297" cy="7571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160" u="none" cap="none" strike="noStrike">
                <a:solidFill>
                  <a:schemeClr val="dk1"/>
                </a:solidFill>
                <a:latin typeface="Arial"/>
                <a:ea typeface="Arial"/>
                <a:cs typeface="Arial"/>
                <a:sym typeface="Arial"/>
              </a:rPr>
              <a:t>Supervisor – Dr. Promila Bahadur</a:t>
            </a:r>
            <a:endParaRPr/>
          </a:p>
          <a:p>
            <a:pPr indent="0" lvl="0" marL="0" marR="0" rtl="0" algn="l">
              <a:spcBef>
                <a:spcPts val="0"/>
              </a:spcBef>
              <a:spcAft>
                <a:spcPts val="0"/>
              </a:spcAft>
              <a:buNone/>
            </a:pPr>
            <a:r>
              <a:rPr b="1" lang="en-US" sz="2160">
                <a:solidFill>
                  <a:schemeClr val="dk1"/>
                </a:solidFill>
                <a:latin typeface="Arial"/>
                <a:ea typeface="Arial"/>
                <a:cs typeface="Arial"/>
                <a:sym typeface="Arial"/>
              </a:rPr>
              <a:t>Co-supervisor – Er. Deepa Verma</a:t>
            </a:r>
            <a:endParaRPr/>
          </a:p>
        </p:txBody>
      </p:sp>
      <p:sp>
        <p:nvSpPr>
          <p:cNvPr id="100" name="Google Shape;100;p22"/>
          <p:cNvSpPr txBox="1"/>
          <p:nvPr/>
        </p:nvSpPr>
        <p:spPr>
          <a:xfrm>
            <a:off x="3634614" y="4761870"/>
            <a:ext cx="7317888" cy="1200329"/>
          </a:xfrm>
          <a:prstGeom prst="rect">
            <a:avLst/>
          </a:prstGeom>
          <a:noFill/>
          <a:ln>
            <a:noFill/>
          </a:ln>
        </p:spPr>
        <p:txBody>
          <a:bodyPr anchorCtr="0" anchor="t" bIns="45700" lIns="91425" spcFirstLastPara="1" rIns="91425" wrap="square" tIns="45700">
            <a:spAutoFit/>
          </a:bodyPr>
          <a:lstStyle/>
          <a:p>
            <a:pPr indent="0" lvl="0" marL="762" marR="0" rtl="0" algn="ctr">
              <a:spcBef>
                <a:spcPts val="0"/>
              </a:spcBef>
              <a:spcAft>
                <a:spcPts val="0"/>
              </a:spcAft>
              <a:buNone/>
            </a:pPr>
            <a:r>
              <a:rPr b="1" lang="en-US" sz="3600">
                <a:solidFill>
                  <a:schemeClr val="dk1"/>
                </a:solidFill>
                <a:latin typeface="Calibri"/>
                <a:ea typeface="Calibri"/>
                <a:cs typeface="Calibri"/>
                <a:sym typeface="Calibri"/>
              </a:rPr>
              <a:t>Covid-19 Predictor AI Symptom Analyzer Using Machine Learning</a:t>
            </a:r>
            <a:endParaRPr b="1" sz="3359">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aphicFrame>
        <p:nvGraphicFramePr>
          <p:cNvPr id="207" name="Google Shape;207;p31"/>
          <p:cNvGraphicFramePr/>
          <p:nvPr/>
        </p:nvGraphicFramePr>
        <p:xfrm>
          <a:off x="3194685" y="87997"/>
          <a:ext cx="3000000" cy="3000000"/>
        </p:xfrm>
        <a:graphic>
          <a:graphicData uri="http://schemas.openxmlformats.org/drawingml/2006/table">
            <a:tbl>
              <a:tblPr bandCol="1" bandRow="1" firstCol="1" firstRow="1" lastCol="1" lastRow="1">
                <a:noFill/>
                <a:tableStyleId>{8E2EE55F-D589-4A63-885A-50E3A6B7D057}</a:tableStyleId>
              </a:tblPr>
              <a:tblGrid>
                <a:gridCol w="3004775"/>
                <a:gridCol w="2820550"/>
                <a:gridCol w="2140825"/>
              </a:tblGrid>
              <a:tr h="698950">
                <a:tc>
                  <a:txBody>
                    <a:bodyPr/>
                    <a:lstStyle/>
                    <a:p>
                      <a:pPr indent="0" lvl="0" marL="476885" marR="0" rtl="0" algn="l">
                        <a:spcBef>
                          <a:spcPts val="0"/>
                        </a:spcBef>
                        <a:spcAft>
                          <a:spcPts val="0"/>
                        </a:spcAft>
                        <a:buNone/>
                      </a:pPr>
                      <a:r>
                        <a:rPr lang="en-US" sz="2000" u="none" cap="none" strike="noStrike">
                          <a:solidFill>
                            <a:schemeClr val="lt1"/>
                          </a:solidFill>
                        </a:rPr>
                        <a:t>RESEARCHER NAME</a:t>
                      </a:r>
                      <a:endParaRPr sz="2000" u="none" cap="none" strike="noStrike">
                        <a:solidFill>
                          <a:schemeClr val="lt1"/>
                        </a:solidFill>
                        <a:latin typeface="Times New Roman"/>
                        <a:ea typeface="Times New Roman"/>
                        <a:cs typeface="Times New Roman"/>
                        <a:sym typeface="Times New Roman"/>
                      </a:endParaRPr>
                    </a:p>
                  </a:txBody>
                  <a:tcPr marT="0" marB="0" marR="0" marL="0"/>
                </a:tc>
                <a:tc>
                  <a:txBody>
                    <a:bodyPr/>
                    <a:lstStyle/>
                    <a:p>
                      <a:pPr indent="0" lvl="0" marL="276860" marR="0" rtl="0" algn="l">
                        <a:spcBef>
                          <a:spcPts val="0"/>
                        </a:spcBef>
                        <a:spcAft>
                          <a:spcPts val="0"/>
                        </a:spcAft>
                        <a:buNone/>
                      </a:pPr>
                      <a:r>
                        <a:rPr lang="en-US" sz="2000" u="none" cap="none" strike="noStrike">
                          <a:solidFill>
                            <a:schemeClr val="lt1"/>
                          </a:solidFill>
                          <a:latin typeface="Calibri"/>
                          <a:ea typeface="Calibri"/>
                          <a:cs typeface="Calibri"/>
                          <a:sym typeface="Calibri"/>
                        </a:rPr>
                        <a:t>RESEARCH PAPER</a:t>
                      </a:r>
                      <a:endParaRPr sz="2000" u="none" cap="none" strike="noStrike">
                        <a:solidFill>
                          <a:schemeClr val="lt1"/>
                        </a:solidFill>
                        <a:latin typeface="Calibri"/>
                        <a:ea typeface="Calibri"/>
                        <a:cs typeface="Calibri"/>
                        <a:sym typeface="Calibri"/>
                      </a:endParaRPr>
                    </a:p>
                  </a:txBody>
                  <a:tcPr marT="0" marB="0" marR="0" marL="0"/>
                </a:tc>
                <a:tc>
                  <a:txBody>
                    <a:bodyPr/>
                    <a:lstStyle/>
                    <a:p>
                      <a:pPr indent="0" lvl="0" marL="457835" marR="0" rtl="0" algn="l">
                        <a:spcBef>
                          <a:spcPts val="0"/>
                        </a:spcBef>
                        <a:spcAft>
                          <a:spcPts val="0"/>
                        </a:spcAft>
                        <a:buNone/>
                      </a:pPr>
                      <a:r>
                        <a:rPr lang="en-US" sz="2000" u="none" cap="none" strike="noStrike">
                          <a:solidFill>
                            <a:schemeClr val="lt1"/>
                          </a:solidFill>
                          <a:latin typeface="Calibri"/>
                          <a:ea typeface="Calibri"/>
                          <a:cs typeface="Calibri"/>
                          <a:sym typeface="Calibri"/>
                        </a:rPr>
                        <a:t>ACCURACY</a:t>
                      </a:r>
                      <a:endParaRPr sz="2000" u="none" cap="none" strike="noStrike">
                        <a:solidFill>
                          <a:schemeClr val="lt1"/>
                        </a:solidFill>
                        <a:latin typeface="Calibri"/>
                        <a:ea typeface="Calibri"/>
                        <a:cs typeface="Calibri"/>
                        <a:sym typeface="Calibri"/>
                      </a:endParaRPr>
                    </a:p>
                  </a:txBody>
                  <a:tcPr marT="0" marB="0" marR="0" marL="0"/>
                </a:tc>
              </a:tr>
              <a:tr h="1362550">
                <a:tc>
                  <a:txBody>
                    <a:bodyPr/>
                    <a:lstStyle/>
                    <a:p>
                      <a:pPr indent="0" lvl="0" marL="62864" marR="0" rtl="0" algn="l">
                        <a:spcBef>
                          <a:spcPts val="0"/>
                        </a:spcBef>
                        <a:spcAft>
                          <a:spcPts val="0"/>
                        </a:spcAft>
                        <a:buNone/>
                      </a:pPr>
                      <a:r>
                        <a:rPr lang="en-US" sz="1600" u="none" cap="none" strike="noStrike">
                          <a:solidFill>
                            <a:schemeClr val="dk1"/>
                          </a:solidFill>
                        </a:rPr>
                        <a:t>[1] Yazeed Zoabi et al. (2021)</a:t>
                      </a:r>
                      <a:endParaRPr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59689" marR="323850" rtl="0" algn="l">
                        <a:spcBef>
                          <a:spcPts val="0"/>
                        </a:spcBef>
                        <a:spcAft>
                          <a:spcPts val="0"/>
                        </a:spcAft>
                        <a:buNone/>
                      </a:pPr>
                      <a:r>
                        <a:rPr lang="en-US" sz="1600" u="none" cap="none" strike="noStrike">
                          <a:solidFill>
                            <a:schemeClr val="dk1"/>
                          </a:solidFill>
                        </a:rPr>
                        <a:t>Machine learning-based COVID-19</a:t>
                      </a:r>
                      <a:endParaRPr sz="1600" u="none" cap="none" strike="noStrike">
                        <a:solidFill>
                          <a:schemeClr val="dk1"/>
                        </a:solidFill>
                      </a:endParaRPr>
                    </a:p>
                    <a:p>
                      <a:pPr indent="0" lvl="0" marL="59689" marR="0" rtl="0" algn="l">
                        <a:spcBef>
                          <a:spcPts val="0"/>
                        </a:spcBef>
                        <a:spcAft>
                          <a:spcPts val="0"/>
                        </a:spcAft>
                        <a:buNone/>
                      </a:pPr>
                      <a:r>
                        <a:rPr lang="en-US" sz="1600" u="none" cap="none" strike="noStrike">
                          <a:solidFill>
                            <a:schemeClr val="dk1"/>
                          </a:solidFill>
                        </a:rPr>
                        <a:t>diagnosis</a:t>
                      </a:r>
                      <a:endParaRPr sz="1600" u="none" cap="none" strike="noStrike">
                        <a:solidFill>
                          <a:schemeClr val="dk1"/>
                        </a:solidFill>
                        <a:latin typeface="Times New Roman"/>
                        <a:ea typeface="Times New Roman"/>
                        <a:cs typeface="Times New Roman"/>
                        <a:sym typeface="Times New Roman"/>
                      </a:endParaRPr>
                    </a:p>
                  </a:txBody>
                  <a:tcPr marT="0" marB="0" marR="0" marL="0"/>
                </a:tc>
                <a:tc>
                  <a:txBody>
                    <a:bodyPr/>
                    <a:lstStyle/>
                    <a:p>
                      <a:pPr indent="0" lvl="0" marL="66040" marR="89535" rtl="0" algn="l">
                        <a:spcBef>
                          <a:spcPts val="0"/>
                        </a:spcBef>
                        <a:spcAft>
                          <a:spcPts val="0"/>
                        </a:spcAft>
                        <a:buNone/>
                      </a:pPr>
                      <a:r>
                        <a:rPr lang="en-US" sz="1600" u="none" cap="none" strike="noStrike">
                          <a:solidFill>
                            <a:schemeClr val="dk1"/>
                          </a:solidFill>
                          <a:latin typeface="Calibri"/>
                          <a:ea typeface="Calibri"/>
                          <a:cs typeface="Calibri"/>
                          <a:sym typeface="Calibri"/>
                        </a:rPr>
                        <a:t>96.5</a:t>
                      </a:r>
                      <a:endParaRPr/>
                    </a:p>
                  </a:txBody>
                  <a:tcPr marT="0" marB="0" marR="0" marL="0">
                    <a:solidFill>
                      <a:schemeClr val="lt2"/>
                    </a:solidFill>
                  </a:tcPr>
                </a:tc>
              </a:tr>
              <a:tr h="1453300">
                <a:tc>
                  <a:txBody>
                    <a:bodyPr/>
                    <a:lstStyle/>
                    <a:p>
                      <a:pPr indent="0" lvl="0" marL="62864" marR="16510" rtl="0" algn="l">
                        <a:spcBef>
                          <a:spcPts val="0"/>
                        </a:spcBef>
                        <a:spcAft>
                          <a:spcPts val="0"/>
                        </a:spcAft>
                        <a:buNone/>
                      </a:pPr>
                      <a:r>
                        <a:rPr lang="en-US" sz="1600" u="none" cap="none" strike="noStrike">
                          <a:solidFill>
                            <a:schemeClr val="dk1"/>
                          </a:solidFill>
                        </a:rPr>
                        <a:t>[2] Kundapur et al. (2020)</a:t>
                      </a:r>
                      <a:endParaRPr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59689" marR="168275" rtl="0" algn="l">
                        <a:spcBef>
                          <a:spcPts val="0"/>
                        </a:spcBef>
                        <a:spcAft>
                          <a:spcPts val="0"/>
                        </a:spcAft>
                        <a:buNone/>
                      </a:pPr>
                      <a:r>
                        <a:rPr lang="en-US" sz="1600" u="none" cap="none" strike="noStrike">
                          <a:solidFill>
                            <a:schemeClr val="dk1"/>
                          </a:solidFill>
                        </a:rPr>
                        <a:t>Trend analysis of COVID-19 |</a:t>
                      </a:r>
                      <a:endParaRPr sz="1600" u="none" cap="none" strike="noStrike">
                        <a:solidFill>
                          <a:schemeClr val="dk1"/>
                        </a:solidFill>
                      </a:endParaRPr>
                    </a:p>
                    <a:p>
                      <a:pPr indent="0" lvl="0" marL="59689" marR="0" rtl="0" algn="l">
                        <a:spcBef>
                          <a:spcPts val="0"/>
                        </a:spcBef>
                        <a:spcAft>
                          <a:spcPts val="0"/>
                        </a:spcAft>
                        <a:buNone/>
                      </a:pPr>
                      <a:r>
                        <a:rPr lang="en-US" sz="1600" u="none" cap="none" strike="noStrike">
                          <a:solidFill>
                            <a:schemeClr val="dk1"/>
                          </a:solidFill>
                        </a:rPr>
                        <a:t>Societal and health trends during the</a:t>
                      </a:r>
                      <a:endParaRPr sz="1600" u="none" cap="none" strike="noStrike">
                        <a:solidFill>
                          <a:schemeClr val="dk1"/>
                        </a:solidFill>
                      </a:endParaRPr>
                    </a:p>
                    <a:p>
                      <a:pPr indent="0" lvl="0" marL="59689" marR="0" rtl="0" algn="l">
                        <a:spcBef>
                          <a:spcPts val="0"/>
                        </a:spcBef>
                        <a:spcAft>
                          <a:spcPts val="0"/>
                        </a:spcAft>
                        <a:buNone/>
                      </a:pPr>
                      <a:r>
                        <a:rPr lang="en-US" sz="1600" u="none" cap="none" strike="noStrike">
                          <a:solidFill>
                            <a:schemeClr val="dk1"/>
                          </a:solidFill>
                        </a:rPr>
                        <a:t>pandemic</a:t>
                      </a:r>
                      <a:endParaRPr sz="1600" u="none" cap="none" strike="noStrike">
                        <a:solidFill>
                          <a:schemeClr val="dk1"/>
                        </a:solidFill>
                        <a:latin typeface="Times New Roman"/>
                        <a:ea typeface="Times New Roman"/>
                        <a:cs typeface="Times New Roman"/>
                        <a:sym typeface="Times New Roman"/>
                      </a:endParaRPr>
                    </a:p>
                  </a:txBody>
                  <a:tcPr marT="0" marB="0" marR="0" marL="0"/>
                </a:tc>
                <a:tc>
                  <a:txBody>
                    <a:bodyPr/>
                    <a:lstStyle/>
                    <a:p>
                      <a:pPr indent="0" lvl="0" marL="66040" marR="294640" rtl="0" algn="l">
                        <a:spcBef>
                          <a:spcPts val="0"/>
                        </a:spcBef>
                        <a:spcAft>
                          <a:spcPts val="0"/>
                        </a:spcAft>
                        <a:buNone/>
                      </a:pPr>
                      <a:r>
                        <a:rPr b="1" lang="en-US" sz="1600" u="none" cap="none" strike="noStrike">
                          <a:solidFill>
                            <a:schemeClr val="dk1"/>
                          </a:solidFill>
                          <a:latin typeface="Calibri"/>
                          <a:ea typeface="Calibri"/>
                          <a:cs typeface="Calibri"/>
                          <a:sym typeface="Calibri"/>
                        </a:rPr>
                        <a:t>96.15</a:t>
                      </a:r>
                      <a:endParaRPr/>
                    </a:p>
                  </a:txBody>
                  <a:tcPr marT="0" marB="0" marR="0" marL="0">
                    <a:solidFill>
                      <a:schemeClr val="lt2"/>
                    </a:solidFill>
                  </a:tcPr>
                </a:tc>
              </a:tr>
              <a:tr h="1301000">
                <a:tc>
                  <a:txBody>
                    <a:bodyPr/>
                    <a:lstStyle/>
                    <a:p>
                      <a:pPr indent="0" lvl="0" marL="62864" marR="0" rtl="0" algn="l">
                        <a:spcBef>
                          <a:spcPts val="0"/>
                        </a:spcBef>
                        <a:spcAft>
                          <a:spcPts val="0"/>
                        </a:spcAft>
                        <a:buNone/>
                      </a:pPr>
                      <a:r>
                        <a:rPr b="1" lang="en-US" sz="1600" u="none" cap="none" strike="noStrike">
                          <a:solidFill>
                            <a:schemeClr val="dk1"/>
                          </a:solidFill>
                        </a:rPr>
                        <a:t>[3</a:t>
                      </a:r>
                      <a:r>
                        <a:rPr lang="en-US" sz="1600" u="none" cap="none" strike="noStrike">
                          <a:solidFill>
                            <a:schemeClr val="dk1"/>
                          </a:solidFill>
                        </a:rPr>
                        <a:t>] Channappanavar &amp;</a:t>
                      </a:r>
                      <a:endParaRPr sz="1600" u="none" cap="none" strike="noStrike">
                        <a:solidFill>
                          <a:schemeClr val="dk1"/>
                        </a:solidFill>
                      </a:endParaRPr>
                    </a:p>
                    <a:p>
                      <a:pPr indent="0" lvl="0" marL="62864" marR="0" rtl="0" algn="l">
                        <a:spcBef>
                          <a:spcPts val="0"/>
                        </a:spcBef>
                        <a:spcAft>
                          <a:spcPts val="0"/>
                        </a:spcAft>
                        <a:buNone/>
                      </a:pPr>
                      <a:r>
                        <a:rPr lang="en-US" sz="1600" u="none" cap="none" strike="noStrike">
                          <a:solidFill>
                            <a:schemeClr val="dk1"/>
                          </a:solidFill>
                        </a:rPr>
                        <a:t>Perlman (2022)</a:t>
                      </a:r>
                      <a:endParaRPr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59689" marR="80645" rtl="0" algn="l">
                        <a:spcBef>
                          <a:spcPts val="0"/>
                        </a:spcBef>
                        <a:spcAft>
                          <a:spcPts val="0"/>
                        </a:spcAft>
                        <a:buNone/>
                      </a:pPr>
                      <a:r>
                        <a:rPr lang="en-US" sz="1600" u="none" cap="none" strike="noStrike">
                          <a:solidFill>
                            <a:schemeClr val="dk1"/>
                          </a:solidFill>
                        </a:rPr>
                        <a:t>Cytokine storm and immunopathology</a:t>
                      </a:r>
                      <a:endParaRPr sz="1600" u="none" cap="none" strike="noStrike">
                        <a:solidFill>
                          <a:schemeClr val="dk1"/>
                        </a:solidFill>
                        <a:latin typeface="Times New Roman"/>
                        <a:ea typeface="Times New Roman"/>
                        <a:cs typeface="Times New Roman"/>
                        <a:sym typeface="Times New Roman"/>
                      </a:endParaRPr>
                    </a:p>
                  </a:txBody>
                  <a:tcPr marT="0" marB="0" marR="0" marL="0"/>
                </a:tc>
                <a:tc>
                  <a:txBody>
                    <a:bodyPr/>
                    <a:lstStyle/>
                    <a:p>
                      <a:pPr indent="0" lvl="0" marL="66040" marR="63500" rtl="0" algn="l">
                        <a:spcBef>
                          <a:spcPts val="0"/>
                        </a:spcBef>
                        <a:spcAft>
                          <a:spcPts val="0"/>
                        </a:spcAft>
                        <a:buNone/>
                      </a:pPr>
                      <a:r>
                        <a:rPr b="1" lang="en-US" sz="1600" u="none" cap="none" strike="noStrike">
                          <a:solidFill>
                            <a:schemeClr val="dk1"/>
                          </a:solidFill>
                          <a:latin typeface="Calibri"/>
                          <a:ea typeface="Calibri"/>
                          <a:cs typeface="Calibri"/>
                          <a:sym typeface="Calibri"/>
                        </a:rPr>
                        <a:t>9</a:t>
                      </a:r>
                      <a:r>
                        <a:rPr lang="en-US" sz="1600">
                          <a:solidFill>
                            <a:schemeClr val="dk1"/>
                          </a:solidFill>
                        </a:rPr>
                        <a:t>7.57</a:t>
                      </a:r>
                      <a:endParaRPr/>
                    </a:p>
                  </a:txBody>
                  <a:tcPr marT="0" marB="0" marR="0" marL="0">
                    <a:solidFill>
                      <a:schemeClr val="lt2"/>
                    </a:solidFill>
                  </a:tcPr>
                </a:tc>
              </a:tr>
              <a:tr h="1442700">
                <a:tc>
                  <a:txBody>
                    <a:bodyPr/>
                    <a:lstStyle/>
                    <a:p>
                      <a:pPr indent="0" lvl="0" marL="62864" marR="0" rtl="0" algn="l">
                        <a:spcBef>
                          <a:spcPts val="0"/>
                        </a:spcBef>
                        <a:spcAft>
                          <a:spcPts val="0"/>
                        </a:spcAft>
                        <a:buNone/>
                      </a:pPr>
                      <a:r>
                        <a:rPr lang="en-US" sz="1600" u="none" cap="none" strike="noStrike">
                          <a:solidFill>
                            <a:schemeClr val="dk1"/>
                          </a:solidFill>
                        </a:rPr>
                        <a:t>[4] Jin et al. (2021)</a:t>
                      </a:r>
                      <a:endParaRPr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59689" marR="382905" rtl="0" algn="l">
                        <a:spcBef>
                          <a:spcPts val="0"/>
                        </a:spcBef>
                        <a:spcAft>
                          <a:spcPts val="0"/>
                        </a:spcAft>
                        <a:buNone/>
                      </a:pPr>
                      <a:r>
                        <a:rPr lang="en-US" sz="1600" u="none" cap="none" strike="noStrike">
                          <a:solidFill>
                            <a:schemeClr val="dk1"/>
                          </a:solidFill>
                        </a:rPr>
                        <a:t>AI system for COVID-19</a:t>
                      </a:r>
                      <a:endParaRPr sz="1600" u="none" cap="none" strike="noStrike">
                        <a:solidFill>
                          <a:schemeClr val="dk1"/>
                        </a:solidFill>
                      </a:endParaRPr>
                    </a:p>
                    <a:p>
                      <a:pPr indent="0" lvl="0" marL="59689" marR="0" rtl="0" algn="l">
                        <a:spcBef>
                          <a:spcPts val="0"/>
                        </a:spcBef>
                        <a:spcAft>
                          <a:spcPts val="0"/>
                        </a:spcAft>
                        <a:buNone/>
                      </a:pPr>
                      <a:r>
                        <a:rPr lang="en-US" sz="1600" u="none" cap="none" strike="noStrike">
                          <a:solidFill>
                            <a:schemeClr val="dk1"/>
                          </a:solidFill>
                        </a:rPr>
                        <a:t>diagnosis</a:t>
                      </a:r>
                      <a:endParaRPr sz="1600" u="none" cap="none" strike="noStrike">
                        <a:solidFill>
                          <a:schemeClr val="dk1"/>
                        </a:solidFill>
                        <a:latin typeface="Times New Roman"/>
                        <a:ea typeface="Times New Roman"/>
                        <a:cs typeface="Times New Roman"/>
                        <a:sym typeface="Times New Roman"/>
                      </a:endParaRPr>
                    </a:p>
                  </a:txBody>
                  <a:tcPr marT="0" marB="0" marR="0" marL="0"/>
                </a:tc>
                <a:tc>
                  <a:txBody>
                    <a:bodyPr/>
                    <a:lstStyle/>
                    <a:p>
                      <a:pPr indent="0" lvl="0" marL="66040" marR="294640" rtl="0" algn="l">
                        <a:spcBef>
                          <a:spcPts val="0"/>
                        </a:spcBef>
                        <a:spcAft>
                          <a:spcPts val="0"/>
                        </a:spcAft>
                        <a:buNone/>
                      </a:pPr>
                      <a:r>
                        <a:rPr lang="en-US" sz="1600" u="none" cap="none" strike="noStrike">
                          <a:solidFill>
                            <a:schemeClr val="dk1"/>
                          </a:solidFill>
                          <a:latin typeface="Calibri"/>
                          <a:ea typeface="Calibri"/>
                          <a:cs typeface="Calibri"/>
                          <a:sym typeface="Calibri"/>
                        </a:rPr>
                        <a:t>95</a:t>
                      </a:r>
                      <a:r>
                        <a:rPr lang="en-US" sz="1600">
                          <a:solidFill>
                            <a:schemeClr val="dk1"/>
                          </a:solidFill>
                        </a:rPr>
                        <a:t>.78</a:t>
                      </a:r>
                      <a:endParaRPr/>
                    </a:p>
                  </a:txBody>
                  <a:tcPr marT="0" marB="0" marR="0" marL="0">
                    <a:solidFill>
                      <a:schemeClr val="lt2"/>
                    </a:solidFill>
                  </a:tcPr>
                </a:tc>
              </a:tr>
              <a:tr h="1376050">
                <a:tc>
                  <a:txBody>
                    <a:bodyPr/>
                    <a:lstStyle/>
                    <a:p>
                      <a:pPr indent="0" lvl="0" marL="62864" marR="0" rtl="0" algn="l">
                        <a:spcBef>
                          <a:spcPts val="0"/>
                        </a:spcBef>
                        <a:spcAft>
                          <a:spcPts val="0"/>
                        </a:spcAft>
                        <a:buNone/>
                      </a:pPr>
                      <a:r>
                        <a:rPr lang="en-US" sz="1600" u="none" cap="none" strike="noStrike">
                          <a:solidFill>
                            <a:schemeClr val="dk1"/>
                          </a:solidFill>
                        </a:rPr>
                        <a:t>[5] Chatterjee et al. (2020)</a:t>
                      </a:r>
                      <a:endParaRPr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59689" marR="174625" rtl="0" algn="l">
                        <a:spcBef>
                          <a:spcPts val="0"/>
                        </a:spcBef>
                        <a:spcAft>
                          <a:spcPts val="0"/>
                        </a:spcAft>
                        <a:buNone/>
                      </a:pPr>
                      <a:r>
                        <a:rPr b="0" lang="en-US" sz="1600" u="none" cap="none" strike="noStrike">
                          <a:solidFill>
                            <a:schemeClr val="dk1"/>
                          </a:solidFill>
                        </a:rPr>
                        <a:t>Comprehensive pandemic review</a:t>
                      </a:r>
                      <a:endParaRPr b="0" sz="1600" u="none" cap="none" strike="noStrike">
                        <a:solidFill>
                          <a:schemeClr val="dk1"/>
                        </a:solidFill>
                        <a:latin typeface="Times New Roman"/>
                        <a:ea typeface="Times New Roman"/>
                        <a:cs typeface="Times New Roman"/>
                        <a:sym typeface="Times New Roman"/>
                      </a:endParaRPr>
                    </a:p>
                  </a:txBody>
                  <a:tcPr marT="0" marB="0" marR="0" marL="0">
                    <a:solidFill>
                      <a:schemeClr val="lt2"/>
                    </a:solidFill>
                  </a:tcPr>
                </a:tc>
                <a:tc>
                  <a:txBody>
                    <a:bodyPr/>
                    <a:lstStyle/>
                    <a:p>
                      <a:pPr indent="0" lvl="0" marL="66040" marR="0" rtl="0" algn="l">
                        <a:spcBef>
                          <a:spcPts val="0"/>
                        </a:spcBef>
                        <a:spcAft>
                          <a:spcPts val="0"/>
                        </a:spcAft>
                        <a:buNone/>
                      </a:pPr>
                      <a:r>
                        <a:rPr lang="en-US" sz="1600" u="none" cap="none" strike="noStrike">
                          <a:solidFill>
                            <a:schemeClr val="dk1"/>
                          </a:solidFill>
                          <a:latin typeface="Calibri"/>
                          <a:ea typeface="Calibri"/>
                          <a:cs typeface="Calibri"/>
                          <a:sym typeface="Calibri"/>
                        </a:rPr>
                        <a:t>95.1</a:t>
                      </a:r>
                      <a:endParaRPr/>
                    </a:p>
                  </a:txBody>
                  <a:tcPr marT="0" marB="0" marR="0" marL="0">
                    <a:solidFill>
                      <a:schemeClr val="lt2"/>
                    </a:solidFill>
                  </a:tcPr>
                </a:tc>
              </a:tr>
            </a:tbl>
          </a:graphicData>
        </a:graphic>
      </p:graphicFrame>
      <p:sp>
        <p:nvSpPr>
          <p:cNvPr id="208" name="Google Shape;208;p31"/>
          <p:cNvSpPr/>
          <p:nvPr/>
        </p:nvSpPr>
        <p:spPr>
          <a:xfrm>
            <a:off x="5118100" y="2190750"/>
            <a:ext cx="146304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31"/>
          <p:cNvSpPr txBox="1"/>
          <p:nvPr/>
        </p:nvSpPr>
        <p:spPr>
          <a:xfrm>
            <a:off x="982980" y="7555101"/>
            <a:ext cx="14630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4348825" y="1053075"/>
            <a:ext cx="824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solidFill>
                  <a:schemeClr val="dk1"/>
                </a:solidFill>
                <a:latin typeface="Raleway"/>
                <a:ea typeface="Raleway"/>
                <a:cs typeface="Raleway"/>
                <a:sym typeface="Raleway"/>
              </a:rPr>
              <a:t>UI Development</a:t>
            </a:r>
            <a:endParaRPr sz="3600">
              <a:solidFill>
                <a:schemeClr val="dk1"/>
              </a:solidFill>
              <a:latin typeface="Raleway"/>
              <a:ea typeface="Raleway"/>
              <a:cs typeface="Raleway"/>
              <a:sym typeface="Raleway"/>
            </a:endParaRPr>
          </a:p>
        </p:txBody>
      </p:sp>
      <p:sp>
        <p:nvSpPr>
          <p:cNvPr id="215" name="Google Shape;215;p32"/>
          <p:cNvSpPr txBox="1"/>
          <p:nvPr/>
        </p:nvSpPr>
        <p:spPr>
          <a:xfrm>
            <a:off x="799575" y="2457175"/>
            <a:ext cx="11232900" cy="173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359">
                <a:solidFill>
                  <a:schemeClr val="dk1"/>
                </a:solidFill>
                <a:latin typeface="Calibri"/>
                <a:ea typeface="Calibri"/>
                <a:cs typeface="Calibri"/>
                <a:sym typeface="Calibri"/>
              </a:rPr>
              <a:t>Technology</a:t>
            </a:r>
            <a:r>
              <a:rPr lang="en-US" sz="3359">
                <a:solidFill>
                  <a:schemeClr val="dk1"/>
                </a:solidFill>
                <a:latin typeface="Calibri"/>
                <a:ea typeface="Calibri"/>
                <a:cs typeface="Calibri"/>
                <a:sym typeface="Calibri"/>
              </a:rPr>
              <a:t> Used : </a:t>
            </a:r>
            <a:endParaRPr sz="3359">
              <a:solidFill>
                <a:schemeClr val="dk1"/>
              </a:solidFill>
              <a:latin typeface="Calibri"/>
              <a:ea typeface="Calibri"/>
              <a:cs typeface="Calibri"/>
              <a:sym typeface="Calibri"/>
            </a:endParaRPr>
          </a:p>
          <a:p>
            <a:pPr indent="0" lvl="0" marL="0" rtl="0" algn="l">
              <a:spcBef>
                <a:spcPts val="0"/>
              </a:spcBef>
              <a:spcAft>
                <a:spcPts val="0"/>
              </a:spcAft>
              <a:buNone/>
            </a:pPr>
            <a:r>
              <a:t/>
            </a:r>
            <a:endParaRPr sz="3359">
              <a:solidFill>
                <a:schemeClr val="dk1"/>
              </a:solidFill>
              <a:latin typeface="Calibri"/>
              <a:ea typeface="Calibri"/>
              <a:cs typeface="Calibri"/>
              <a:sym typeface="Calibri"/>
            </a:endParaRPr>
          </a:p>
          <a:p>
            <a:pPr indent="0" lvl="0" marL="0" rtl="0" algn="l">
              <a:spcBef>
                <a:spcPts val="0"/>
              </a:spcBef>
              <a:spcAft>
                <a:spcPts val="0"/>
              </a:spcAft>
              <a:buNone/>
            </a:pPr>
            <a:r>
              <a:t/>
            </a:r>
            <a:endParaRPr sz="3359">
              <a:solidFill>
                <a:schemeClr val="dk1"/>
              </a:solidFill>
              <a:latin typeface="Calibri"/>
              <a:ea typeface="Calibri"/>
              <a:cs typeface="Calibri"/>
              <a:sym typeface="Calibri"/>
            </a:endParaRPr>
          </a:p>
        </p:txBody>
      </p:sp>
      <p:sp>
        <p:nvSpPr>
          <p:cNvPr id="216" name="Google Shape;216;p32"/>
          <p:cNvSpPr txBox="1"/>
          <p:nvPr/>
        </p:nvSpPr>
        <p:spPr>
          <a:xfrm>
            <a:off x="1482100" y="3724775"/>
            <a:ext cx="11232900" cy="3287700"/>
          </a:xfrm>
          <a:prstGeom prst="rect">
            <a:avLst/>
          </a:prstGeom>
          <a:noFill/>
          <a:ln>
            <a:noFill/>
          </a:ln>
        </p:spPr>
        <p:txBody>
          <a:bodyPr anchorCtr="0" anchor="t" bIns="91425" lIns="91425" spcFirstLastPara="1" rIns="91425" wrap="square" tIns="91425">
            <a:spAutoFit/>
          </a:bodyPr>
          <a:lstStyle/>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HTML</a:t>
            </a:r>
            <a:endParaRPr sz="3359">
              <a:solidFill>
                <a:schemeClr val="dk1"/>
              </a:solidFill>
              <a:latin typeface="Calibri"/>
              <a:ea typeface="Calibri"/>
              <a:cs typeface="Calibri"/>
              <a:sym typeface="Calibri"/>
            </a:endParaRPr>
          </a:p>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Tailwind CSS</a:t>
            </a:r>
            <a:endParaRPr sz="3359">
              <a:solidFill>
                <a:schemeClr val="dk1"/>
              </a:solidFill>
              <a:latin typeface="Calibri"/>
              <a:ea typeface="Calibri"/>
              <a:cs typeface="Calibri"/>
              <a:sym typeface="Calibri"/>
            </a:endParaRPr>
          </a:p>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JavaScript</a:t>
            </a:r>
            <a:endParaRPr sz="3359">
              <a:solidFill>
                <a:schemeClr val="dk1"/>
              </a:solidFill>
              <a:latin typeface="Calibri"/>
              <a:ea typeface="Calibri"/>
              <a:cs typeface="Calibri"/>
              <a:sym typeface="Calibri"/>
            </a:endParaRPr>
          </a:p>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React.JS</a:t>
            </a:r>
            <a:endParaRPr sz="3359">
              <a:solidFill>
                <a:schemeClr val="dk1"/>
              </a:solidFill>
              <a:latin typeface="Calibri"/>
              <a:ea typeface="Calibri"/>
              <a:cs typeface="Calibri"/>
              <a:sym typeface="Calibri"/>
            </a:endParaRPr>
          </a:p>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API</a:t>
            </a:r>
            <a:endParaRPr sz="3359">
              <a:solidFill>
                <a:schemeClr val="dk1"/>
              </a:solidFill>
              <a:latin typeface="Calibri"/>
              <a:ea typeface="Calibri"/>
              <a:cs typeface="Calibri"/>
              <a:sym typeface="Calibri"/>
            </a:endParaRPr>
          </a:p>
          <a:p>
            <a:pPr indent="-441960" lvl="0" marL="457200" rtl="0" algn="l">
              <a:spcBef>
                <a:spcPts val="0"/>
              </a:spcBef>
              <a:spcAft>
                <a:spcPts val="0"/>
              </a:spcAft>
              <a:buClr>
                <a:schemeClr val="dk1"/>
              </a:buClr>
              <a:buSzPts val="3360"/>
              <a:buFont typeface="Calibri"/>
              <a:buChar char="●"/>
            </a:pPr>
            <a:r>
              <a:rPr lang="en-US" sz="3359">
                <a:solidFill>
                  <a:schemeClr val="dk1"/>
                </a:solidFill>
                <a:latin typeface="Calibri"/>
                <a:ea typeface="Calibri"/>
                <a:cs typeface="Calibri"/>
                <a:sym typeface="Calibri"/>
              </a:rPr>
              <a:t>Python</a:t>
            </a:r>
            <a:endParaRPr sz="3359">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5596900" y="682550"/>
            <a:ext cx="11232900" cy="7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50">
                <a:solidFill>
                  <a:schemeClr val="dk1"/>
                </a:solidFill>
                <a:latin typeface="Raleway"/>
                <a:ea typeface="Raleway"/>
                <a:cs typeface="Raleway"/>
                <a:sym typeface="Raleway"/>
              </a:rPr>
              <a:t>Result</a:t>
            </a:r>
            <a:endParaRPr sz="3650">
              <a:solidFill>
                <a:schemeClr val="dk1"/>
              </a:solidFill>
              <a:latin typeface="Raleway"/>
              <a:ea typeface="Raleway"/>
              <a:cs typeface="Raleway"/>
              <a:sym typeface="Raleway"/>
            </a:endParaRPr>
          </a:p>
        </p:txBody>
      </p:sp>
      <p:pic>
        <p:nvPicPr>
          <p:cNvPr id="222" name="Google Shape;222;p33" title="WhatsApp Image 2025-03-28 at 11.52.46.jpeg"/>
          <p:cNvPicPr preferRelativeResize="0"/>
          <p:nvPr/>
        </p:nvPicPr>
        <p:blipFill>
          <a:blip r:embed="rId3">
            <a:alphaModFix/>
          </a:blip>
          <a:stretch>
            <a:fillRect/>
          </a:stretch>
        </p:blipFill>
        <p:spPr>
          <a:xfrm>
            <a:off x="8171100" y="1883225"/>
            <a:ext cx="4442350" cy="6263575"/>
          </a:xfrm>
          <a:prstGeom prst="rect">
            <a:avLst/>
          </a:prstGeom>
          <a:noFill/>
          <a:ln>
            <a:noFill/>
          </a:ln>
        </p:spPr>
      </p:pic>
      <p:pic>
        <p:nvPicPr>
          <p:cNvPr id="223" name="Google Shape;223;p33" title="WhatsApp Image 2025-03-28 at 11.52.47.jpeg"/>
          <p:cNvPicPr preferRelativeResize="0"/>
          <p:nvPr/>
        </p:nvPicPr>
        <p:blipFill>
          <a:blip r:embed="rId4">
            <a:alphaModFix/>
          </a:blip>
          <a:stretch>
            <a:fillRect/>
          </a:stretch>
        </p:blipFill>
        <p:spPr>
          <a:xfrm>
            <a:off x="987400" y="1696625"/>
            <a:ext cx="4609500" cy="6263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pic>
        <p:nvPicPr>
          <p:cNvPr descr="preencoded.png" id="229" name="Google Shape;229;p34"/>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230" name="Google Shape;230;p34"/>
          <p:cNvSpPr/>
          <p:nvPr/>
        </p:nvSpPr>
        <p:spPr>
          <a:xfrm>
            <a:off x="7965492" y="511368"/>
            <a:ext cx="5679600" cy="611700"/>
          </a:xfrm>
          <a:prstGeom prst="rect">
            <a:avLst/>
          </a:prstGeom>
          <a:noFill/>
          <a:ln>
            <a:noFill/>
          </a:ln>
        </p:spPr>
        <p:txBody>
          <a:bodyPr anchorCtr="0" anchor="t" bIns="0" lIns="0" spcFirstLastPara="1" rIns="0" wrap="square" tIns="0">
            <a:noAutofit/>
          </a:bodyPr>
          <a:lstStyle/>
          <a:p>
            <a:pPr indent="0" lvl="0" marL="0" marR="0" rtl="0" algn="l">
              <a:lnSpc>
                <a:spcPct val="124675"/>
              </a:lnSpc>
              <a:spcBef>
                <a:spcPts val="0"/>
              </a:spcBef>
              <a:spcAft>
                <a:spcPts val="0"/>
              </a:spcAft>
              <a:buClr>
                <a:srgbClr val="1B1B27"/>
              </a:buClr>
              <a:buSzPts val="3850"/>
              <a:buFont typeface="Raleway"/>
              <a:buNone/>
            </a:pPr>
            <a:r>
              <a:rPr lang="en-US" sz="3850">
                <a:solidFill>
                  <a:srgbClr val="1B1B27"/>
                </a:solidFill>
                <a:latin typeface="Raleway"/>
                <a:ea typeface="Raleway"/>
                <a:cs typeface="Raleway"/>
                <a:sym typeface="Raleway"/>
              </a:rPr>
              <a:t>Benefits</a:t>
            </a:r>
            <a:endParaRPr sz="3850">
              <a:solidFill>
                <a:schemeClr val="dk1"/>
              </a:solidFill>
              <a:latin typeface="Calibri"/>
              <a:ea typeface="Calibri"/>
              <a:cs typeface="Calibri"/>
              <a:sym typeface="Calibri"/>
            </a:endParaRPr>
          </a:p>
        </p:txBody>
      </p:sp>
      <p:pic>
        <p:nvPicPr>
          <p:cNvPr descr="preencoded.png" id="231" name="Google Shape;231;p34"/>
          <p:cNvPicPr preferRelativeResize="0"/>
          <p:nvPr/>
        </p:nvPicPr>
        <p:blipFill rotWithShape="1">
          <a:blip r:embed="rId4">
            <a:alphaModFix/>
          </a:blip>
          <a:srcRect b="0" l="0" r="0" t="0"/>
          <a:stretch/>
        </p:blipFill>
        <p:spPr>
          <a:xfrm>
            <a:off x="6171367" y="1600081"/>
            <a:ext cx="489228" cy="489228"/>
          </a:xfrm>
          <a:prstGeom prst="rect">
            <a:avLst/>
          </a:prstGeom>
          <a:noFill/>
          <a:ln>
            <a:noFill/>
          </a:ln>
        </p:spPr>
      </p:pic>
      <p:sp>
        <p:nvSpPr>
          <p:cNvPr id="232" name="Google Shape;232;p34"/>
          <p:cNvSpPr/>
          <p:nvPr/>
        </p:nvSpPr>
        <p:spPr>
          <a:xfrm>
            <a:off x="6171367" y="2284928"/>
            <a:ext cx="2446377" cy="30575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C3939"/>
              </a:buClr>
              <a:buSzPts val="1900"/>
              <a:buFont typeface="Raleway"/>
              <a:buNone/>
            </a:pPr>
            <a:r>
              <a:rPr lang="en-US" sz="1900">
                <a:solidFill>
                  <a:srgbClr val="3C3939"/>
                </a:solidFill>
                <a:latin typeface="Raleway"/>
                <a:ea typeface="Raleway"/>
                <a:cs typeface="Raleway"/>
                <a:sym typeface="Raleway"/>
              </a:rPr>
              <a:t>Timely Information</a:t>
            </a:r>
            <a:endParaRPr sz="1900">
              <a:solidFill>
                <a:schemeClr val="dk1"/>
              </a:solidFill>
              <a:latin typeface="Calibri"/>
              <a:ea typeface="Calibri"/>
              <a:cs typeface="Calibri"/>
              <a:sym typeface="Calibri"/>
            </a:endParaRPr>
          </a:p>
        </p:txBody>
      </p:sp>
      <p:sp>
        <p:nvSpPr>
          <p:cNvPr id="233" name="Google Shape;233;p34"/>
          <p:cNvSpPr/>
          <p:nvPr/>
        </p:nvSpPr>
        <p:spPr>
          <a:xfrm>
            <a:off x="6171367" y="2708077"/>
            <a:ext cx="3740229" cy="1252538"/>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3C3939"/>
              </a:buClr>
              <a:buSzPts val="1500"/>
              <a:buFont typeface="Roboto"/>
              <a:buNone/>
            </a:pPr>
            <a:r>
              <a:rPr lang="en-US" sz="1500">
                <a:solidFill>
                  <a:srgbClr val="3C3939"/>
                </a:solidFill>
                <a:latin typeface="Roboto"/>
                <a:ea typeface="Roboto"/>
                <a:cs typeface="Roboto"/>
                <a:sym typeface="Roboto"/>
              </a:rPr>
              <a:t>SymptoSense provides users with real-time risk assessments, enabling timely treatment decisions and appropriate interventions.</a:t>
            </a:r>
            <a:endParaRPr sz="1500">
              <a:solidFill>
                <a:schemeClr val="dk1"/>
              </a:solidFill>
              <a:latin typeface="Calibri"/>
              <a:ea typeface="Calibri"/>
              <a:cs typeface="Calibri"/>
              <a:sym typeface="Calibri"/>
            </a:endParaRPr>
          </a:p>
        </p:txBody>
      </p:sp>
      <p:pic>
        <p:nvPicPr>
          <p:cNvPr descr="preencoded.png" id="234" name="Google Shape;234;p34"/>
          <p:cNvPicPr preferRelativeResize="0"/>
          <p:nvPr/>
        </p:nvPicPr>
        <p:blipFill rotWithShape="1">
          <a:blip r:embed="rId5">
            <a:alphaModFix/>
          </a:blip>
          <a:srcRect b="0" l="0" r="0" t="0"/>
          <a:stretch/>
        </p:blipFill>
        <p:spPr>
          <a:xfrm>
            <a:off x="10205085" y="1600081"/>
            <a:ext cx="489228" cy="489228"/>
          </a:xfrm>
          <a:prstGeom prst="rect">
            <a:avLst/>
          </a:prstGeom>
          <a:noFill/>
          <a:ln>
            <a:noFill/>
          </a:ln>
        </p:spPr>
      </p:pic>
      <p:sp>
        <p:nvSpPr>
          <p:cNvPr id="235" name="Google Shape;235;p34"/>
          <p:cNvSpPr/>
          <p:nvPr/>
        </p:nvSpPr>
        <p:spPr>
          <a:xfrm>
            <a:off x="10205085" y="2284928"/>
            <a:ext cx="2446377" cy="30575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C3939"/>
              </a:buClr>
              <a:buSzPts val="1900"/>
              <a:buFont typeface="Raleway"/>
              <a:buNone/>
            </a:pPr>
            <a:r>
              <a:rPr lang="en-US" sz="1900">
                <a:solidFill>
                  <a:srgbClr val="3C3939"/>
                </a:solidFill>
                <a:latin typeface="Raleway"/>
                <a:ea typeface="Raleway"/>
                <a:cs typeface="Raleway"/>
                <a:sym typeface="Raleway"/>
              </a:rPr>
              <a:t>Improved Efficiency</a:t>
            </a:r>
            <a:endParaRPr sz="1900">
              <a:solidFill>
                <a:schemeClr val="dk1"/>
              </a:solidFill>
              <a:latin typeface="Calibri"/>
              <a:ea typeface="Calibri"/>
              <a:cs typeface="Calibri"/>
              <a:sym typeface="Calibri"/>
            </a:endParaRPr>
          </a:p>
        </p:txBody>
      </p:sp>
      <p:sp>
        <p:nvSpPr>
          <p:cNvPr id="236" name="Google Shape;236;p34"/>
          <p:cNvSpPr/>
          <p:nvPr/>
        </p:nvSpPr>
        <p:spPr>
          <a:xfrm>
            <a:off x="10205085" y="2708077"/>
            <a:ext cx="3740348" cy="1565672"/>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3C3939"/>
              </a:buClr>
              <a:buSzPts val="1500"/>
              <a:buFont typeface="Roboto"/>
              <a:buNone/>
            </a:pPr>
            <a:r>
              <a:rPr lang="en-US" sz="1500">
                <a:solidFill>
                  <a:srgbClr val="3C3939"/>
                </a:solidFill>
                <a:latin typeface="Roboto"/>
                <a:ea typeface="Roboto"/>
                <a:cs typeface="Roboto"/>
                <a:sym typeface="Roboto"/>
              </a:rPr>
              <a:t>The system reduces dependence on standard testing methods, leading to faster diagnosis and treatment, enhancing healthcare efficiency and minimizing the burden on testing resources.</a:t>
            </a:r>
            <a:endParaRPr sz="1500">
              <a:solidFill>
                <a:schemeClr val="dk1"/>
              </a:solidFill>
              <a:latin typeface="Calibri"/>
              <a:ea typeface="Calibri"/>
              <a:cs typeface="Calibri"/>
              <a:sym typeface="Calibri"/>
            </a:endParaRPr>
          </a:p>
        </p:txBody>
      </p:sp>
      <p:pic>
        <p:nvPicPr>
          <p:cNvPr descr="preencoded.png" id="237" name="Google Shape;237;p34"/>
          <p:cNvPicPr preferRelativeResize="0"/>
          <p:nvPr/>
        </p:nvPicPr>
        <p:blipFill rotWithShape="1">
          <a:blip r:embed="rId6">
            <a:alphaModFix/>
          </a:blip>
          <a:srcRect b="0" l="0" r="0" t="0"/>
          <a:stretch/>
        </p:blipFill>
        <p:spPr>
          <a:xfrm>
            <a:off x="6171367" y="4860846"/>
            <a:ext cx="489228" cy="489228"/>
          </a:xfrm>
          <a:prstGeom prst="rect">
            <a:avLst/>
          </a:prstGeom>
          <a:noFill/>
          <a:ln>
            <a:noFill/>
          </a:ln>
        </p:spPr>
      </p:pic>
      <p:sp>
        <p:nvSpPr>
          <p:cNvPr id="238" name="Google Shape;238;p34"/>
          <p:cNvSpPr/>
          <p:nvPr/>
        </p:nvSpPr>
        <p:spPr>
          <a:xfrm>
            <a:off x="6171367" y="5545693"/>
            <a:ext cx="2446377" cy="30575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C3939"/>
              </a:buClr>
              <a:buSzPts val="1900"/>
              <a:buFont typeface="Raleway"/>
              <a:buNone/>
            </a:pPr>
            <a:r>
              <a:rPr lang="en-US" sz="1900">
                <a:solidFill>
                  <a:srgbClr val="3C3939"/>
                </a:solidFill>
                <a:latin typeface="Raleway"/>
                <a:ea typeface="Raleway"/>
                <a:cs typeface="Raleway"/>
                <a:sym typeface="Raleway"/>
              </a:rPr>
              <a:t>Early Detection</a:t>
            </a:r>
            <a:endParaRPr sz="1900">
              <a:solidFill>
                <a:schemeClr val="dk1"/>
              </a:solidFill>
              <a:latin typeface="Calibri"/>
              <a:ea typeface="Calibri"/>
              <a:cs typeface="Calibri"/>
              <a:sym typeface="Calibri"/>
            </a:endParaRPr>
          </a:p>
        </p:txBody>
      </p:sp>
      <p:sp>
        <p:nvSpPr>
          <p:cNvPr id="239" name="Google Shape;239;p34"/>
          <p:cNvSpPr/>
          <p:nvPr/>
        </p:nvSpPr>
        <p:spPr>
          <a:xfrm>
            <a:off x="6171367" y="5968841"/>
            <a:ext cx="3740229" cy="1565672"/>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3C3939"/>
              </a:buClr>
              <a:buSzPts val="1500"/>
              <a:buFont typeface="Roboto"/>
              <a:buNone/>
            </a:pPr>
            <a:r>
              <a:rPr lang="en-US" sz="1500">
                <a:solidFill>
                  <a:srgbClr val="3C3939"/>
                </a:solidFill>
                <a:latin typeface="Roboto"/>
                <a:ea typeface="Roboto"/>
                <a:cs typeface="Roboto"/>
                <a:sym typeface="Roboto"/>
              </a:rPr>
              <a:t>By enabling early detection of potential COVID-19 infections, SymptoSense contributes to minimizing the spread of the virus and reducing the severity of outbreaks.</a:t>
            </a:r>
            <a:endParaRPr sz="1500">
              <a:solidFill>
                <a:schemeClr val="dk1"/>
              </a:solidFill>
              <a:latin typeface="Calibri"/>
              <a:ea typeface="Calibri"/>
              <a:cs typeface="Calibri"/>
              <a:sym typeface="Calibri"/>
            </a:endParaRPr>
          </a:p>
        </p:txBody>
      </p:sp>
      <p:pic>
        <p:nvPicPr>
          <p:cNvPr descr="preencoded.png" id="240" name="Google Shape;240;p34"/>
          <p:cNvPicPr preferRelativeResize="0"/>
          <p:nvPr/>
        </p:nvPicPr>
        <p:blipFill rotWithShape="1">
          <a:blip r:embed="rId7">
            <a:alphaModFix/>
          </a:blip>
          <a:srcRect b="0" l="0" r="0" t="0"/>
          <a:stretch/>
        </p:blipFill>
        <p:spPr>
          <a:xfrm>
            <a:off x="10205085" y="4860846"/>
            <a:ext cx="489228" cy="489228"/>
          </a:xfrm>
          <a:prstGeom prst="rect">
            <a:avLst/>
          </a:prstGeom>
          <a:noFill/>
          <a:ln>
            <a:noFill/>
          </a:ln>
        </p:spPr>
      </p:pic>
      <p:sp>
        <p:nvSpPr>
          <p:cNvPr id="241" name="Google Shape;241;p34"/>
          <p:cNvSpPr/>
          <p:nvPr/>
        </p:nvSpPr>
        <p:spPr>
          <a:xfrm>
            <a:off x="10205085" y="5545693"/>
            <a:ext cx="2446377" cy="30575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3C3939"/>
              </a:buClr>
              <a:buSzPts val="1900"/>
              <a:buFont typeface="Raleway"/>
              <a:buNone/>
            </a:pPr>
            <a:r>
              <a:rPr lang="en-US" sz="1900">
                <a:solidFill>
                  <a:srgbClr val="3C3939"/>
                </a:solidFill>
                <a:latin typeface="Raleway"/>
                <a:ea typeface="Raleway"/>
                <a:cs typeface="Raleway"/>
                <a:sym typeface="Raleway"/>
              </a:rPr>
              <a:t>Accessibility</a:t>
            </a:r>
            <a:endParaRPr sz="1900">
              <a:solidFill>
                <a:schemeClr val="dk1"/>
              </a:solidFill>
              <a:latin typeface="Calibri"/>
              <a:ea typeface="Calibri"/>
              <a:cs typeface="Calibri"/>
              <a:sym typeface="Calibri"/>
            </a:endParaRPr>
          </a:p>
        </p:txBody>
      </p:sp>
      <p:sp>
        <p:nvSpPr>
          <p:cNvPr id="242" name="Google Shape;242;p34"/>
          <p:cNvSpPr/>
          <p:nvPr/>
        </p:nvSpPr>
        <p:spPr>
          <a:xfrm>
            <a:off x="10205085" y="5968841"/>
            <a:ext cx="3740348" cy="1565672"/>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3C3939"/>
              </a:buClr>
              <a:buSzPts val="1500"/>
              <a:buFont typeface="Roboto"/>
              <a:buNone/>
            </a:pPr>
            <a:r>
              <a:rPr lang="en-US" sz="1500">
                <a:solidFill>
                  <a:srgbClr val="3C3939"/>
                </a:solidFill>
                <a:latin typeface="Roboto"/>
                <a:ea typeface="Roboto"/>
                <a:cs typeface="Roboto"/>
                <a:sym typeface="Roboto"/>
              </a:rPr>
              <a:t>SymptoSense provides a user-friendly and widely accessible tool for individuals and medical practitioners, promoting broader awareness and proactive monitoring of potential infections.</a:t>
            </a:r>
            <a:endParaRPr sz="15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7" name="Shape 247"/>
        <p:cNvGrpSpPr/>
        <p:nvPr/>
      </p:nvGrpSpPr>
      <p:grpSpPr>
        <a:xfrm>
          <a:off x="0" y="0"/>
          <a:ext cx="0" cy="0"/>
          <a:chOff x="0" y="0"/>
          <a:chExt cx="0" cy="0"/>
        </a:xfrm>
      </p:grpSpPr>
      <p:sp>
        <p:nvSpPr>
          <p:cNvPr id="248" name="Google Shape;248;p35"/>
          <p:cNvSpPr/>
          <p:nvPr/>
        </p:nvSpPr>
        <p:spPr>
          <a:xfrm>
            <a:off x="5343400" y="847500"/>
            <a:ext cx="5067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Conclusion</a:t>
            </a:r>
            <a:endParaRPr sz="4450">
              <a:solidFill>
                <a:schemeClr val="dk1"/>
              </a:solidFill>
              <a:latin typeface="Calibri"/>
              <a:ea typeface="Calibri"/>
              <a:cs typeface="Calibri"/>
              <a:sym typeface="Calibri"/>
            </a:endParaRPr>
          </a:p>
        </p:txBody>
      </p:sp>
      <p:sp>
        <p:nvSpPr>
          <p:cNvPr id="249" name="Google Shape;249;p35"/>
          <p:cNvSpPr/>
          <p:nvPr/>
        </p:nvSpPr>
        <p:spPr>
          <a:xfrm>
            <a:off x="1594625" y="2593023"/>
            <a:ext cx="11354400" cy="4212900"/>
          </a:xfrm>
          <a:prstGeom prst="rect">
            <a:avLst/>
          </a:prstGeom>
          <a:noFill/>
          <a:ln>
            <a:noFill/>
          </a:ln>
        </p:spPr>
        <p:txBody>
          <a:bodyPr anchorCtr="0" anchor="t" bIns="0" lIns="0" spcFirstLastPara="1" rIns="0" wrap="square" tIns="0">
            <a:noAutofit/>
          </a:bodyPr>
          <a:lstStyle/>
          <a:p>
            <a:pPr indent="0" lvl="0" marL="0" marR="0" rtl="0" algn="just">
              <a:lnSpc>
                <a:spcPct val="162857"/>
              </a:lnSpc>
              <a:spcBef>
                <a:spcPts val="0"/>
              </a:spcBef>
              <a:spcAft>
                <a:spcPts val="0"/>
              </a:spcAft>
              <a:buNone/>
            </a:pPr>
            <a:r>
              <a:rPr lang="en-US" sz="2000">
                <a:solidFill>
                  <a:srgbClr val="3C3939"/>
                </a:solidFill>
                <a:latin typeface="Roboto"/>
                <a:ea typeface="Roboto"/>
                <a:cs typeface="Roboto"/>
                <a:sym typeface="Roboto"/>
              </a:rPr>
              <a:t>The successful completion of the SymptoSense project marks a significant achievement in utilizing machine learning for healthcare advancements. Through rigorous data collection, model refinement, and user-driven improvements, SymptoSense has evolved into a reliable tool for early symptom assessment and decision support. The project’s impact extends beyond the fight against COVID-19, paving the way for future applications in disease detection and healthcare optimization.</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nvSpPr>
        <p:spPr>
          <a:xfrm>
            <a:off x="4407350" y="2951050"/>
            <a:ext cx="11232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4800">
                <a:solidFill>
                  <a:schemeClr val="dk1"/>
                </a:solidFill>
                <a:latin typeface="Raleway"/>
                <a:ea typeface="Raleway"/>
                <a:cs typeface="Raleway"/>
                <a:sym typeface="Raleway"/>
              </a:rPr>
              <a:t>THANK YOU!!</a:t>
            </a:r>
            <a:endParaRPr sz="4800">
              <a:solidFill>
                <a:schemeClr val="dk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3"/>
          <p:cNvSpPr txBox="1"/>
          <p:nvPr/>
        </p:nvSpPr>
        <p:spPr>
          <a:xfrm>
            <a:off x="697430" y="509912"/>
            <a:ext cx="13235539" cy="735823"/>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rmAutofit fontScale="97500"/>
          </a:bodyPr>
          <a:lstStyle/>
          <a:p>
            <a:pPr indent="0" lvl="0" marL="0" marR="0" rtl="0" algn="ctr">
              <a:spcBef>
                <a:spcPts val="0"/>
              </a:spcBef>
              <a:spcAft>
                <a:spcPts val="0"/>
              </a:spcAft>
              <a:buNone/>
            </a:pPr>
            <a:r>
              <a:rPr b="1" lang="en-US" sz="3359" cap="none">
                <a:solidFill>
                  <a:srgbClr val="3F3F3F"/>
                </a:solidFill>
                <a:latin typeface="Calibri"/>
                <a:ea typeface="Calibri"/>
                <a:cs typeface="Calibri"/>
                <a:sym typeface="Calibri"/>
              </a:rPr>
              <a:t>CONTENT</a:t>
            </a:r>
            <a:endParaRPr/>
          </a:p>
        </p:txBody>
      </p:sp>
      <p:sp>
        <p:nvSpPr>
          <p:cNvPr id="106" name="Google Shape;106;p23"/>
          <p:cNvSpPr txBox="1"/>
          <p:nvPr/>
        </p:nvSpPr>
        <p:spPr>
          <a:xfrm>
            <a:off x="1161870" y="2331620"/>
            <a:ext cx="13235538" cy="5638001"/>
          </a:xfrm>
          <a:prstGeom prst="rect">
            <a:avLst/>
          </a:prstGeom>
          <a:noFill/>
          <a:ln>
            <a:noFill/>
          </a:ln>
        </p:spPr>
        <p:txBody>
          <a:bodyPr anchorCtr="0" anchor="t" bIns="45700" lIns="91425" spcFirstLastPara="1" rIns="91425" wrap="square" tIns="45700">
            <a:normAutofit/>
          </a:bodyPr>
          <a:lstStyle/>
          <a:p>
            <a:pPr indent="-367200" lvl="0" marL="367200" marR="0" rtl="0" algn="l">
              <a:spcBef>
                <a:spcPts val="0"/>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INTRODUCTION</a:t>
            </a:r>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OBJECTIVE AND PROBLEM STATEMENT</a:t>
            </a:r>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METHODOLOGY</a:t>
            </a:r>
            <a:endParaRPr b="1" sz="2040">
              <a:solidFill>
                <a:srgbClr val="3F3F3F"/>
              </a:solidFill>
              <a:latin typeface="Calibri"/>
              <a:ea typeface="Calibri"/>
              <a:cs typeface="Calibri"/>
              <a:sym typeface="Calibri"/>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MODEL SELECTION &amp; </a:t>
            </a:r>
            <a:r>
              <a:rPr b="1" lang="en-US" sz="2280">
                <a:solidFill>
                  <a:srgbClr val="3F3F3F"/>
                </a:solidFill>
                <a:latin typeface="Calibri"/>
                <a:ea typeface="Calibri"/>
                <a:cs typeface="Calibri"/>
                <a:sym typeface="Calibri"/>
              </a:rPr>
              <a:t>EVALUATION</a:t>
            </a:r>
            <a:r>
              <a:rPr b="1" lang="en-US" sz="2280">
                <a:solidFill>
                  <a:srgbClr val="3F3F3F"/>
                </a:solidFill>
                <a:latin typeface="Calibri"/>
                <a:ea typeface="Calibri"/>
                <a:cs typeface="Calibri"/>
                <a:sym typeface="Calibri"/>
              </a:rPr>
              <a:t> </a:t>
            </a:r>
            <a:endParaRPr b="1" sz="2040">
              <a:solidFill>
                <a:srgbClr val="3F3F3F"/>
              </a:solidFill>
              <a:latin typeface="Calibri"/>
              <a:ea typeface="Calibri"/>
              <a:cs typeface="Calibri"/>
              <a:sym typeface="Calibri"/>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BENEFIT</a:t>
            </a:r>
            <a:r>
              <a:rPr b="1" lang="en-US" sz="2280">
                <a:solidFill>
                  <a:srgbClr val="3F3F3F"/>
                </a:solidFill>
                <a:latin typeface="Calibri"/>
                <a:ea typeface="Calibri"/>
                <a:cs typeface="Calibri"/>
                <a:sym typeface="Calibri"/>
              </a:rPr>
              <a:t>S</a:t>
            </a:r>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UI </a:t>
            </a:r>
            <a:r>
              <a:rPr b="1" lang="en-US" sz="2280">
                <a:solidFill>
                  <a:srgbClr val="3F3F3F"/>
                </a:solidFill>
                <a:latin typeface="Calibri"/>
                <a:ea typeface="Calibri"/>
                <a:cs typeface="Calibri"/>
                <a:sym typeface="Calibri"/>
              </a:rPr>
              <a:t>DEVELOPMENT</a:t>
            </a:r>
            <a:endParaRPr b="1" sz="2280">
              <a:solidFill>
                <a:srgbClr val="3F3F3F"/>
              </a:solidFill>
              <a:latin typeface="Calibri"/>
              <a:ea typeface="Calibri"/>
              <a:cs typeface="Calibri"/>
              <a:sym typeface="Calibri"/>
            </a:endParaRPr>
          </a:p>
          <a:p>
            <a:pPr indent="-378782" lvl="0" marL="367200" marR="0" rtl="0" algn="l">
              <a:spcBef>
                <a:spcPts val="1176"/>
              </a:spcBef>
              <a:spcAft>
                <a:spcPts val="0"/>
              </a:spcAft>
              <a:buClr>
                <a:schemeClr val="accent1"/>
              </a:buClr>
              <a:buSzPts val="2280"/>
              <a:buFont typeface="Calibri"/>
              <a:buChar char="❑"/>
            </a:pPr>
            <a:r>
              <a:rPr b="1" lang="en-US" sz="2280">
                <a:solidFill>
                  <a:srgbClr val="3F3F3F"/>
                </a:solidFill>
                <a:latin typeface="Calibri"/>
                <a:ea typeface="Calibri"/>
                <a:cs typeface="Calibri"/>
                <a:sym typeface="Calibri"/>
              </a:rPr>
              <a:t>RESULT</a:t>
            </a:r>
            <a:endParaRPr b="1" sz="2280">
              <a:solidFill>
                <a:srgbClr val="3F3F3F"/>
              </a:solidFill>
              <a:latin typeface="Calibri"/>
              <a:ea typeface="Calibri"/>
              <a:cs typeface="Calibri"/>
              <a:sym typeface="Calibri"/>
            </a:endParaRPr>
          </a:p>
          <a:p>
            <a:pPr indent="-367200" lvl="0" marL="367200" marR="0" rtl="0" algn="l">
              <a:spcBef>
                <a:spcPts val="1176"/>
              </a:spcBef>
              <a:spcAft>
                <a:spcPts val="0"/>
              </a:spcAft>
              <a:buClr>
                <a:schemeClr val="accent1"/>
              </a:buClr>
              <a:buSzPts val="2098"/>
              <a:buFont typeface="Noto Sans Symbols"/>
              <a:buChar char="❑"/>
            </a:pPr>
            <a:r>
              <a:rPr b="1" lang="en-US" sz="2280">
                <a:solidFill>
                  <a:srgbClr val="3F3F3F"/>
                </a:solidFill>
                <a:latin typeface="Calibri"/>
                <a:ea typeface="Calibri"/>
                <a:cs typeface="Calibri"/>
                <a:sym typeface="Calibri"/>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preencoded.png" id="112" name="Google Shape;112;p24"/>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13" name="Google Shape;113;p24"/>
          <p:cNvSpPr/>
          <p:nvPr/>
        </p:nvSpPr>
        <p:spPr>
          <a:xfrm>
            <a:off x="793790" y="1792843"/>
            <a:ext cx="7556421" cy="2126337"/>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A Machine Learning Approach for COVID-19 Symptom Analysis</a:t>
            </a:r>
            <a:endParaRPr sz="4450">
              <a:solidFill>
                <a:schemeClr val="dk1"/>
              </a:solidFill>
              <a:latin typeface="Calibri"/>
              <a:ea typeface="Calibri"/>
              <a:cs typeface="Calibri"/>
              <a:sym typeface="Calibri"/>
            </a:endParaRPr>
          </a:p>
        </p:txBody>
      </p:sp>
      <p:sp>
        <p:nvSpPr>
          <p:cNvPr id="114" name="Google Shape;114;p24"/>
          <p:cNvSpPr/>
          <p:nvPr/>
        </p:nvSpPr>
        <p:spPr>
          <a:xfrm>
            <a:off x="793789" y="4310421"/>
            <a:ext cx="7556421"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rPr lang="en-US" sz="1750">
                <a:solidFill>
                  <a:srgbClr val="3C3939"/>
                </a:solidFill>
                <a:latin typeface="Roboto"/>
                <a:ea typeface="Roboto"/>
                <a:cs typeface="Roboto"/>
                <a:sym typeface="Roboto"/>
              </a:rPr>
              <a:t>This presentation will discuss the  project, which leverages machine learning algorithms to analyze user symptoms and provide real-time risk assessments for COVID-19 infection. The project aims to improve healthcare efficiency, aid in early treatment decisions, and help mitigate the spread of the virus by providing a reliable and accessible symptom analysis tool.</a:t>
            </a:r>
            <a:endParaRPr sz="175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19" name="Shape 119"/>
        <p:cNvGrpSpPr/>
        <p:nvPr/>
      </p:nvGrpSpPr>
      <p:grpSpPr>
        <a:xfrm>
          <a:off x="0" y="0"/>
          <a:ext cx="0" cy="0"/>
          <a:chOff x="0" y="0"/>
          <a:chExt cx="0" cy="0"/>
        </a:xfrm>
      </p:grpSpPr>
      <p:sp>
        <p:nvSpPr>
          <p:cNvPr id="120" name="Google Shape;120;p25"/>
          <p:cNvSpPr/>
          <p:nvPr/>
        </p:nvSpPr>
        <p:spPr>
          <a:xfrm>
            <a:off x="793790" y="1995607"/>
            <a:ext cx="11134249"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Project Objectives and Problem Statement</a:t>
            </a:r>
            <a:endParaRPr sz="4450">
              <a:solidFill>
                <a:schemeClr val="dk1"/>
              </a:solidFill>
              <a:latin typeface="Calibri"/>
              <a:ea typeface="Calibri"/>
              <a:cs typeface="Calibri"/>
              <a:sym typeface="Calibri"/>
            </a:endParaRPr>
          </a:p>
        </p:txBody>
      </p:sp>
      <p:sp>
        <p:nvSpPr>
          <p:cNvPr id="121" name="Google Shape;121;p25"/>
          <p:cNvSpPr/>
          <p:nvPr/>
        </p:nvSpPr>
        <p:spPr>
          <a:xfrm>
            <a:off x="793790" y="327136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B1B27"/>
              </a:buClr>
              <a:buSzPts val="2200"/>
              <a:buFont typeface="Raleway"/>
              <a:buNone/>
            </a:pPr>
            <a:r>
              <a:rPr lang="en-US" sz="2200">
                <a:solidFill>
                  <a:srgbClr val="1B1B27"/>
                </a:solidFill>
                <a:latin typeface="Raleway"/>
                <a:ea typeface="Raleway"/>
                <a:cs typeface="Raleway"/>
                <a:sym typeface="Raleway"/>
              </a:rPr>
              <a:t>Objectives</a:t>
            </a:r>
            <a:endParaRPr sz="2200">
              <a:solidFill>
                <a:schemeClr val="dk1"/>
              </a:solidFill>
              <a:latin typeface="Calibri"/>
              <a:ea typeface="Calibri"/>
              <a:cs typeface="Calibri"/>
              <a:sym typeface="Calibri"/>
            </a:endParaRPr>
          </a:p>
        </p:txBody>
      </p:sp>
      <p:sp>
        <p:nvSpPr>
          <p:cNvPr id="122" name="Google Shape;122;p25"/>
          <p:cNvSpPr/>
          <p:nvPr/>
        </p:nvSpPr>
        <p:spPr>
          <a:xfrm>
            <a:off x="793790" y="3852505"/>
            <a:ext cx="6244709"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rPr lang="en-US" sz="1750">
                <a:solidFill>
                  <a:srgbClr val="3C3939"/>
                </a:solidFill>
                <a:latin typeface="Roboto"/>
                <a:ea typeface="Roboto"/>
                <a:cs typeface="Roboto"/>
                <a:sym typeface="Roboto"/>
              </a:rPr>
              <a:t>The primary objective of SymptoSense is to develop an automated system that accurately predicts COVID-19 infection based on user symptoms. The project seeks to achieve this by evaluating and selecting the most efficient machine learning algorithm for symptom analysis.</a:t>
            </a:r>
            <a:endParaRPr sz="1750">
              <a:solidFill>
                <a:schemeClr val="dk1"/>
              </a:solidFill>
              <a:latin typeface="Calibri"/>
              <a:ea typeface="Calibri"/>
              <a:cs typeface="Calibri"/>
              <a:sym typeface="Calibri"/>
            </a:endParaRPr>
          </a:p>
        </p:txBody>
      </p:sp>
      <p:sp>
        <p:nvSpPr>
          <p:cNvPr id="123" name="Google Shape;123;p25"/>
          <p:cNvSpPr/>
          <p:nvPr/>
        </p:nvSpPr>
        <p:spPr>
          <a:xfrm>
            <a:off x="7599521" y="327136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B1B27"/>
              </a:buClr>
              <a:buSzPts val="2200"/>
              <a:buFont typeface="Raleway"/>
              <a:buNone/>
            </a:pPr>
            <a:r>
              <a:rPr lang="en-US" sz="2200">
                <a:solidFill>
                  <a:srgbClr val="1B1B27"/>
                </a:solidFill>
                <a:latin typeface="Raleway"/>
                <a:ea typeface="Raleway"/>
                <a:cs typeface="Raleway"/>
                <a:sym typeface="Raleway"/>
              </a:rPr>
              <a:t>Problem Statement</a:t>
            </a:r>
            <a:endParaRPr sz="2200">
              <a:solidFill>
                <a:schemeClr val="dk1"/>
              </a:solidFill>
              <a:latin typeface="Calibri"/>
              <a:ea typeface="Calibri"/>
              <a:cs typeface="Calibri"/>
              <a:sym typeface="Calibri"/>
            </a:endParaRPr>
          </a:p>
        </p:txBody>
      </p:sp>
      <p:sp>
        <p:nvSpPr>
          <p:cNvPr id="124" name="Google Shape;124;p25"/>
          <p:cNvSpPr/>
          <p:nvPr/>
        </p:nvSpPr>
        <p:spPr>
          <a:xfrm>
            <a:off x="7599521" y="3852505"/>
            <a:ext cx="6244709" cy="217741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rPr lang="en-US" sz="1750">
                <a:solidFill>
                  <a:srgbClr val="3C3939"/>
                </a:solidFill>
                <a:latin typeface="Roboto"/>
                <a:ea typeface="Roboto"/>
                <a:cs typeface="Roboto"/>
                <a:sym typeface="Roboto"/>
              </a:rPr>
              <a:t>Limited access to testing resources poses a significant challenge in early detection and management of COVID-19. This project aims to address this challenge by developing a tool that utilizes readily available symptom information to provide reliable risk assessments, reducing dependence on traditional testing methods.</a:t>
            </a:r>
            <a:endParaRPr sz="17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26"/>
          <p:cNvSpPr/>
          <p:nvPr/>
        </p:nvSpPr>
        <p:spPr>
          <a:xfrm>
            <a:off x="652105" y="607338"/>
            <a:ext cx="7993142" cy="582216"/>
          </a:xfrm>
          <a:prstGeom prst="rect">
            <a:avLst/>
          </a:prstGeom>
          <a:noFill/>
          <a:ln>
            <a:noFill/>
          </a:ln>
        </p:spPr>
        <p:txBody>
          <a:bodyPr anchorCtr="0" anchor="t" bIns="0" lIns="0" spcFirstLastPara="1" rIns="0" wrap="square" tIns="0">
            <a:noAutofit/>
          </a:bodyPr>
          <a:lstStyle/>
          <a:p>
            <a:pPr indent="0" lvl="0" marL="0" marR="0" rtl="0" algn="l">
              <a:lnSpc>
                <a:spcPct val="124657"/>
              </a:lnSpc>
              <a:spcBef>
                <a:spcPts val="0"/>
              </a:spcBef>
              <a:spcAft>
                <a:spcPts val="0"/>
              </a:spcAft>
              <a:buClr>
                <a:srgbClr val="1B1B27"/>
              </a:buClr>
              <a:buSzPts val="3650"/>
              <a:buFont typeface="Raleway"/>
              <a:buNone/>
            </a:pPr>
            <a:r>
              <a:rPr lang="en-US" sz="3650">
                <a:solidFill>
                  <a:srgbClr val="1B1B27"/>
                </a:solidFill>
                <a:latin typeface="Raleway"/>
                <a:ea typeface="Raleway"/>
                <a:cs typeface="Raleway"/>
                <a:sym typeface="Raleway"/>
              </a:rPr>
              <a:t>Methodology: A Structured Approach</a:t>
            </a:r>
            <a:endParaRPr sz="3650">
              <a:solidFill>
                <a:schemeClr val="dk1"/>
              </a:solidFill>
              <a:latin typeface="Calibri"/>
              <a:ea typeface="Calibri"/>
              <a:cs typeface="Calibri"/>
              <a:sym typeface="Calibri"/>
            </a:endParaRPr>
          </a:p>
        </p:txBody>
      </p:sp>
      <p:sp>
        <p:nvSpPr>
          <p:cNvPr id="131" name="Google Shape;131;p26"/>
          <p:cNvSpPr/>
          <p:nvPr/>
        </p:nvSpPr>
        <p:spPr>
          <a:xfrm>
            <a:off x="652105" y="4890254"/>
            <a:ext cx="13326189" cy="22860"/>
          </a:xfrm>
          <a:prstGeom prst="roundRect">
            <a:avLst>
              <a:gd fmla="val 342342"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6"/>
          <p:cNvSpPr/>
          <p:nvPr/>
        </p:nvSpPr>
        <p:spPr>
          <a:xfrm>
            <a:off x="3249930" y="4238208"/>
            <a:ext cx="22860" cy="652105"/>
          </a:xfrm>
          <a:prstGeom prst="roundRect">
            <a:avLst>
              <a:gd fmla="val 342342"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6"/>
          <p:cNvSpPr/>
          <p:nvPr/>
        </p:nvSpPr>
        <p:spPr>
          <a:xfrm>
            <a:off x="3051810" y="4680645"/>
            <a:ext cx="419219" cy="419219"/>
          </a:xfrm>
          <a:prstGeom prst="roundRect">
            <a:avLst>
              <a:gd fmla="val 18668"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a:off x="3201591" y="4750534"/>
            <a:ext cx="119658" cy="2794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1</a:t>
            </a:r>
            <a:endParaRPr sz="2200">
              <a:solidFill>
                <a:schemeClr val="dk1"/>
              </a:solidFill>
              <a:latin typeface="Calibri"/>
              <a:ea typeface="Calibri"/>
              <a:cs typeface="Calibri"/>
              <a:sym typeface="Calibri"/>
            </a:endParaRPr>
          </a:p>
        </p:txBody>
      </p:sp>
      <p:sp>
        <p:nvSpPr>
          <p:cNvPr id="135" name="Google Shape;135;p26"/>
          <p:cNvSpPr/>
          <p:nvPr/>
        </p:nvSpPr>
        <p:spPr>
          <a:xfrm>
            <a:off x="2096929" y="1860233"/>
            <a:ext cx="2329101" cy="291108"/>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C3939"/>
              </a:buClr>
              <a:buSzPts val="1800"/>
              <a:buFont typeface="Raleway"/>
              <a:buNone/>
            </a:pPr>
            <a:r>
              <a:rPr lang="en-US" sz="1800">
                <a:solidFill>
                  <a:srgbClr val="3C3939"/>
                </a:solidFill>
                <a:latin typeface="Raleway"/>
                <a:ea typeface="Raleway"/>
                <a:cs typeface="Raleway"/>
                <a:sym typeface="Raleway"/>
              </a:rPr>
              <a:t>Data Collection</a:t>
            </a:r>
            <a:endParaRPr sz="1800">
              <a:solidFill>
                <a:schemeClr val="dk1"/>
              </a:solidFill>
              <a:latin typeface="Calibri"/>
              <a:ea typeface="Calibri"/>
              <a:cs typeface="Calibri"/>
              <a:sym typeface="Calibri"/>
            </a:endParaRPr>
          </a:p>
        </p:txBody>
      </p:sp>
      <p:sp>
        <p:nvSpPr>
          <p:cNvPr id="136" name="Google Shape;136;p26"/>
          <p:cNvSpPr/>
          <p:nvPr/>
        </p:nvSpPr>
        <p:spPr>
          <a:xfrm>
            <a:off x="838319" y="2263021"/>
            <a:ext cx="4846320" cy="1788795"/>
          </a:xfrm>
          <a:prstGeom prst="rect">
            <a:avLst/>
          </a:prstGeom>
          <a:noFill/>
          <a:ln>
            <a:noFill/>
          </a:ln>
        </p:spPr>
        <p:txBody>
          <a:bodyPr anchorCtr="0" anchor="t" bIns="0" lIns="0" spcFirstLastPara="1" rIns="0" wrap="square" tIns="0">
            <a:noAutofit/>
          </a:bodyPr>
          <a:lstStyle/>
          <a:p>
            <a:pPr indent="0" lvl="0" marL="0" marR="0" rtl="0" algn="ctr">
              <a:lnSpc>
                <a:spcPct val="158620"/>
              </a:lnSpc>
              <a:spcBef>
                <a:spcPts val="0"/>
              </a:spcBef>
              <a:spcAft>
                <a:spcPts val="0"/>
              </a:spcAft>
              <a:buClr>
                <a:srgbClr val="3C3939"/>
              </a:buClr>
              <a:buSzPts val="1450"/>
              <a:buFont typeface="Roboto"/>
              <a:buNone/>
            </a:pPr>
            <a:r>
              <a:rPr lang="en-US" sz="1450">
                <a:solidFill>
                  <a:srgbClr val="3C3939"/>
                </a:solidFill>
                <a:latin typeface="Roboto"/>
                <a:ea typeface="Roboto"/>
                <a:cs typeface="Roboto"/>
                <a:sym typeface="Roboto"/>
              </a:rPr>
              <a:t>The project will utilize a comprehensive dataset consisting of symptom data, demographic information, and COVID-19 test results. This data will be sourced from public health databases and medical research datasets, ensuring a robust foundation for training the machine learning models.</a:t>
            </a:r>
            <a:endParaRPr sz="1450">
              <a:solidFill>
                <a:schemeClr val="dk1"/>
              </a:solidFill>
              <a:latin typeface="Calibri"/>
              <a:ea typeface="Calibri"/>
              <a:cs typeface="Calibri"/>
              <a:sym typeface="Calibri"/>
            </a:endParaRPr>
          </a:p>
        </p:txBody>
      </p:sp>
      <p:sp>
        <p:nvSpPr>
          <p:cNvPr id="137" name="Google Shape;137;p26"/>
          <p:cNvSpPr/>
          <p:nvPr/>
        </p:nvSpPr>
        <p:spPr>
          <a:xfrm>
            <a:off x="5952411" y="4890195"/>
            <a:ext cx="22860" cy="652105"/>
          </a:xfrm>
          <a:prstGeom prst="roundRect">
            <a:avLst>
              <a:gd fmla="val 342342"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6"/>
          <p:cNvSpPr/>
          <p:nvPr/>
        </p:nvSpPr>
        <p:spPr>
          <a:xfrm>
            <a:off x="5754291" y="4680645"/>
            <a:ext cx="419219" cy="419219"/>
          </a:xfrm>
          <a:prstGeom prst="roundRect">
            <a:avLst>
              <a:gd fmla="val 18668"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p:nvPr/>
        </p:nvSpPr>
        <p:spPr>
          <a:xfrm>
            <a:off x="5891093" y="4750534"/>
            <a:ext cx="145613" cy="2794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2</a:t>
            </a:r>
            <a:endParaRPr sz="2200">
              <a:solidFill>
                <a:schemeClr val="dk1"/>
              </a:solidFill>
              <a:latin typeface="Calibri"/>
              <a:ea typeface="Calibri"/>
              <a:cs typeface="Calibri"/>
              <a:sym typeface="Calibri"/>
            </a:endParaRPr>
          </a:p>
        </p:txBody>
      </p:sp>
      <p:sp>
        <p:nvSpPr>
          <p:cNvPr id="140" name="Google Shape;140;p26"/>
          <p:cNvSpPr/>
          <p:nvPr/>
        </p:nvSpPr>
        <p:spPr>
          <a:xfrm>
            <a:off x="4799409" y="5728692"/>
            <a:ext cx="2329101" cy="291108"/>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C3939"/>
              </a:buClr>
              <a:buSzPts val="1800"/>
              <a:buFont typeface="Raleway"/>
              <a:buNone/>
            </a:pPr>
            <a:r>
              <a:rPr lang="en-US" sz="1800">
                <a:solidFill>
                  <a:srgbClr val="3C3939"/>
                </a:solidFill>
                <a:latin typeface="Raleway"/>
                <a:ea typeface="Raleway"/>
                <a:cs typeface="Raleway"/>
                <a:sym typeface="Raleway"/>
              </a:rPr>
              <a:t>Data Preprocessing</a:t>
            </a:r>
            <a:endParaRPr sz="1800">
              <a:solidFill>
                <a:schemeClr val="dk1"/>
              </a:solidFill>
              <a:latin typeface="Calibri"/>
              <a:ea typeface="Calibri"/>
              <a:cs typeface="Calibri"/>
              <a:sym typeface="Calibri"/>
            </a:endParaRPr>
          </a:p>
        </p:txBody>
      </p:sp>
      <p:sp>
        <p:nvSpPr>
          <p:cNvPr id="141" name="Google Shape;141;p26"/>
          <p:cNvSpPr/>
          <p:nvPr/>
        </p:nvSpPr>
        <p:spPr>
          <a:xfrm>
            <a:off x="3540800" y="6131481"/>
            <a:ext cx="4846320" cy="1490663"/>
          </a:xfrm>
          <a:prstGeom prst="rect">
            <a:avLst/>
          </a:prstGeom>
          <a:noFill/>
          <a:ln>
            <a:noFill/>
          </a:ln>
        </p:spPr>
        <p:txBody>
          <a:bodyPr anchorCtr="0" anchor="t" bIns="0" lIns="0" spcFirstLastPara="1" rIns="0" wrap="square" tIns="0">
            <a:noAutofit/>
          </a:bodyPr>
          <a:lstStyle/>
          <a:p>
            <a:pPr indent="0" lvl="0" marL="0" marR="0" rtl="0" algn="ctr">
              <a:lnSpc>
                <a:spcPct val="158620"/>
              </a:lnSpc>
              <a:spcBef>
                <a:spcPts val="0"/>
              </a:spcBef>
              <a:spcAft>
                <a:spcPts val="0"/>
              </a:spcAft>
              <a:buClr>
                <a:srgbClr val="3C3939"/>
              </a:buClr>
              <a:buSzPts val="1450"/>
              <a:buFont typeface="Roboto"/>
              <a:buNone/>
            </a:pPr>
            <a:r>
              <a:rPr lang="en-US" sz="1450">
                <a:solidFill>
                  <a:srgbClr val="3C3939"/>
                </a:solidFill>
                <a:latin typeface="Roboto"/>
                <a:ea typeface="Roboto"/>
                <a:cs typeface="Roboto"/>
                <a:sym typeface="Roboto"/>
              </a:rPr>
              <a:t>The collected data will undergo rigorous preprocessing to handle missing values, inconsistencies, and outliers. Features such as age, gender, and common symptoms (fever, cough, shortness of breath) will be encoded into a format suitable for machine learning algorithms.</a:t>
            </a:r>
            <a:endParaRPr sz="1450">
              <a:solidFill>
                <a:schemeClr val="dk1"/>
              </a:solidFill>
              <a:latin typeface="Calibri"/>
              <a:ea typeface="Calibri"/>
              <a:cs typeface="Calibri"/>
              <a:sym typeface="Calibri"/>
            </a:endParaRPr>
          </a:p>
        </p:txBody>
      </p:sp>
      <p:sp>
        <p:nvSpPr>
          <p:cNvPr id="142" name="Google Shape;142;p26"/>
          <p:cNvSpPr/>
          <p:nvPr/>
        </p:nvSpPr>
        <p:spPr>
          <a:xfrm>
            <a:off x="8654891" y="4238208"/>
            <a:ext cx="22860" cy="652105"/>
          </a:xfrm>
          <a:prstGeom prst="roundRect">
            <a:avLst>
              <a:gd fmla="val 342342"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8456771" y="4680645"/>
            <a:ext cx="419219" cy="419219"/>
          </a:xfrm>
          <a:prstGeom prst="roundRect">
            <a:avLst>
              <a:gd fmla="val 18668"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8591788" y="4750534"/>
            <a:ext cx="149185" cy="2794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3</a:t>
            </a:r>
            <a:endParaRPr sz="2200">
              <a:solidFill>
                <a:schemeClr val="dk1"/>
              </a:solidFill>
              <a:latin typeface="Calibri"/>
              <a:ea typeface="Calibri"/>
              <a:cs typeface="Calibri"/>
              <a:sym typeface="Calibri"/>
            </a:endParaRPr>
          </a:p>
        </p:txBody>
      </p:sp>
      <p:sp>
        <p:nvSpPr>
          <p:cNvPr id="145" name="Google Shape;145;p26"/>
          <p:cNvSpPr/>
          <p:nvPr/>
        </p:nvSpPr>
        <p:spPr>
          <a:xfrm>
            <a:off x="7098506" y="1562100"/>
            <a:ext cx="3135868" cy="291108"/>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C3939"/>
              </a:buClr>
              <a:buSzPts val="1800"/>
              <a:buFont typeface="Raleway"/>
              <a:buNone/>
            </a:pPr>
            <a:r>
              <a:rPr lang="en-US" sz="1800">
                <a:solidFill>
                  <a:srgbClr val="3C3939"/>
                </a:solidFill>
                <a:latin typeface="Raleway"/>
                <a:ea typeface="Raleway"/>
                <a:cs typeface="Raleway"/>
                <a:sym typeface="Raleway"/>
              </a:rPr>
              <a:t>Model Selection &amp; Evaluation</a:t>
            </a:r>
            <a:endParaRPr sz="1800">
              <a:solidFill>
                <a:schemeClr val="dk1"/>
              </a:solidFill>
              <a:latin typeface="Calibri"/>
              <a:ea typeface="Calibri"/>
              <a:cs typeface="Calibri"/>
              <a:sym typeface="Calibri"/>
            </a:endParaRPr>
          </a:p>
        </p:txBody>
      </p:sp>
      <p:sp>
        <p:nvSpPr>
          <p:cNvPr id="146" name="Google Shape;146;p26"/>
          <p:cNvSpPr/>
          <p:nvPr/>
        </p:nvSpPr>
        <p:spPr>
          <a:xfrm>
            <a:off x="6243280" y="1964888"/>
            <a:ext cx="4846320" cy="2086928"/>
          </a:xfrm>
          <a:prstGeom prst="rect">
            <a:avLst/>
          </a:prstGeom>
          <a:noFill/>
          <a:ln>
            <a:noFill/>
          </a:ln>
        </p:spPr>
        <p:txBody>
          <a:bodyPr anchorCtr="0" anchor="t" bIns="0" lIns="0" spcFirstLastPara="1" rIns="0" wrap="square" tIns="0">
            <a:noAutofit/>
          </a:bodyPr>
          <a:lstStyle/>
          <a:p>
            <a:pPr indent="0" lvl="0" marL="0" marR="0" rtl="0" algn="ctr">
              <a:lnSpc>
                <a:spcPct val="158620"/>
              </a:lnSpc>
              <a:spcBef>
                <a:spcPts val="0"/>
              </a:spcBef>
              <a:spcAft>
                <a:spcPts val="0"/>
              </a:spcAft>
              <a:buClr>
                <a:srgbClr val="3C3939"/>
              </a:buClr>
              <a:buSzPts val="1450"/>
              <a:buFont typeface="Roboto"/>
              <a:buNone/>
            </a:pPr>
            <a:r>
              <a:rPr lang="en-US" sz="1450">
                <a:solidFill>
                  <a:srgbClr val="3C3939"/>
                </a:solidFill>
                <a:latin typeface="Roboto"/>
                <a:ea typeface="Roboto"/>
                <a:cs typeface="Roboto"/>
                <a:sym typeface="Roboto"/>
              </a:rPr>
              <a:t>Multiple machine learning models, including Logistic Regression, Decision Trees, Random Forests, and KNN, will be tested and evaluated using metrics like accuracy, precision, recall, and F1-score. Cross-validation techniques, confusion matrices, and ROC-AUC curves will be employed to ensure model reliability and minimize the risk of false negatives.</a:t>
            </a:r>
            <a:endParaRPr sz="1450">
              <a:solidFill>
                <a:schemeClr val="dk1"/>
              </a:solidFill>
              <a:latin typeface="Calibri"/>
              <a:ea typeface="Calibri"/>
              <a:cs typeface="Calibri"/>
              <a:sym typeface="Calibri"/>
            </a:endParaRPr>
          </a:p>
        </p:txBody>
      </p:sp>
      <p:sp>
        <p:nvSpPr>
          <p:cNvPr id="147" name="Google Shape;147;p26"/>
          <p:cNvSpPr/>
          <p:nvPr/>
        </p:nvSpPr>
        <p:spPr>
          <a:xfrm>
            <a:off x="11357372" y="4890195"/>
            <a:ext cx="22860" cy="652105"/>
          </a:xfrm>
          <a:prstGeom prst="roundRect">
            <a:avLst>
              <a:gd fmla="val 342342" name="adj"/>
            </a:avLst>
          </a:prstGeom>
          <a:solidFill>
            <a:srgbClr val="C7C7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11159252" y="4680645"/>
            <a:ext cx="419219" cy="419219"/>
          </a:xfrm>
          <a:prstGeom prst="roundRect">
            <a:avLst>
              <a:gd fmla="val 18668"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11292602" y="4750534"/>
            <a:ext cx="152519" cy="27944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4</a:t>
            </a:r>
            <a:endParaRPr sz="2200">
              <a:solidFill>
                <a:schemeClr val="dk1"/>
              </a:solidFill>
              <a:latin typeface="Calibri"/>
              <a:ea typeface="Calibri"/>
              <a:cs typeface="Calibri"/>
              <a:sym typeface="Calibri"/>
            </a:endParaRPr>
          </a:p>
        </p:txBody>
      </p:sp>
      <p:sp>
        <p:nvSpPr>
          <p:cNvPr id="150" name="Google Shape;150;p26"/>
          <p:cNvSpPr/>
          <p:nvPr/>
        </p:nvSpPr>
        <p:spPr>
          <a:xfrm>
            <a:off x="8945749" y="5367675"/>
            <a:ext cx="4846200" cy="41910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3C3939"/>
              </a:buClr>
              <a:buSzPts val="1800"/>
              <a:buFont typeface="Raleway"/>
              <a:buNone/>
            </a:pPr>
            <a:r>
              <a:rPr lang="en-US" sz="1800">
                <a:solidFill>
                  <a:srgbClr val="3C3939"/>
                </a:solidFill>
                <a:latin typeface="Raleway"/>
                <a:ea typeface="Raleway"/>
                <a:cs typeface="Raleway"/>
                <a:sym typeface="Raleway"/>
              </a:rPr>
              <a:t>UI Development and </a:t>
            </a:r>
            <a:r>
              <a:rPr lang="en-US" sz="1800">
                <a:solidFill>
                  <a:srgbClr val="3C3939"/>
                </a:solidFill>
                <a:latin typeface="Raleway"/>
                <a:ea typeface="Raleway"/>
                <a:cs typeface="Raleway"/>
                <a:sym typeface="Raleway"/>
              </a:rPr>
              <a:t>Deployment</a:t>
            </a:r>
            <a:endParaRPr sz="1800">
              <a:solidFill>
                <a:schemeClr val="dk1"/>
              </a:solidFill>
              <a:latin typeface="Calibri"/>
              <a:ea typeface="Calibri"/>
              <a:cs typeface="Calibri"/>
              <a:sym typeface="Calibri"/>
            </a:endParaRPr>
          </a:p>
        </p:txBody>
      </p:sp>
      <p:sp>
        <p:nvSpPr>
          <p:cNvPr id="151" name="Google Shape;151;p26"/>
          <p:cNvSpPr/>
          <p:nvPr/>
        </p:nvSpPr>
        <p:spPr>
          <a:xfrm>
            <a:off x="8945750" y="5833322"/>
            <a:ext cx="4846200" cy="1490700"/>
          </a:xfrm>
          <a:prstGeom prst="rect">
            <a:avLst/>
          </a:prstGeom>
          <a:noFill/>
          <a:ln>
            <a:noFill/>
          </a:ln>
        </p:spPr>
        <p:txBody>
          <a:bodyPr anchorCtr="0" anchor="t" bIns="0" lIns="0" spcFirstLastPara="1" rIns="0" wrap="square" tIns="0">
            <a:noAutofit/>
          </a:bodyPr>
          <a:lstStyle/>
          <a:p>
            <a:pPr indent="0" lvl="0" marL="0" marR="0" rtl="0" algn="ctr">
              <a:lnSpc>
                <a:spcPct val="158620"/>
              </a:lnSpc>
              <a:spcBef>
                <a:spcPts val="0"/>
              </a:spcBef>
              <a:spcAft>
                <a:spcPts val="0"/>
              </a:spcAft>
              <a:buClr>
                <a:srgbClr val="3C3939"/>
              </a:buClr>
              <a:buSzPts val="1450"/>
              <a:buFont typeface="Roboto"/>
              <a:buNone/>
            </a:pPr>
            <a:r>
              <a:rPr lang="en-US" sz="1450">
                <a:solidFill>
                  <a:srgbClr val="3C3939"/>
                </a:solidFill>
                <a:latin typeface="Roboto"/>
                <a:ea typeface="Roboto"/>
                <a:cs typeface="Roboto"/>
                <a:sym typeface="Roboto"/>
              </a:rPr>
              <a:t>The best-performing model will be deployed via a user-friendly web-based interface using React.JS. Users will input their symptoms, and the system will provide a risk assessment (high, medium, low) regarding COVID-19 infection.</a:t>
            </a:r>
            <a:endParaRPr sz="14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nvSpPr>
        <p:spPr>
          <a:xfrm>
            <a:off x="799550" y="877575"/>
            <a:ext cx="12402900" cy="7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50">
                <a:solidFill>
                  <a:schemeClr val="dk1"/>
                </a:solidFill>
                <a:latin typeface="Raleway"/>
                <a:ea typeface="Raleway"/>
                <a:cs typeface="Raleway"/>
                <a:sym typeface="Raleway"/>
              </a:rPr>
              <a:t>DATASET</a:t>
            </a:r>
            <a:r>
              <a:rPr lang="en-US" sz="3359">
                <a:solidFill>
                  <a:schemeClr val="dk1"/>
                </a:solidFill>
                <a:latin typeface="Raleway"/>
                <a:ea typeface="Raleway"/>
                <a:cs typeface="Raleway"/>
                <a:sym typeface="Raleway"/>
              </a:rPr>
              <a:t> </a:t>
            </a:r>
            <a:endParaRPr sz="3359">
              <a:solidFill>
                <a:schemeClr val="dk1"/>
              </a:solidFill>
              <a:latin typeface="Raleway"/>
              <a:ea typeface="Raleway"/>
              <a:cs typeface="Raleway"/>
              <a:sym typeface="Raleway"/>
            </a:endParaRPr>
          </a:p>
        </p:txBody>
      </p:sp>
      <p:pic>
        <p:nvPicPr>
          <p:cNvPr id="157" name="Google Shape;157;p27" title="Screenshot 2025-03-28 at 10.35.48 AM.png"/>
          <p:cNvPicPr preferRelativeResize="0"/>
          <p:nvPr/>
        </p:nvPicPr>
        <p:blipFill>
          <a:blip r:embed="rId3">
            <a:alphaModFix/>
          </a:blip>
          <a:stretch>
            <a:fillRect/>
          </a:stretch>
        </p:blipFill>
        <p:spPr>
          <a:xfrm>
            <a:off x="799550" y="1776375"/>
            <a:ext cx="13143976" cy="616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28"/>
          <p:cNvSpPr/>
          <p:nvPr/>
        </p:nvSpPr>
        <p:spPr>
          <a:xfrm>
            <a:off x="793790" y="624721"/>
            <a:ext cx="12010906"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Model Selection &amp; </a:t>
            </a:r>
            <a:r>
              <a:rPr lang="en-US" sz="4450">
                <a:solidFill>
                  <a:srgbClr val="1B1B27"/>
                </a:solidFill>
                <a:latin typeface="Raleway"/>
                <a:ea typeface="Raleway"/>
                <a:cs typeface="Raleway"/>
                <a:sym typeface="Raleway"/>
              </a:rPr>
              <a:t>Evaluation</a:t>
            </a:r>
            <a:r>
              <a:rPr lang="en-US" sz="4450">
                <a:solidFill>
                  <a:srgbClr val="1B1B27"/>
                </a:solidFill>
                <a:latin typeface="Raleway"/>
                <a:ea typeface="Raleway"/>
                <a:cs typeface="Raleway"/>
                <a:sym typeface="Raleway"/>
              </a:rPr>
              <a:t> </a:t>
            </a:r>
            <a:endParaRPr sz="4450">
              <a:solidFill>
                <a:schemeClr val="dk1"/>
              </a:solidFill>
              <a:latin typeface="Calibri"/>
              <a:ea typeface="Calibri"/>
              <a:cs typeface="Calibri"/>
              <a:sym typeface="Calibri"/>
            </a:endParaRPr>
          </a:p>
        </p:txBody>
      </p:sp>
      <p:sp>
        <p:nvSpPr>
          <p:cNvPr id="164" name="Google Shape;164;p28"/>
          <p:cNvSpPr/>
          <p:nvPr/>
        </p:nvSpPr>
        <p:spPr>
          <a:xfrm>
            <a:off x="793790" y="2042279"/>
            <a:ext cx="510302" cy="510302"/>
          </a:xfrm>
          <a:prstGeom prst="roundRect">
            <a:avLst>
              <a:gd fmla="val 18669"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8"/>
          <p:cNvSpPr/>
          <p:nvPr/>
        </p:nvSpPr>
        <p:spPr>
          <a:xfrm>
            <a:off x="976074" y="2127290"/>
            <a:ext cx="145613"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650"/>
              <a:buFont typeface="Raleway"/>
              <a:buNone/>
            </a:pPr>
            <a:r>
              <a:rPr lang="en-US" sz="2650">
                <a:solidFill>
                  <a:srgbClr val="3C3939"/>
                </a:solidFill>
                <a:latin typeface="Raleway"/>
                <a:ea typeface="Raleway"/>
                <a:cs typeface="Raleway"/>
                <a:sym typeface="Raleway"/>
              </a:rPr>
              <a:t>1</a:t>
            </a:r>
            <a:endParaRPr sz="2650">
              <a:solidFill>
                <a:schemeClr val="dk1"/>
              </a:solidFill>
              <a:latin typeface="Calibri"/>
              <a:ea typeface="Calibri"/>
              <a:cs typeface="Calibri"/>
              <a:sym typeface="Calibri"/>
            </a:endParaRPr>
          </a:p>
        </p:txBody>
      </p:sp>
      <p:sp>
        <p:nvSpPr>
          <p:cNvPr id="166" name="Google Shape;166;p28"/>
          <p:cNvSpPr/>
          <p:nvPr/>
        </p:nvSpPr>
        <p:spPr>
          <a:xfrm>
            <a:off x="1530906" y="2042279"/>
            <a:ext cx="3459242" cy="70866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Logistic Regression</a:t>
            </a:r>
            <a:endParaRPr sz="2200">
              <a:solidFill>
                <a:schemeClr val="dk1"/>
              </a:solidFill>
              <a:latin typeface="Calibri"/>
              <a:ea typeface="Calibri"/>
              <a:cs typeface="Calibri"/>
              <a:sym typeface="Calibri"/>
            </a:endParaRPr>
          </a:p>
        </p:txBody>
      </p:sp>
      <p:sp>
        <p:nvSpPr>
          <p:cNvPr id="167" name="Google Shape;167;p28"/>
          <p:cNvSpPr/>
          <p:nvPr/>
        </p:nvSpPr>
        <p:spPr>
          <a:xfrm>
            <a:off x="5954078" y="204227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168" name="Google Shape;168;p28"/>
          <p:cNvSpPr/>
          <p:nvPr/>
        </p:nvSpPr>
        <p:spPr>
          <a:xfrm>
            <a:off x="5954078" y="2532698"/>
            <a:ext cx="3459242" cy="435483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169" name="Google Shape;169;p28"/>
          <p:cNvSpPr/>
          <p:nvPr/>
        </p:nvSpPr>
        <p:spPr>
          <a:xfrm>
            <a:off x="10377249" y="204227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170" name="Google Shape;170;p28"/>
          <p:cNvSpPr/>
          <p:nvPr/>
        </p:nvSpPr>
        <p:spPr>
          <a:xfrm>
            <a:off x="10377249" y="2532698"/>
            <a:ext cx="3459242" cy="362902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171" name="Google Shape;171;p28"/>
          <p:cNvSpPr txBox="1"/>
          <p:nvPr/>
        </p:nvSpPr>
        <p:spPr>
          <a:xfrm>
            <a:off x="1696625" y="2750950"/>
            <a:ext cx="11330400" cy="2456700"/>
          </a:xfrm>
          <a:prstGeom prst="rect">
            <a:avLst/>
          </a:prstGeom>
          <a:noFill/>
          <a:ln>
            <a:noFill/>
          </a:ln>
        </p:spPr>
        <p:txBody>
          <a:bodyPr anchorCtr="0" anchor="t" bIns="91425" lIns="91425" spcFirstLastPara="1" rIns="91425" wrap="square" tIns="91425">
            <a:spAutoFit/>
          </a:bodyPr>
          <a:lstStyle/>
          <a:p>
            <a:pPr indent="0" lvl="0" marL="0" rtl="0" algn="l">
              <a:lnSpc>
                <a:spcPct val="162857"/>
              </a:lnSpc>
              <a:spcBef>
                <a:spcPts val="0"/>
              </a:spcBef>
              <a:spcAft>
                <a:spcPts val="0"/>
              </a:spcAft>
              <a:buClr>
                <a:srgbClr val="3C3939"/>
              </a:buClr>
              <a:buSzPts val="1750"/>
              <a:buFont typeface="Roboto"/>
              <a:buNone/>
            </a:pPr>
            <a:r>
              <a:rPr lang="en-US" sz="1750">
                <a:solidFill>
                  <a:srgbClr val="3C3939"/>
                </a:solidFill>
                <a:latin typeface="Roboto"/>
                <a:ea typeface="Roboto"/>
                <a:cs typeface="Roboto"/>
                <a:sym typeface="Roboto"/>
              </a:rPr>
              <a:t>Logistic Regression is a powerful statistical model that predicts the probability of a binary outcome (e.g., infected or not infected). Our Project utilizes a sigmoid function to map a linear combination of features to a probability . Logistic Regression excels in handling linearly separable data and provides interpretable coefficients that highlight the importance of different features.</a:t>
            </a:r>
            <a:endParaRPr sz="1750">
              <a:solidFill>
                <a:schemeClr val="dk1"/>
              </a:solidFill>
              <a:latin typeface="Calibri"/>
              <a:ea typeface="Calibri"/>
              <a:cs typeface="Calibri"/>
              <a:sym typeface="Calibri"/>
            </a:endParaRPr>
          </a:p>
          <a:p>
            <a:pPr indent="0" lvl="0" marL="0" rtl="0" algn="l">
              <a:spcBef>
                <a:spcPts val="0"/>
              </a:spcBef>
              <a:spcAft>
                <a:spcPts val="0"/>
              </a:spcAft>
              <a:buNone/>
            </a:pPr>
            <a:r>
              <a:t/>
            </a:r>
            <a:endParaRPr sz="3359">
              <a:solidFill>
                <a:schemeClr val="dk1"/>
              </a:solidFill>
              <a:latin typeface="Calibri"/>
              <a:ea typeface="Calibri"/>
              <a:cs typeface="Calibri"/>
              <a:sym typeface="Calibri"/>
            </a:endParaRPr>
          </a:p>
        </p:txBody>
      </p:sp>
      <p:pic>
        <p:nvPicPr>
          <p:cNvPr id="172" name="Google Shape;172;p28" title="Screenshot 2025-03-28 at 10.45.21 AM.png"/>
          <p:cNvPicPr preferRelativeResize="0"/>
          <p:nvPr/>
        </p:nvPicPr>
        <p:blipFill>
          <a:blip r:embed="rId3">
            <a:alphaModFix/>
          </a:blip>
          <a:stretch>
            <a:fillRect/>
          </a:stretch>
        </p:blipFill>
        <p:spPr>
          <a:xfrm>
            <a:off x="3042225" y="4797350"/>
            <a:ext cx="7430050" cy="285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7" name="Shape 177"/>
        <p:cNvGrpSpPr/>
        <p:nvPr/>
      </p:nvGrpSpPr>
      <p:grpSpPr>
        <a:xfrm>
          <a:off x="0" y="0"/>
          <a:ext cx="0" cy="0"/>
          <a:chOff x="0" y="0"/>
          <a:chExt cx="0" cy="0"/>
        </a:xfrm>
      </p:grpSpPr>
      <p:sp>
        <p:nvSpPr>
          <p:cNvPr id="178" name="Google Shape;178;p29"/>
          <p:cNvSpPr/>
          <p:nvPr/>
        </p:nvSpPr>
        <p:spPr>
          <a:xfrm>
            <a:off x="793790" y="624721"/>
            <a:ext cx="120108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Model Selection &amp; </a:t>
            </a:r>
            <a:r>
              <a:rPr lang="en-US" sz="4450">
                <a:solidFill>
                  <a:srgbClr val="1B1B27"/>
                </a:solidFill>
                <a:latin typeface="Raleway"/>
                <a:ea typeface="Raleway"/>
                <a:cs typeface="Raleway"/>
                <a:sym typeface="Raleway"/>
              </a:rPr>
              <a:t>Evaluation</a:t>
            </a:r>
            <a:endParaRPr sz="4450">
              <a:solidFill>
                <a:schemeClr val="dk1"/>
              </a:solidFill>
              <a:latin typeface="Calibri"/>
              <a:ea typeface="Calibri"/>
              <a:cs typeface="Calibri"/>
              <a:sym typeface="Calibri"/>
            </a:endParaRPr>
          </a:p>
        </p:txBody>
      </p:sp>
      <p:sp>
        <p:nvSpPr>
          <p:cNvPr id="179" name="Google Shape;179;p29"/>
          <p:cNvSpPr/>
          <p:nvPr/>
        </p:nvSpPr>
        <p:spPr>
          <a:xfrm>
            <a:off x="793790" y="2042279"/>
            <a:ext cx="510300" cy="510300"/>
          </a:xfrm>
          <a:prstGeom prst="roundRect">
            <a:avLst>
              <a:gd fmla="val 18669"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a:off x="976074" y="2127290"/>
            <a:ext cx="145500" cy="340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650"/>
              <a:buFont typeface="Raleway"/>
              <a:buNone/>
            </a:pPr>
            <a:r>
              <a:rPr lang="en-US" sz="2650">
                <a:solidFill>
                  <a:srgbClr val="3C3939"/>
                </a:solidFill>
                <a:latin typeface="Raleway"/>
                <a:ea typeface="Raleway"/>
                <a:cs typeface="Raleway"/>
                <a:sym typeface="Raleway"/>
              </a:rPr>
              <a:t>2</a:t>
            </a:r>
            <a:endParaRPr sz="2650">
              <a:solidFill>
                <a:schemeClr val="dk1"/>
              </a:solidFill>
              <a:latin typeface="Calibri"/>
              <a:ea typeface="Calibri"/>
              <a:cs typeface="Calibri"/>
              <a:sym typeface="Calibri"/>
            </a:endParaRPr>
          </a:p>
        </p:txBody>
      </p:sp>
      <p:sp>
        <p:nvSpPr>
          <p:cNvPr id="181" name="Google Shape;181;p29"/>
          <p:cNvSpPr/>
          <p:nvPr/>
        </p:nvSpPr>
        <p:spPr>
          <a:xfrm>
            <a:off x="1530899" y="2042277"/>
            <a:ext cx="4238400" cy="35430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K-NEAREST NEIGHBOURS</a:t>
            </a:r>
            <a:endParaRPr sz="2200">
              <a:solidFill>
                <a:schemeClr val="dk1"/>
              </a:solidFill>
              <a:latin typeface="Calibri"/>
              <a:ea typeface="Calibri"/>
              <a:cs typeface="Calibri"/>
              <a:sym typeface="Calibri"/>
            </a:endParaRPr>
          </a:p>
        </p:txBody>
      </p:sp>
      <p:sp>
        <p:nvSpPr>
          <p:cNvPr id="182" name="Google Shape;182;p29"/>
          <p:cNvSpPr/>
          <p:nvPr/>
        </p:nvSpPr>
        <p:spPr>
          <a:xfrm>
            <a:off x="5954078" y="204227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183" name="Google Shape;183;p29"/>
          <p:cNvSpPr/>
          <p:nvPr/>
        </p:nvSpPr>
        <p:spPr>
          <a:xfrm>
            <a:off x="5954078" y="2532698"/>
            <a:ext cx="3459300" cy="43548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184" name="Google Shape;184;p29"/>
          <p:cNvSpPr/>
          <p:nvPr/>
        </p:nvSpPr>
        <p:spPr>
          <a:xfrm>
            <a:off x="10377249" y="204227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185" name="Google Shape;185;p29"/>
          <p:cNvSpPr/>
          <p:nvPr/>
        </p:nvSpPr>
        <p:spPr>
          <a:xfrm>
            <a:off x="10377249" y="2608898"/>
            <a:ext cx="3459300" cy="36291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186" name="Google Shape;186;p29"/>
          <p:cNvSpPr txBox="1"/>
          <p:nvPr/>
        </p:nvSpPr>
        <p:spPr>
          <a:xfrm>
            <a:off x="1696625" y="2750950"/>
            <a:ext cx="11330400" cy="3333900"/>
          </a:xfrm>
          <a:prstGeom prst="rect">
            <a:avLst/>
          </a:prstGeom>
          <a:noFill/>
          <a:ln>
            <a:noFill/>
          </a:ln>
        </p:spPr>
        <p:txBody>
          <a:bodyPr anchorCtr="0" anchor="t" bIns="91425" lIns="91425" spcFirstLastPara="1" rIns="91425" wrap="square" tIns="91425">
            <a:spAutoFit/>
          </a:bodyPr>
          <a:lstStyle/>
          <a:p>
            <a:pPr indent="0" lvl="0" marL="0" rtl="0" algn="l">
              <a:lnSpc>
                <a:spcPct val="162857"/>
              </a:lnSpc>
              <a:spcBef>
                <a:spcPts val="0"/>
              </a:spcBef>
              <a:spcAft>
                <a:spcPts val="0"/>
              </a:spcAft>
              <a:buClr>
                <a:schemeClr val="dk1"/>
              </a:buClr>
              <a:buSzPts val="1100"/>
              <a:buFont typeface="Arial"/>
              <a:buNone/>
            </a:pPr>
            <a:r>
              <a:rPr lang="en-US" sz="1750">
                <a:solidFill>
                  <a:srgbClr val="3C3939"/>
                </a:solidFill>
                <a:latin typeface="Roboto"/>
                <a:ea typeface="Roboto"/>
                <a:cs typeface="Roboto"/>
                <a:sym typeface="Roboto"/>
              </a:rPr>
              <a:t>KNN is a simple and intuitive algorithm that classifies new data points based on their proximity to existing data points with known labels. The algorithm considers the k nearest neighbors to the new data point and predicts the class based on the majority class among those neighbors. While KNN can be effective for simple datasets, it can be computationally expensive for large datasets.</a:t>
            </a:r>
            <a:endParaRPr sz="1750">
              <a:solidFill>
                <a:srgbClr val="3C3939"/>
              </a:solidFill>
              <a:latin typeface="Roboto"/>
              <a:ea typeface="Roboto"/>
              <a:cs typeface="Roboto"/>
              <a:sym typeface="Roboto"/>
            </a:endParaRPr>
          </a:p>
          <a:p>
            <a:pPr indent="0" lvl="0" marL="0" rtl="0" algn="l">
              <a:lnSpc>
                <a:spcPct val="162857"/>
              </a:lnSpc>
              <a:spcBef>
                <a:spcPts val="0"/>
              </a:spcBef>
              <a:spcAft>
                <a:spcPts val="0"/>
              </a:spcAft>
              <a:buClr>
                <a:schemeClr val="dk1"/>
              </a:buClr>
              <a:buSzPts val="1100"/>
              <a:buFont typeface="Arial"/>
              <a:buNone/>
            </a:pPr>
            <a:r>
              <a:t/>
            </a:r>
            <a:endParaRPr sz="1750">
              <a:solidFill>
                <a:srgbClr val="3C3939"/>
              </a:solidFill>
              <a:latin typeface="Roboto"/>
              <a:ea typeface="Roboto"/>
              <a:cs typeface="Roboto"/>
              <a:sym typeface="Roboto"/>
            </a:endParaRPr>
          </a:p>
          <a:p>
            <a:pPr indent="0" lvl="0" marL="0" rtl="0" algn="l">
              <a:lnSpc>
                <a:spcPct val="162857"/>
              </a:lnSpc>
              <a:spcBef>
                <a:spcPts val="0"/>
              </a:spcBef>
              <a:spcAft>
                <a:spcPts val="0"/>
              </a:spcAft>
              <a:buNone/>
            </a:pPr>
            <a:r>
              <a:t/>
            </a:r>
            <a:endParaRPr sz="1750">
              <a:solidFill>
                <a:srgbClr val="3C3939"/>
              </a:solidFill>
              <a:latin typeface="Roboto"/>
              <a:ea typeface="Roboto"/>
              <a:cs typeface="Roboto"/>
              <a:sym typeface="Roboto"/>
            </a:endParaRPr>
          </a:p>
          <a:p>
            <a:pPr indent="0" lvl="0" marL="0" rtl="0" algn="l">
              <a:spcBef>
                <a:spcPts val="0"/>
              </a:spcBef>
              <a:spcAft>
                <a:spcPts val="0"/>
              </a:spcAft>
              <a:buNone/>
            </a:pPr>
            <a:r>
              <a:t/>
            </a:r>
            <a:endParaRPr sz="3359">
              <a:solidFill>
                <a:schemeClr val="dk1"/>
              </a:solidFill>
              <a:latin typeface="Calibri"/>
              <a:ea typeface="Calibri"/>
              <a:cs typeface="Calibri"/>
              <a:sym typeface="Calibri"/>
            </a:endParaRPr>
          </a:p>
        </p:txBody>
      </p:sp>
      <p:pic>
        <p:nvPicPr>
          <p:cNvPr id="187" name="Google Shape;187;p29" title="Screenshot 2025-03-28 at 10.48.21 AM.png"/>
          <p:cNvPicPr preferRelativeResize="0"/>
          <p:nvPr/>
        </p:nvPicPr>
        <p:blipFill>
          <a:blip r:embed="rId3">
            <a:alphaModFix/>
          </a:blip>
          <a:stretch>
            <a:fillRect/>
          </a:stretch>
        </p:blipFill>
        <p:spPr>
          <a:xfrm>
            <a:off x="3451750" y="4875350"/>
            <a:ext cx="8268600" cy="319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30"/>
          <p:cNvSpPr/>
          <p:nvPr/>
        </p:nvSpPr>
        <p:spPr>
          <a:xfrm>
            <a:off x="793790" y="624721"/>
            <a:ext cx="120108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B1B27"/>
              </a:buClr>
              <a:buSzPts val="4450"/>
              <a:buFont typeface="Raleway"/>
              <a:buNone/>
            </a:pPr>
            <a:r>
              <a:rPr lang="en-US" sz="4450">
                <a:solidFill>
                  <a:srgbClr val="1B1B27"/>
                </a:solidFill>
                <a:latin typeface="Raleway"/>
                <a:ea typeface="Raleway"/>
                <a:cs typeface="Raleway"/>
                <a:sym typeface="Raleway"/>
              </a:rPr>
              <a:t>Model Selection &amp; </a:t>
            </a:r>
            <a:r>
              <a:rPr lang="en-US" sz="4450">
                <a:solidFill>
                  <a:srgbClr val="1B1B27"/>
                </a:solidFill>
                <a:latin typeface="Raleway"/>
                <a:ea typeface="Raleway"/>
                <a:cs typeface="Raleway"/>
                <a:sym typeface="Raleway"/>
              </a:rPr>
              <a:t>Evaluation</a:t>
            </a:r>
            <a:r>
              <a:rPr lang="en-US" sz="4450">
                <a:solidFill>
                  <a:srgbClr val="1B1B27"/>
                </a:solidFill>
                <a:latin typeface="Raleway"/>
                <a:ea typeface="Raleway"/>
                <a:cs typeface="Raleway"/>
                <a:sym typeface="Raleway"/>
              </a:rPr>
              <a:t> </a:t>
            </a:r>
            <a:endParaRPr sz="4450">
              <a:solidFill>
                <a:schemeClr val="dk1"/>
              </a:solidFill>
              <a:latin typeface="Calibri"/>
              <a:ea typeface="Calibri"/>
              <a:cs typeface="Calibri"/>
              <a:sym typeface="Calibri"/>
            </a:endParaRPr>
          </a:p>
        </p:txBody>
      </p:sp>
      <p:sp>
        <p:nvSpPr>
          <p:cNvPr id="194" name="Google Shape;194;p30"/>
          <p:cNvSpPr/>
          <p:nvPr/>
        </p:nvSpPr>
        <p:spPr>
          <a:xfrm>
            <a:off x="793790" y="2042279"/>
            <a:ext cx="510300" cy="510300"/>
          </a:xfrm>
          <a:prstGeom prst="roundRect">
            <a:avLst>
              <a:gd fmla="val 18669" name="adj"/>
            </a:avLst>
          </a:prstGeom>
          <a:solidFill>
            <a:srgbClr val="E1E1EA"/>
          </a:solidFill>
          <a:ln cap="flat" cmpd="sng" w="9525">
            <a:solidFill>
              <a:srgbClr val="C7C7D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0"/>
          <p:cNvSpPr/>
          <p:nvPr/>
        </p:nvSpPr>
        <p:spPr>
          <a:xfrm>
            <a:off x="976074" y="2127290"/>
            <a:ext cx="145500" cy="340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3C3939"/>
              </a:buClr>
              <a:buSzPts val="2650"/>
              <a:buFont typeface="Raleway"/>
              <a:buNone/>
            </a:pPr>
            <a:r>
              <a:rPr lang="en-US" sz="2650">
                <a:solidFill>
                  <a:srgbClr val="3C3939"/>
                </a:solidFill>
                <a:latin typeface="Raleway"/>
                <a:ea typeface="Raleway"/>
                <a:cs typeface="Raleway"/>
                <a:sym typeface="Raleway"/>
              </a:rPr>
              <a:t>3</a:t>
            </a:r>
            <a:endParaRPr sz="2650">
              <a:solidFill>
                <a:schemeClr val="dk1"/>
              </a:solidFill>
              <a:latin typeface="Calibri"/>
              <a:ea typeface="Calibri"/>
              <a:cs typeface="Calibri"/>
              <a:sym typeface="Calibri"/>
            </a:endParaRPr>
          </a:p>
        </p:txBody>
      </p:sp>
      <p:sp>
        <p:nvSpPr>
          <p:cNvPr id="196" name="Google Shape;196;p30"/>
          <p:cNvSpPr/>
          <p:nvPr/>
        </p:nvSpPr>
        <p:spPr>
          <a:xfrm>
            <a:off x="1530899" y="2042277"/>
            <a:ext cx="4238400" cy="354300"/>
          </a:xfrm>
          <a:prstGeom prst="rect">
            <a:avLst/>
          </a:prstGeom>
          <a:noFill/>
          <a:ln>
            <a:noFill/>
          </a:ln>
        </p:spPr>
        <p:txBody>
          <a:bodyPr anchorCtr="0" anchor="t" bIns="0" lIns="0" spcFirstLastPara="1" rIns="0" wrap="square" tIns="0">
            <a:noAutofit/>
          </a:bodyPr>
          <a:lstStyle/>
          <a:p>
            <a:pPr indent="0" lvl="0" marL="0" rtl="0" algn="l">
              <a:lnSpc>
                <a:spcPct val="125000"/>
              </a:lnSpc>
              <a:spcBef>
                <a:spcPts val="0"/>
              </a:spcBef>
              <a:spcAft>
                <a:spcPts val="0"/>
              </a:spcAft>
              <a:buClr>
                <a:srgbClr val="3C3939"/>
              </a:buClr>
              <a:buSzPts val="2200"/>
              <a:buFont typeface="Raleway"/>
              <a:buNone/>
            </a:pPr>
            <a:r>
              <a:rPr lang="en-US" sz="2200">
                <a:solidFill>
                  <a:srgbClr val="3C3939"/>
                </a:solidFill>
                <a:latin typeface="Raleway"/>
                <a:ea typeface="Raleway"/>
                <a:cs typeface="Raleway"/>
                <a:sym typeface="Raleway"/>
              </a:rPr>
              <a:t>RANDOM FOREST</a:t>
            </a:r>
            <a:endParaRPr sz="2200">
              <a:solidFill>
                <a:schemeClr val="dk1"/>
              </a:solidFill>
              <a:latin typeface="Calibri"/>
              <a:ea typeface="Calibri"/>
              <a:cs typeface="Calibri"/>
              <a:sym typeface="Calibri"/>
            </a:endParaRPr>
          </a:p>
        </p:txBody>
      </p:sp>
      <p:sp>
        <p:nvSpPr>
          <p:cNvPr id="197" name="Google Shape;197;p30"/>
          <p:cNvSpPr/>
          <p:nvPr/>
        </p:nvSpPr>
        <p:spPr>
          <a:xfrm>
            <a:off x="5954078" y="204227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198" name="Google Shape;198;p30"/>
          <p:cNvSpPr/>
          <p:nvPr/>
        </p:nvSpPr>
        <p:spPr>
          <a:xfrm>
            <a:off x="5954078" y="2532698"/>
            <a:ext cx="3459300" cy="43548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199" name="Google Shape;199;p30"/>
          <p:cNvSpPr/>
          <p:nvPr/>
        </p:nvSpPr>
        <p:spPr>
          <a:xfrm>
            <a:off x="10377249" y="2042279"/>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C3939"/>
              </a:buClr>
              <a:buSzPts val="2200"/>
              <a:buFont typeface="Raleway"/>
              <a:buNone/>
            </a:pPr>
            <a:r>
              <a:t/>
            </a:r>
            <a:endParaRPr sz="2200">
              <a:solidFill>
                <a:schemeClr val="dk1"/>
              </a:solidFill>
              <a:latin typeface="Calibri"/>
              <a:ea typeface="Calibri"/>
              <a:cs typeface="Calibri"/>
              <a:sym typeface="Calibri"/>
            </a:endParaRPr>
          </a:p>
        </p:txBody>
      </p:sp>
      <p:sp>
        <p:nvSpPr>
          <p:cNvPr id="200" name="Google Shape;200;p30"/>
          <p:cNvSpPr/>
          <p:nvPr/>
        </p:nvSpPr>
        <p:spPr>
          <a:xfrm>
            <a:off x="10377249" y="2532698"/>
            <a:ext cx="3459300" cy="36291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3C3939"/>
              </a:buClr>
              <a:buSzPts val="1750"/>
              <a:buFont typeface="Roboto"/>
              <a:buNone/>
            </a:pPr>
            <a:r>
              <a:t/>
            </a:r>
            <a:endParaRPr sz="1750">
              <a:solidFill>
                <a:schemeClr val="dk1"/>
              </a:solidFill>
              <a:latin typeface="Calibri"/>
              <a:ea typeface="Calibri"/>
              <a:cs typeface="Calibri"/>
              <a:sym typeface="Calibri"/>
            </a:endParaRPr>
          </a:p>
        </p:txBody>
      </p:sp>
      <p:sp>
        <p:nvSpPr>
          <p:cNvPr id="201" name="Google Shape;201;p30"/>
          <p:cNvSpPr txBox="1"/>
          <p:nvPr/>
        </p:nvSpPr>
        <p:spPr>
          <a:xfrm>
            <a:off x="1696625" y="2750950"/>
            <a:ext cx="11330400" cy="2895300"/>
          </a:xfrm>
          <a:prstGeom prst="rect">
            <a:avLst/>
          </a:prstGeom>
          <a:noFill/>
          <a:ln>
            <a:noFill/>
          </a:ln>
        </p:spPr>
        <p:txBody>
          <a:bodyPr anchorCtr="0" anchor="t" bIns="91425" lIns="91425" spcFirstLastPara="1" rIns="91425" wrap="square" tIns="91425">
            <a:spAutoFit/>
          </a:bodyPr>
          <a:lstStyle/>
          <a:p>
            <a:pPr indent="0" lvl="0" marL="0" rtl="0" algn="l">
              <a:lnSpc>
                <a:spcPct val="162857"/>
              </a:lnSpc>
              <a:spcBef>
                <a:spcPts val="0"/>
              </a:spcBef>
              <a:spcAft>
                <a:spcPts val="0"/>
              </a:spcAft>
              <a:buNone/>
            </a:pPr>
            <a:r>
              <a:rPr lang="en-US" sz="1750">
                <a:solidFill>
                  <a:schemeClr val="dk1"/>
                </a:solidFill>
                <a:highlight>
                  <a:srgbClr val="FFFFFF"/>
                </a:highlight>
              </a:rPr>
              <a:t>Random Forest is an ensemble learning method that combines multiple decision trees to improve prediction accuracy. It utilizes bagging and random feature selection to create an ensemble of trees that are less likely to overfit the data. Random Forests are robust to outliers and can handle high-dimensional data.</a:t>
            </a:r>
            <a:endParaRPr sz="1750">
              <a:solidFill>
                <a:srgbClr val="3C3939"/>
              </a:solidFill>
              <a:latin typeface="Roboto"/>
              <a:ea typeface="Roboto"/>
              <a:cs typeface="Roboto"/>
              <a:sym typeface="Roboto"/>
            </a:endParaRPr>
          </a:p>
          <a:p>
            <a:pPr indent="0" lvl="0" marL="0" rtl="0" algn="l">
              <a:lnSpc>
                <a:spcPct val="162857"/>
              </a:lnSpc>
              <a:spcBef>
                <a:spcPts val="0"/>
              </a:spcBef>
              <a:spcAft>
                <a:spcPts val="0"/>
              </a:spcAft>
              <a:buNone/>
            </a:pPr>
            <a:r>
              <a:t/>
            </a:r>
            <a:endParaRPr sz="1750">
              <a:solidFill>
                <a:srgbClr val="3C3939"/>
              </a:solidFill>
              <a:latin typeface="Roboto"/>
              <a:ea typeface="Roboto"/>
              <a:cs typeface="Roboto"/>
              <a:sym typeface="Roboto"/>
            </a:endParaRPr>
          </a:p>
          <a:p>
            <a:pPr indent="0" lvl="0" marL="0" rtl="0" algn="l">
              <a:lnSpc>
                <a:spcPct val="162857"/>
              </a:lnSpc>
              <a:spcBef>
                <a:spcPts val="0"/>
              </a:spcBef>
              <a:spcAft>
                <a:spcPts val="0"/>
              </a:spcAft>
              <a:buNone/>
            </a:pPr>
            <a:r>
              <a:t/>
            </a:r>
            <a:endParaRPr sz="1750">
              <a:solidFill>
                <a:srgbClr val="3C3939"/>
              </a:solidFill>
              <a:latin typeface="Roboto"/>
              <a:ea typeface="Roboto"/>
              <a:cs typeface="Roboto"/>
              <a:sym typeface="Roboto"/>
            </a:endParaRPr>
          </a:p>
          <a:p>
            <a:pPr indent="0" lvl="0" marL="0" rtl="0" algn="l">
              <a:spcBef>
                <a:spcPts val="0"/>
              </a:spcBef>
              <a:spcAft>
                <a:spcPts val="0"/>
              </a:spcAft>
              <a:buNone/>
            </a:pPr>
            <a:r>
              <a:t/>
            </a:r>
            <a:endParaRPr sz="3359">
              <a:solidFill>
                <a:schemeClr val="dk1"/>
              </a:solidFill>
              <a:latin typeface="Calibri"/>
              <a:ea typeface="Calibri"/>
              <a:cs typeface="Calibri"/>
              <a:sym typeface="Calibri"/>
            </a:endParaRPr>
          </a:p>
        </p:txBody>
      </p:sp>
      <p:pic>
        <p:nvPicPr>
          <p:cNvPr id="202" name="Google Shape;202;p30" title="Screenshot 2025-03-28 at 10.50.31 AM.png"/>
          <p:cNvPicPr preferRelativeResize="0"/>
          <p:nvPr/>
        </p:nvPicPr>
        <p:blipFill>
          <a:blip r:embed="rId3">
            <a:alphaModFix/>
          </a:blip>
          <a:stretch>
            <a:fillRect/>
          </a:stretch>
        </p:blipFill>
        <p:spPr>
          <a:xfrm>
            <a:off x="2613200" y="4600500"/>
            <a:ext cx="8975450" cy="3258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