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649955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1d8cc1c-bed9-4034-bd28-2b158279726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d67b8fa-86d8-49c0-8876-36ef19a17665/ReportSection?bookmarkGuid=37e785fa-f8f9-49d8-94e7-4c0fd23145e7&amp;bookmarkUsage=1&amp;ctid=0876713d-a522-4b15-a887-3e9dacb1c635&amp;fromEntryPoint=export&quot;"/>
    <we:property name="reportState" value="&quot;CONNECTED&quot;"/>
    <we:property name="creatorTenantId" value="&quot;0876713d-a522-4b15-a887-3e9dacb1c635&quot;"/>
    <we:property name="reportEmbeddedTime" value="&quot;2022-08-18T17:23:45.950Z&quot;"/>
    <we:property name="reportName" value="&quot;Personal Finance Dashboard&quot;"/>
    <we:property name="isFiltersActionButtonVisible" value="true"/>
    <we:property name="initialStateBookmark" value="&quot;H4sIAAAAAAAAA+1aUW/bNhD+K4aAoS/GQImiROUtcTJgSNMEcVBgGILhSJ0dtrIoULRbL/B/Hyk5m5OlqefasWLsxbB4FO/u43fHI6n7IFd1VcD8A0wwOApOtP48AfO5Fwb9oFy2XV6eXxxfn//x4fjizDXryipd1sHRfWDBjNF+VPUUCj+Ca/z9th9AUVzB2D+NoKixH1Roal1Cof7EtrMTWTPFRT/Ar1WhDfghhxYs+mFnrrt7drrDn6nTCNKqGQ5R2rb1Gitt7MNzP6jbf41Jj2V+sEbhQJcWVOkG9m2Sc8EEMhAsJxEmCDHz7SNV2GUXMT/7Whnnj/NyXnkcjvMZlBLzoDHaYF0vNVwg1FPTWH72SDDUUyPxGkeNqLTKzt045zjvPbyycAhcGe3waUQ32kLR+7WUetLK7vSXgUEHSx4ckcWta6lVOS6WKP7j3k1rogTjzdPik/Pfu+Fe0CZHczJvPDlV5gGYqP/E2J154cx28lFCYERlIrOQMslkjAl0AfIhzByide+nt4v3qgst2EkcRpTmKWAeEZKljBDZBbBbZiztfbuAP3WjBT3ECDhLOeSYIUsgSbETScW9jmWNb5nhqy60YLM0zSShECcsIVJwQmm6OdgDXUwn5bqG/qLKU7Dw1MjfEMwmENeFkmgegRxM0C2s/k/uFXkXqlaRwlau80aMjYf3wXvlvG7H/gjF1A/77gRqJd95xJaYtcuos/jTynrZdK8bFdtEwSlskj44uEWWxmlOOMOckfC7szRwyI21UdL5s5OJOvVlRpcnat0A2yYai9tXIshSX0sQSTPHiywiwGPOJCGU0C7kzINeqPJIJhHnGUsJC2nIKWZZF0A/yFKMUJQY8hFPBedumQoz0Ym69yCrgjRHKeI4wyhllIZJLNIO1b0Hua/DUDhqp4ISlggqacII7wTkyhabYV1Ma2c55u1qN7gDYx9j7wcVGCWREAmLMCZMgPsVm7t9bJS9m6BVDVvf48juYuaW8dIIr9X4rlEylK5XfjZrkdgtdVYNaPT64yL/cOn6gdUOLPrvGeu/XmU40JNKl1jaHyLOCZhnWLN+xP7PhhU2fLMuXZJhvr3KdHX2l+UpiWO3f+F5lGVpQnkYyXj/+5eXWNrvSrJZrZ33Qq9VA9ZPNocW5W9kGvYa5UkWcRGnXCZ5TFy00yz7fom+r1OKNQJ8e1PY1no9x/NyjL0LffHsduFVTXpp3/KqhvzQbrVQJf6X7BHu5ehn+8H36PAnigijfESyHBFpCCDSTpxDzNoTr434tcuT5I4UwrswowmLp+vHQ9veUNj0oLhSM21vQLgN6IbFwdbQ83Dt/Ah5lS3fTiaNpu3fNPS3nJpcnaS/bGLmSxzeUe3SpNHnbiP01NYVSLyCEp+5lXCxAmXu2fzizUTz9UZDIs9v5fn88gv+m46/7zEWi78ApTO+GV4iAAA=&quot;"/>
    <we:property name="bookmark" value="&quot;H4sIAAAAAAAAA+1aUW/bNhD+K4aAoS/GQImiROWtcTJgWLMFSVBgKPJwJE8OW1k0KNqtF/i/j5SczU7TNHPtWAn2Elg8ivfdx+/II5XbSOlmWsHid5hgdBQdG/NpAvbTII6GUb3ZliVMlbwseVwoUaSJSkjoZaZOm7qJjm4jB3aM7r1uZlCFAX3jh+thBFV1DuPwVELV4DCaom1MDZX+C7vO3uTsDJfDCL9MK2MhDHnpwGEYdu67+2cPJf6Zeo8gnZ7jJUrXtV7g1Fh39zyMmu5XC2nTFgZrHY5M7UDXfuDQJjkXTCADwRRJMENIWWgvdeVWXcTi9MvU+nh8lItpoOWtmkMtUUUtaItNs/JwhtDMbIv8dMNwaWZW4gWWral22i38OL/hYnD3ytIzcG6N56c1XRkH1eDXWppJZ7sxn0cWPS0qOiLLa9/S6HpcrVj8N7yrDqIEG+AZ8dHHH8LwLxir0B4v2khOtL0jJhneA7u3KDxsby8zAiWVmSxiyiSTKWbQB8ovYe4ZbQY/vVy+10PoyM7SOKFU5YA+Z0mRM0JkH8julLHC+3IJvx9GR3qMCXCWc1BYIMsgy7EXi4p/HesGX7LC10PoyGZ5XkhCIc1YRqTghNJ8e7JHpppN6qcC/UXXJ+DgPsg/Eew2FDeVlmg3SI4m6DfW8EMFRyGEaedIY2c3qjVjG+Ft9E77qLux30M1C8O+OYZGyzeBsRVn3TbqEX9c2y/b7k3rYpcseIftog+eblHkaa4IZ6iYryC+N0sjz9zYWC19PHuZqJNQZvR5op6aYLtkY3n9TAJZ+esEImnhdVEkBHjKmSSEEtqHNfNVb1QqkVnCecFywmIac4pF0QfSX2UpRihKjHnJc8G536biQvSi7n2VVUGuUIo0LTDJGaVxloq8R3XvqzzXYSy8tHNBCcsElTRjhPeCcu2q7biuZo1Hjqrb7UY3YN0m92FQgUmWCJGxBFPCBPi/Yvuw31rtbibodKvWd1i6fczcKl9a44Ue37ROLqXvpU7nHRP7lc46gNZvuC4KD3/4fuCMJ4t+PWPD56sMR2YyNTXW7oeEcwz2AdU8PWP/V8OaGr5Zl67EsNhdZbo++6vylKSpP79wlRRFnlEeJzI9/PnlMZUO+7LYrNfOB5HXOoCnLzavLctfyDQcNMuzIuEizbnMVEp8ttOi+H6Jfqhbiick+O6msKv1Bl7n9RgHZ+bswePCs0J67NzyrEB+6LRa6Rr/y+oRH+TqZ/fJt3H5kySEUV6SQiEijQFE3ot7iHl347WVvvZ5k9yTQngfMNq0uL9/3LUdjIVtL4qnem7cFQh/AN2yONgZe4GuvV8hr6vl24tJ62n3XxqGO16afJ1kPm8D8zEN76l2aZfRh75GmJlrpiDxHGp84KuEzxWoVVDzo18m2v/e+Oe7xHL5N+e7FU49IgAA&quot;"/>
    <we:property name="embedUrl" value="&quot;/reportEmbed?reportId=2d67b8fa-86d8-49c0-8876-36ef19a17665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41b92e96-cea2-43cb-af37-56f6042adb2a&quot;"/>
    <we:property name="pageName" value="&quot;ReportSection&quot;"/>
    <we:property name="pageDisplayName" value="&quot;Fin Dashboard&quot;"/>
    <we:property name="backgroundColor" value="&quot;rgb(255,255,255)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Sudhanshu Ayer</cp:lastModifiedBy>
  <cp:revision>3</cp:revision>
  <dcterms:created xsi:type="dcterms:W3CDTF">2018-06-07T21:39:02Z</dcterms:created>
  <dcterms:modified xsi:type="dcterms:W3CDTF">2022-08-18T17:24:22Z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