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0095837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9cf04187-4d2e-4d59-b0c6-74cec7f5f060}">
  <we:reference id="WA200003233" version="2.0.0.3" store="en-US" storeType="OMEX"/>
  <we:alternateReferences/>
  <we:properties>
    <we:property name="Microsoft.Office.CampaignId" value="&quot;none&quot;"/>
    <we:property name="backgroundColor" value="&quot;rgb(0,0,0)&quot;"/>
    <we:property name="bookmark" value="&quot;H4sIAAAAAAAAA+1Z30/jRhD+V5Bf7iWg9W+btyNQVSptKTkhVRWqxvY47J3xuus1kEP53zu7tsMlhBK45BpF4QHZs+uZb2a+nZ3NPloZr6sCJr/BLVrH1okQX25BfjmwrYFVzssgchObsdgLs9RzbDtkLKFZolJclLV1/GgpkGNUV7xuoNAKSfjX9cCCoriAsX7LoahxYFUoa1FCwb9iO5mGlGxwOrDwoSqEBK1ypEChVntH0+mdoNhHLlmEVPE7HGGqWuklVkKq/n1g1e2TgTQ/ppUZg0NRKuAlKdYyB8OMubntsNh3IxvdxAm1vObluOggPn37aVLpsCh8UIl40BFIPpN+rWk6JRcSz0M7cQPfS0P9j8Wpp7/OeaE6g8nk7KGSFB2KWattSL6OheQpWTJRkFjXHeShKJpb83Q2Jx+JRqZ4ibkZKhVXE9L0u8y0FY3kQgoKtZEO9aCW3Yj7oUSyllnHbDr4YQAucay/eg7hmiT/Gei64CnKuThbt0hM0w8ZKDBxrFpTHNtxkZlhNGF+tM45hb7VfQVFo9V+OKUvMnFffiBQ9HetobXUItifv+GQ+aI2VtYaieuW71DWPdtbI1IU5qk3TEuowDss2tF/GpQTsmRmtBaOOpU0kdcEsYCq1sHVa4pEGRpAv+BkE05omxe8LHuDmlPLMBoGvoBwXgFNkkIojaLH3qegbIqiSxUCprGNzPYTQIhtN8zsV5fZx+wOypQsLVL843gscQx9lThbO/9HoJOqhT81ZVeN2DtWQwoym6859KItnkyMo6dc9sXOGSzg/b+cbBPm5RkLfbRTFgJDH+w4xC1OGD3mXO16xl7ysk1Z6FO+MMvDIHRZZgdg2/4Wp+yPBtoJO560l/3sVhpkHqATpxgkCUt8hPD1tG26ARg1yWFnY0s7kcEWUHhd20TF74T6BEmBiyxe2uJcivv19QYLmabtvNW6kRZKj9g5RE6Uu14UBklEWwuLky0uU6vuLCvw8WdOba1MbybnukF8Dms2/nyoB3QFkrfnLePCO1zrzo4zRdact2biwak+y+nJ3yCytPDgSaCHOz+sPxHku6vEzkaFCr8kRu8DsxiYX+k8f/Oew2XBSxzeUFRXKpOzqqbryM4Gs1t7bW31Is/z8zR3HTf2IsDAwV3o2n9cu/FK3/MqQxOQSwm6Nd3oy0eIVVbRJhoOQ1wXEf2IGBsHGEU+CwIv3hP3LT8ZfgdpK768qu5Juyy8LWGj2HfCnLEMHY9FUZRFzNkT9i1lAMe3WKr38DUTZaP2jF01vh1hk8hxssD3me8HDvPDxP+OY9eut1P7jn1/lNnoUWZT92QnUPO0vyTTt6tFXwSfqasVJUuNDMqRmfeKcnMh/Ib7t53N+uzMta4rwScYRzOgR/MAjozRjVwangtas9qa+Qny7xA8LwYIDv3Ajw49l8WHkPrpYcq8NLcjDDF3FnebPiKr3i+u4nBfdLbV56eiuFa325KytrtXs/kvKzKiUXUFKV5AiUuqgyF2pk29oSZMp/8CI/92UaQiAAA=&quot;"/>
    <we:property name="creatorTenantId" value="&quot;0876713d-a522-4b15-a887-3e9dacb1c635&quot;"/>
    <we:property name="datasetId" value="&quot;4cac52a3-354b-4fa9-95d5-722874ddaa6e&quot;"/>
    <we:property name="embedUrl" value="&quot;/reportEmbed?reportId=cefcc7a1-c045-4911-b30b-ab0ffa5094f5&amp;config=eyJjbHVzdGVyVXJsIjoiaHR0cHM6Ly9XQUJJLVNPVVRILUVBU1QtQVNJQS1yZWRpcmVjdC5hbmFseXNpcy53aW5kb3dzLm5ldCIsImVtYmVkRmVhdHVyZXMiOnsibW9kZXJuRW1iZWQiOnRydWUsInVzYWdlTWV0cmljc1ZOZXh0Ijp0cnVlfX0%3D&amp;disableSensitivityBanner=true&quot;"/>
    <we:property name="initialStateBookmark" value="&quot;H4sIAAAAAAAAA+1ZW0/bShD+K8gvfQnI9wtvEDg6ElA4pEI6qlA1tsdhW+P1Wa+BFOW/n9m1HZoQSqBJG0XhAdmzuzPfzHw7ns0+GimryhxGH+EWjX3jkPNvtyC+7VhGzyha2fn5ydnB5cmXjwdnxyTmpWS8qIz9R0OCGKK8YlUNudJAws/XPQPy/AKG6i2DvMKeUaKoeAE5+47NZBqSosZxz8CHMucClMqBBIlK7R1Np3eybe05ZBESye5wgIlspJdYciG7955RNU8a0vSYUqYN9nkhgRWkWMlsDFLTySzbjDwntNCJ7UDJK1YM8xbi09pPo1LFQeKDjPmDikD8lfQrTeMxuRC7Llqx43tuEqh/ZpS4anXGctkajEfHD6Wg6FDMGm198nXIBUvIko6CwKpqIfd5Xt/qp+Mp+YDXIsFLzPRQIZkckaZzkSorCsmF4BRqLe2rQSW74fd9gWQtNfbNce+3AbjEoVr1HMI1SX4a6CpnCYqpOBu3SExTDylI0HEsG1MMm3Ge6mHUYX40ThmFvtF9BXmt1H44ohUpvy8+ECj6u1bQGmoR7K8/cEivqLSVpUbiuuE7FFXH9saI4Ll+6gzTFsrxDvNm9L8axYgs6RmNhb1WJU1kFUHMoaxUcNWeIlGKGtAJjlbhhLJ5wYqiM6g4NQ+jZuALCKcV0CTBuVQoOuxdCoo6z9tUIWASWWhaXgwIkeUEqfXqNjtI76BIyNIsxQ+GQ4FD6KrE8dL5PwCVVCX8qy7aamS+YzckINLpmkMvyuLhSDt6xERX7OzeDN4/5WSTMDdLzcBDKzEDMNEDKwpwjRNGjxmTm56xl7xsUhZ4lC9Ms8APHDO1fLAsb41T9k8NzYQNT9rLfrY7DVIX0I4S9OPYjD2E4PW0rboBGNTxbmtjTTuR3hpQeFmfiZLdcfkJ4hxnWTy3xbnk98vrDWYyTZ/zRutKWig1YmUQ2mHmuGHgxyF9WswoXuMyteiXZQE+/s2orRXJzehUNYjPYU3Gnw91gK5AsOa8pV14h2vtYXGiyJjyVk/cOVJnOTX5B0SGEu48CdRw64fxL4J4d5XY2KhQ4RfE6G1gZgNzRuf5m/ccLnNWYP+GorpQmZxUNVVHNjaY7d5raqsbuq6XJZljO5EbAvo2bkLX/vvajVf6nlcZGoOYS9C16UZfPkIssotW0XBo4jqI6IXE2MjHMPRM33ejLXHf8pPhL5C2ZPOr6pa088LbEDaMPDvITDNF2zXDMExD094S9i1lAIe3WMj38DXlRS23jF00vi1h49C2U9/zTM/zbdMLYu8Xjl2b3k5tO/btUWalR5lV3ZMdQsWS7pJM3a7mXRF8pq6SlCw50CgHet4ryvWF8Bvu3zY265Mz17KuBJ9g7E2A7k0D2NNGV3JpeMppzypr+ifILwG4bgTg73q+F+66jhntQuIlu4npJpkVYoCZPfu16SKy6P3iIg53RWddfX4qikt1uykpS7t71R//eUWG17IqIcELKHBOddDETpWpxWpCT9U3pn7C/vkCBXxSQ8bj/wHec/ZuxSIAAA==&quot;"/>
    <we:property name="isFiltersActionButtonVisible" value="true"/>
    <we:property name="isFooterCollapsed" value="true"/>
    <we:property name="pageDisplayName" value="&quot;Dashboard&quot;"/>
    <we:property name="pageName" value="&quot;ReportSection&quot;"/>
    <we:property name="reportEmbeddedTime" value="&quot;2022-08-18T17:10:22.021Z&quot;"/>
    <we:property name="reportName" value="&quot;superstore_report&quot;"/>
    <we:property name="reportState" value="&quot;CONNECTED&quot;"/>
    <we:property name="reportUrl" value="&quot;/groups/me/reports/cefcc7a1-c045-4911-b30b-ab0ffa5094f5/ReportSection?bookmarkGuid=fd555369-1b8f-4418-9400-83f0c62f4d96&amp;bookmarkUsage=1&amp;ctid=0876713d-a522-4b15-a887-3e9dacb1c635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Sudhanshu Ayer</cp:lastModifiedBy>
  <cp:revision>4</cp:revision>
  <dcterms:created xsi:type="dcterms:W3CDTF">2018-06-07T21:39:02Z</dcterms:created>
  <dcterms:modified xsi:type="dcterms:W3CDTF">2022-08-18T17:20:29Z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