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FD0-C2FB-4119-9A58-7C27FD30A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9E895-7C32-4E31-B283-9A97632F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E239-41A2-4D17-AD37-0534BF8F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D7D2-369B-4449-8F12-0053EADB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73D7-579B-4074-A91E-3F96C14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3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1C23-0E3C-4678-8694-46E20224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F6045-8609-4DAC-9C85-95E555E7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5998-750F-44AB-AB15-39B3F660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7015-A6B0-41EB-9192-5E19F951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4C59-FC4B-4DBA-8707-6C76C3A4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40B48-4C60-4C7B-9757-26170D19F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770D3-8E71-4777-93F4-2BFB0B9A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37A7-56BB-4CAC-925D-854B6D8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65FB-8921-47B7-AD3E-77AAEB67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91B2-1F99-4582-B877-FE7BEA44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9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B40E-4E37-4AB6-8790-02138514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906F-1C68-41B4-ABB9-12EB6101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5509-9FAC-4802-B6F7-3C46B2D1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4BB0-9124-4A45-8AA6-B0A03A53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AF9C-B138-4528-8A88-DFCEFEF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28E3-A96B-4F0B-B302-EB97E31F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F042C-F19B-457C-A38A-BCCCB8FA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A1AD-12B6-479C-BD07-DEEBF2C7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0E46-CF9F-4FDB-8DB1-AF2D0865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38E-8863-48A6-A3C1-B962726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3FCF-EC0E-4E17-AFF5-055BD936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B7B1-5013-4DBB-8F77-338DC460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D10B-C4D6-4BCA-87BC-5FD5315D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7503-E5A8-4B07-905C-7B669C92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97F4-C6BD-4223-A2A2-112ACD7B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8B596-87E0-4721-9B70-EA3DAF0A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7AD6-EB13-48DC-B957-409329F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076C5-AFD4-4C0F-85DE-916106D5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42CB-00E9-4C3A-B0AF-73C530D2E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BD5B-C83E-4ADB-BA54-EB8216624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D9759-8158-4A03-A4E8-0097BD0EA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9B901-CED4-46AD-ACF0-2DC8E7A7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16D63-5F81-4A58-A845-36D9A91A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C58FA-DA75-4720-95F0-314D7A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5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3B36-55A6-4054-8DE9-7D0E22E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91401-B0CF-46B9-B75E-89AB5B9D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EEBE7-5EBB-4586-A3AB-0ACCCD98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7571B-2018-4258-8021-831C066A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EF9D4-5465-4812-8354-C98C79CB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E0018-1DB2-40FD-9D70-212171D6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F41C-EB9E-4924-8D37-84F4D16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5D8-80ED-464F-9C15-3C4ACEA5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2BE4-262A-43B5-A299-9080CBB5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C8A0-E916-4AA5-A8F5-3EEEF7FB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1EEE-CB9B-4E45-A998-06B15DA2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1DA8-356B-43EF-BCC9-B78F45AF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2077-0FC3-4C07-B50D-3C54D3F4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3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582B-9E85-4559-BB92-9F00E723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88B47-B588-4E31-B766-A48BE5CAE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AC13-BBD8-434A-AAA0-F9572DF40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DAAA7-28C7-4096-B1C9-E69034D0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55B-0CB8-4C7E-A429-AD236439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11E2-C7C8-45D8-88C9-EE809CD8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7C5DB-7BBC-4A8B-8365-4B3C9871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76EE7-2A5E-4642-95D5-D1AB6C5D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DF9D-029D-4F82-AF90-6252C42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B2F9-0BF1-46AB-82BC-352DE877532C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D21F-DA51-4115-A7B2-2A3815B30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CF6E-03BD-4410-8E36-6F3D9C229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4D9E-B1CC-4634-ADFF-7BF9D298D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usatyam@in.ibm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satyam2302/python-web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iguelgrinberg.com/post/designing-a-restful-api-with-python-and-flask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flask.palletsprojects.com/en/1.1.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docs.mongoengine.org/" TargetMode="External"/><Relationship Id="rId4" Type="http://schemas.openxmlformats.org/officeDocument/2006/relationships/hyperlink" Target="https://pythonhosted.org/Flask-JW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Introduction- Web Development with Python &amp; Flask-Restful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F7F8A2-D85C-4F03-A194-D1C4B78F4E9E}"/>
              </a:ext>
            </a:extLst>
          </p:cNvPr>
          <p:cNvSpPr/>
          <p:nvPr/>
        </p:nvSpPr>
        <p:spPr>
          <a:xfrm>
            <a:off x="711200" y="5439791"/>
            <a:ext cx="3220720" cy="824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Sudhanshu Satyam</a:t>
            </a:r>
          </a:p>
          <a:p>
            <a:r>
              <a:rPr lang="en-US" dirty="0"/>
              <a:t>Email : </a:t>
            </a:r>
            <a:r>
              <a:rPr lang="en-US" dirty="0">
                <a:hlinkClick r:id="rId2"/>
              </a:rPr>
              <a:t>susatyam@in.ibm.com</a:t>
            </a:r>
            <a:endParaRPr lang="en-US" dirty="0"/>
          </a:p>
          <a:p>
            <a:r>
              <a:rPr lang="en-US" dirty="0"/>
              <a:t>Slack : @</a:t>
            </a:r>
            <a:r>
              <a:rPr lang="en-US" dirty="0" err="1"/>
              <a:t>sudhanshu</a:t>
            </a:r>
            <a:endParaRPr lang="en-IN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1B86940-4FFE-4E36-8B90-54605CB2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3452" y="5672572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Contents</a:t>
            </a:r>
            <a:endParaRPr lang="en-IN" sz="40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Why Flask ?</a:t>
            </a:r>
          </a:p>
          <a:p>
            <a:r>
              <a:rPr lang="en-US" sz="2000" dirty="0"/>
              <a:t>Flask-Restful</a:t>
            </a:r>
          </a:p>
          <a:p>
            <a:r>
              <a:rPr lang="en-US" sz="2000" dirty="0"/>
              <a:t>Mongo Engine &amp; Flask-JWT</a:t>
            </a:r>
          </a:p>
          <a:p>
            <a:r>
              <a:rPr lang="en-US" sz="2000" dirty="0"/>
              <a:t>Let’s Code !!!</a:t>
            </a:r>
          </a:p>
          <a:p>
            <a:r>
              <a:rPr lang="en-US" sz="2000" dirty="0"/>
              <a:t>References</a:t>
            </a:r>
          </a:p>
          <a:p>
            <a:r>
              <a:rPr lang="en-US" sz="2000" dirty="0"/>
              <a:t>Questionnaire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ECA-F138-41F1-897B-E69843FE2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62" r="3" b="2264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AE64A0AE-57FA-4D90-B1CF-6CC08AE5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093" y="6178368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2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Why Flask ?</a:t>
            </a:r>
            <a:endParaRPr lang="en-IN" sz="4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Light, Simple &amp; Extensible</a:t>
            </a:r>
          </a:p>
          <a:p>
            <a:r>
              <a:rPr lang="en-US" sz="1900" dirty="0"/>
              <a:t>Pythonic, easy to learn</a:t>
            </a:r>
          </a:p>
          <a:p>
            <a:r>
              <a:rPr lang="en-US" sz="1900" dirty="0"/>
              <a:t>Import only when you need</a:t>
            </a:r>
          </a:p>
          <a:p>
            <a:r>
              <a:rPr lang="en-US" sz="1900" dirty="0"/>
              <a:t>Easily integrable with relational/non-relational database</a:t>
            </a:r>
          </a:p>
          <a:p>
            <a:r>
              <a:rPr lang="en-US" sz="1900" dirty="0"/>
              <a:t>Development ready</a:t>
            </a:r>
          </a:p>
          <a:p>
            <a:r>
              <a:rPr lang="en-US" sz="1900" dirty="0"/>
              <a:t>Testable</a:t>
            </a:r>
          </a:p>
          <a:p>
            <a:r>
              <a:rPr lang="en-US" sz="1900" dirty="0"/>
              <a:t>Production ready by extending with WSGI toolkit.</a:t>
            </a:r>
          </a:p>
          <a:p>
            <a:endParaRPr lang="en-US" sz="1900" dirty="0"/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E0D00E-ABAE-4AF3-9433-93149BB1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4880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36A2C8C-E93A-4142-9E91-1C28A76C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94" y="6198499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Flask-Restful</a:t>
            </a:r>
            <a:endParaRPr lang="en-IN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20000"/>
          </a:bodyPr>
          <a:lstStyle/>
          <a:p>
            <a:endParaRPr lang="en-US" sz="2000"/>
          </a:p>
          <a:p>
            <a:endParaRPr lang="en-US" sz="2000"/>
          </a:p>
          <a:p>
            <a:r>
              <a:rPr lang="en-US" sz="2000"/>
              <a:t>Supports Rest-architecture </a:t>
            </a:r>
          </a:p>
          <a:p>
            <a:r>
              <a:rPr lang="en-US" sz="2000"/>
              <a:t>Scalable &amp; Secure</a:t>
            </a:r>
          </a:p>
          <a:p>
            <a:r>
              <a:rPr lang="en-US" sz="2000"/>
              <a:t>Good designed Interface</a:t>
            </a:r>
          </a:p>
          <a:p>
            <a:r>
              <a:rPr lang="en-US" sz="2000"/>
              <a:t>Operational ready with Rest verbs </a:t>
            </a:r>
          </a:p>
          <a:p>
            <a:pPr marL="0" indent="0">
              <a:buNone/>
            </a:pPr>
            <a:r>
              <a:rPr lang="en-US" sz="2000"/>
              <a:t>    ( GET, POST, PUT, DELETE etc.)</a:t>
            </a:r>
          </a:p>
          <a:p>
            <a:r>
              <a:rPr lang="en-US" sz="2000"/>
              <a:t>Easily Integrable with Web applications</a:t>
            </a:r>
          </a:p>
          <a:p>
            <a:r>
              <a:rPr lang="en-US" sz="2000"/>
              <a:t>Supports HTTP protocol, supports various implementation standards like json, xml, yml etc.</a:t>
            </a:r>
          </a:p>
          <a:p>
            <a:pPr marL="0" indent="0">
              <a:buNone/>
            </a:pPr>
            <a:endParaRPr lang="en-US" sz="200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41B32-22A2-47A6-B129-BC94E7C2F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7" b="-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9A5A68E-11EE-456C-8A63-A855E07D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94" y="6232399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Mongo Engine &amp; Flask-JWT</a:t>
            </a:r>
            <a:endParaRPr lang="en-IN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MongoEngine</a:t>
            </a:r>
            <a:r>
              <a:rPr lang="en-US" sz="2000" dirty="0"/>
              <a:t> : Document-Object mapper for rapid Python-app development with MongoDB</a:t>
            </a:r>
          </a:p>
          <a:p>
            <a:r>
              <a:rPr lang="en-US" sz="2000" dirty="0" err="1"/>
              <a:t>Falsk</a:t>
            </a:r>
            <a:r>
              <a:rPr lang="en-US" sz="2000" dirty="0"/>
              <a:t>-JWT : JWT based authentication for application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DF899-CF04-4C17-AB80-7BD480C7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65" y="2429657"/>
            <a:ext cx="5856487" cy="3809301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81552BC-F031-4914-931E-2F8DEB4D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74" y="6154381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Let’s code !!!</a:t>
            </a:r>
            <a:endParaRPr lang="en-IN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Please visit following GitHub URL for Source code reference 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https://github.com/ssatyam2302/python-web-app.git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19D2-E9C3-4FF6-B444-22694BE9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74" y="2461726"/>
            <a:ext cx="4786026" cy="3500924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1948B60-0781-4687-B58D-DF33CFE3D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316" y="6082624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References</a:t>
            </a:r>
            <a:endParaRPr lang="en-IN" sz="4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F75DD7-1C1B-4B13-8CFB-8C292DCBF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2000" dirty="0">
                <a:hlinkClick r:id="rId2"/>
              </a:rPr>
              <a:t>https://flask.palletsprojects.com/en/1.1.x/</a:t>
            </a:r>
            <a:endParaRPr lang="en-IN" sz="2000" dirty="0"/>
          </a:p>
          <a:p>
            <a:r>
              <a:rPr lang="en-IN" sz="2000" dirty="0">
                <a:hlinkClick r:id="rId3"/>
              </a:rPr>
              <a:t>https://blog.miguelgrinberg.com/post/designing-a-restful-api-with-python-and-flask</a:t>
            </a:r>
            <a:endParaRPr lang="en-IN" sz="2000" dirty="0"/>
          </a:p>
          <a:p>
            <a:r>
              <a:rPr lang="en-IN" sz="2000" dirty="0">
                <a:hlinkClick r:id="rId4"/>
              </a:rPr>
              <a:t>https://pythonhosted.org/Flask-JWT/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http://docs.mongoengine.org/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E1BEC6-FE3F-4192-A3A9-6CA939898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440" y="2389218"/>
            <a:ext cx="4096341" cy="3820326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A2A277C-0EA9-4AF5-8332-B24EE2E15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1278" y="6100104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1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97FE2-5865-4C85-9BB0-75ED0D1D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 Thank you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532AD-999F-4FB8-9BB7-850C46586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1" r="1" b="13946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7A11938-8CBD-4691-9E81-6A833E7F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874" y="6191272"/>
            <a:ext cx="1442084" cy="6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Introduction- Web Development with Python &amp; Flask-Restful</vt:lpstr>
      <vt:lpstr>Contents</vt:lpstr>
      <vt:lpstr>Why Flask ?</vt:lpstr>
      <vt:lpstr>Flask-Restful</vt:lpstr>
      <vt:lpstr>Mongo Engine &amp; Flask-JWT</vt:lpstr>
      <vt:lpstr>Let’s code !!!</vt:lpstr>
      <vt:lpstr>References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Introduction- Web Development with Python &amp; Flask-Restful</dc:title>
  <dc:creator>Sudhanshu Satyam</dc:creator>
  <cp:lastModifiedBy>Sudhanshu Satyam</cp:lastModifiedBy>
  <cp:revision>15</cp:revision>
  <dcterms:created xsi:type="dcterms:W3CDTF">2020-08-14T13:10:17Z</dcterms:created>
  <dcterms:modified xsi:type="dcterms:W3CDTF">2020-08-21T10:25:09Z</dcterms:modified>
</cp:coreProperties>
</file>