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300" r:id="rId15"/>
    <p:sldId id="266" r:id="rId16"/>
    <p:sldId id="299" r:id="rId17"/>
    <p:sldId id="267" r:id="rId18"/>
    <p:sldId id="298" r:id="rId19"/>
    <p:sldId id="268" r:id="rId20"/>
    <p:sldId id="269" r:id="rId21"/>
    <p:sldId id="297" r:id="rId22"/>
    <p:sldId id="270" r:id="rId23"/>
    <p:sldId id="303" r:id="rId24"/>
    <p:sldId id="301" r:id="rId25"/>
    <p:sldId id="271" r:id="rId26"/>
    <p:sldId id="272" r:id="rId27"/>
    <p:sldId id="304" r:id="rId28"/>
    <p:sldId id="273" r:id="rId29"/>
    <p:sldId id="305" r:id="rId30"/>
    <p:sldId id="274" r:id="rId31"/>
    <p:sldId id="275" r:id="rId32"/>
    <p:sldId id="276" r:id="rId33"/>
    <p:sldId id="307" r:id="rId34"/>
    <p:sldId id="30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308" r:id="rId47"/>
    <p:sldId id="309" r:id="rId48"/>
    <p:sldId id="288" r:id="rId49"/>
    <p:sldId id="289" r:id="rId50"/>
    <p:sldId id="290" r:id="rId51"/>
    <p:sldId id="291" r:id="rId52"/>
    <p:sldId id="292" r:id="rId53"/>
    <p:sldId id="293" r:id="rId54"/>
    <p:sldId id="310" r:id="rId55"/>
    <p:sldId id="294" r:id="rId56"/>
    <p:sldId id="311" r:id="rId57"/>
    <p:sldId id="295" r:id="rId58"/>
    <p:sldId id="296" r:id="rId5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249" autoAdjust="0"/>
  </p:normalViewPr>
  <p:slideViewPr>
    <p:cSldViewPr>
      <p:cViewPr varScale="1">
        <p:scale>
          <a:sx n="79" d="100"/>
          <a:sy n="79" d="100"/>
        </p:scale>
        <p:origin x="180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48E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8064A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48E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48E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9693" y="855961"/>
            <a:ext cx="71177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48E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6888" y="1284274"/>
            <a:ext cx="6619875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8064A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4365" y="6921482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Relationship Id="rId8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7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7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7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r1.0.4/mapred_tutorial.html" TargetMode="External"/><Relationship Id="rId2" Type="http://schemas.openxmlformats.org/officeDocument/2006/relationships/hyperlink" Target="http://hadoop.apache.org/docs/r1.0.4/api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docs/r1.0.4/commands_manual.html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pig.apache.org/" TargetMode="External"/><Relationship Id="rId3" Type="http://schemas.openxmlformats.org/officeDocument/2006/relationships/hyperlink" Target="http://www.mongodb.org/" TargetMode="External"/><Relationship Id="rId7" Type="http://schemas.openxmlformats.org/officeDocument/2006/relationships/hyperlink" Target="http://hive.apache.org/" TargetMode="External"/><Relationship Id="rId2" Type="http://schemas.openxmlformats.org/officeDocument/2006/relationships/hyperlink" Target="http://wiki.apache.org/hadoop/EclipsePlu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base.apache.org/" TargetMode="External"/><Relationship Id="rId5" Type="http://schemas.openxmlformats.org/officeDocument/2006/relationships/hyperlink" Target="http://hadoop.apache.org/" TargetMode="External"/><Relationship Id="rId4" Type="http://schemas.openxmlformats.org/officeDocument/2006/relationships/hyperlink" Target="http://cassandra.apache.org/" TargetMode="External"/><Relationship Id="rId9" Type="http://schemas.openxmlformats.org/officeDocument/2006/relationships/hyperlink" Target="http://zookeeper.apache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798" y="2305215"/>
            <a:ext cx="69850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2372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70BF"/>
                </a:solidFill>
              </a:rPr>
              <a:t>Introduction</a:t>
            </a:r>
            <a:r>
              <a:rPr sz="4000" spc="980" dirty="0">
                <a:solidFill>
                  <a:srgbClr val="0070BF"/>
                </a:solidFill>
              </a:rPr>
              <a:t> </a:t>
            </a:r>
            <a:r>
              <a:rPr sz="4000" spc="-10" dirty="0">
                <a:solidFill>
                  <a:srgbClr val="0070BF"/>
                </a:solidFill>
              </a:rPr>
              <a:t>to </a:t>
            </a:r>
            <a:r>
              <a:rPr sz="4000" spc="-5" dirty="0">
                <a:solidFill>
                  <a:srgbClr val="0070BF"/>
                </a:solidFill>
              </a:rPr>
              <a:t> </a:t>
            </a:r>
            <a:r>
              <a:rPr sz="4000" dirty="0">
                <a:solidFill>
                  <a:srgbClr val="0070BF"/>
                </a:solidFill>
              </a:rPr>
              <a:t>Hadoop </a:t>
            </a:r>
            <a:r>
              <a:rPr sz="4000" spc="-10" dirty="0">
                <a:solidFill>
                  <a:srgbClr val="0070BF"/>
                </a:solidFill>
              </a:rPr>
              <a:t>Distributed</a:t>
            </a:r>
            <a:r>
              <a:rPr sz="4000" spc="5" dirty="0">
                <a:solidFill>
                  <a:srgbClr val="0070BF"/>
                </a:solidFill>
              </a:rPr>
              <a:t> </a:t>
            </a:r>
            <a:r>
              <a:rPr sz="4000" spc="-5" dirty="0">
                <a:solidFill>
                  <a:srgbClr val="0070BF"/>
                </a:solidFill>
              </a:rPr>
              <a:t>File</a:t>
            </a:r>
            <a:r>
              <a:rPr sz="4000" spc="-25" dirty="0">
                <a:solidFill>
                  <a:srgbClr val="0070BF"/>
                </a:solidFill>
              </a:rPr>
              <a:t> </a:t>
            </a:r>
            <a:r>
              <a:rPr sz="4000" dirty="0">
                <a:solidFill>
                  <a:srgbClr val="0070BF"/>
                </a:solidFill>
              </a:rPr>
              <a:t>System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067" y="802578"/>
            <a:ext cx="6290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What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features</a:t>
            </a:r>
            <a:r>
              <a:rPr sz="3600" b="0" spc="-2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does</a:t>
            </a:r>
            <a:r>
              <a:rPr sz="3600" b="0" spc="-2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Hadoop</a:t>
            </a:r>
            <a:r>
              <a:rPr sz="3600" b="0" spc="-2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10" dirty="0">
                <a:solidFill>
                  <a:srgbClr val="0070BF"/>
                </a:solidFill>
                <a:latin typeface="Times New Roman"/>
                <a:cs typeface="Times New Roman"/>
              </a:rPr>
              <a:t>offer?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8288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600" y="4526280"/>
                </a:moveTo>
                <a:lnTo>
                  <a:pt x="0" y="4526280"/>
                </a:lnTo>
                <a:lnTo>
                  <a:pt x="0" y="0"/>
                </a:lnTo>
                <a:lnTo>
                  <a:pt x="8229600" y="0"/>
                </a:lnTo>
                <a:lnTo>
                  <a:pt x="8229600" y="452628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09" y="1849633"/>
            <a:ext cx="7884159" cy="351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1633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API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and</a:t>
            </a:r>
            <a:r>
              <a:rPr sz="2800" b="1" spc="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implementation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for</a:t>
            </a:r>
            <a:r>
              <a:rPr sz="2800" b="1" spc="-7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working</a:t>
            </a:r>
            <a:r>
              <a:rPr sz="2800" b="1" spc="5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with </a:t>
            </a:r>
            <a:r>
              <a:rPr sz="2800" b="1" spc="-6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MapReduce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Infrastructure</a:t>
            </a:r>
            <a:endParaRPr sz="28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9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Job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configuration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efficient</a:t>
            </a:r>
            <a:r>
              <a:rPr sz="24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scheduling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Web-based</a:t>
            </a:r>
            <a:r>
              <a:rPr sz="24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monitoring</a:t>
            </a:r>
            <a:r>
              <a:rPr sz="24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cluster</a:t>
            </a:r>
            <a:r>
              <a:rPr sz="2400" b="1" spc="-6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stats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Handles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failures</a:t>
            </a:r>
            <a:r>
              <a:rPr sz="24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in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computation</a:t>
            </a:r>
            <a:r>
              <a:rPr sz="2400" b="1" spc="-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and data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nodes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Distributed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File System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optimized for huge amounts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of </a:t>
            </a:r>
            <a:r>
              <a:rPr sz="2400" b="1" spc="-5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2574"/>
            <a:ext cx="87344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373" y="802578"/>
            <a:ext cx="640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When</a:t>
            </a:r>
            <a:r>
              <a:rPr sz="3600" b="0" spc="-2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should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you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choose</a:t>
            </a:r>
            <a:r>
              <a:rPr sz="3600" b="0" spc="-3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Hadoop?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8229600" cy="4526280"/>
          </a:xfrm>
          <a:prstGeom prst="rect">
            <a:avLst/>
          </a:prstGeom>
          <a:solidFill>
            <a:srgbClr val="EDEBE1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Times New Roman"/>
              <a:cs typeface="Times New Roman"/>
            </a:endParaRPr>
          </a:p>
          <a:p>
            <a:pPr marL="434340" indent="-344170">
              <a:lnSpc>
                <a:spcPct val="100000"/>
              </a:lnSpc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Need</a:t>
            </a:r>
            <a:r>
              <a:rPr sz="2800" b="1" spc="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to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process</a:t>
            </a:r>
            <a:r>
              <a:rPr sz="28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lot</a:t>
            </a:r>
            <a:r>
              <a:rPr sz="28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unstructured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064A1"/>
              </a:buClr>
              <a:buFont typeface="Arial MT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3434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Processing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needs 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easily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run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in</a:t>
            </a:r>
            <a:r>
              <a:rPr sz="2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parallel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064A1"/>
              </a:buClr>
              <a:buFont typeface="Arial MT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34340" indent="-344170">
              <a:lnSpc>
                <a:spcPct val="100000"/>
              </a:lnSpc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Batch</a:t>
            </a:r>
            <a:r>
              <a:rPr sz="2800" b="1" spc="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jobs 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acceptable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064A1"/>
              </a:buClr>
              <a:buFont typeface="Arial MT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34340" indent="-344170">
              <a:lnSpc>
                <a:spcPct val="100000"/>
              </a:lnSpc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Access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to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lots of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cheap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commodity</a:t>
            </a:r>
            <a:r>
              <a:rPr sz="2800" b="1" spc="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machines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38"/>
            <a:ext cx="8562975" cy="608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329274"/>
            <a:ext cx="79724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6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728" y="802578"/>
            <a:ext cx="614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When</a:t>
            </a:r>
            <a:r>
              <a:rPr sz="3600" b="0" spc="-2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should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you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avoid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Hadoop?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876044"/>
            <a:ext cx="8229600" cy="4525010"/>
          </a:xfrm>
          <a:prstGeom prst="rect">
            <a:avLst/>
          </a:prstGeom>
          <a:solidFill>
            <a:srgbClr val="EDEBE1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434340" indent="-344170">
              <a:lnSpc>
                <a:spcPct val="100000"/>
              </a:lnSpc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Intense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calculations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with</a:t>
            </a:r>
            <a:r>
              <a:rPr sz="2800" b="1" spc="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little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or</a:t>
            </a:r>
            <a:r>
              <a:rPr sz="2800" b="1" spc="-7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no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064A1"/>
              </a:buClr>
              <a:buFont typeface="Arial MT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34340" indent="-344170">
              <a:lnSpc>
                <a:spcPct val="100000"/>
              </a:lnSpc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Processing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cannot</a:t>
            </a:r>
            <a:r>
              <a:rPr sz="28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easily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run</a:t>
            </a:r>
            <a:r>
              <a:rPr sz="28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in parallel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064A1"/>
              </a:buClr>
              <a:buFont typeface="Arial MT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34340" indent="-344170">
              <a:lnSpc>
                <a:spcPct val="100000"/>
              </a:lnSpc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is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not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self-contained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064A1"/>
              </a:buClr>
              <a:buFont typeface="Arial MT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34340" indent="-344170">
              <a:lnSpc>
                <a:spcPct val="100000"/>
              </a:lnSpc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Need</a:t>
            </a:r>
            <a:r>
              <a:rPr sz="2800" b="1" spc="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interactive</a:t>
            </a:r>
            <a:r>
              <a:rPr sz="2800" b="1" spc="-5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results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4923"/>
            <a:ext cx="9296400" cy="6163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355976"/>
            <a:ext cx="6947110" cy="13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3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0331" y="802578"/>
            <a:ext cx="3596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70BF"/>
                </a:solidFill>
              </a:rPr>
              <a:t>Hadoop</a:t>
            </a:r>
            <a:r>
              <a:rPr sz="3600" spc="-4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Examples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4400" y="1876044"/>
            <a:ext cx="8229600" cy="4525010"/>
          </a:xfrm>
          <a:prstGeom prst="rect">
            <a:avLst/>
          </a:prstGeom>
          <a:solidFill>
            <a:srgbClr val="EDEBE1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433705" indent="-342900">
              <a:lnSpc>
                <a:spcPct val="100000"/>
              </a:lnSpc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Hadoop</a:t>
            </a:r>
            <a:r>
              <a:rPr sz="26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would</a:t>
            </a:r>
            <a:r>
              <a:rPr sz="26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be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a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good</a:t>
            </a:r>
            <a:r>
              <a:rPr sz="26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choice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for:</a:t>
            </a:r>
            <a:endParaRPr sz="2600">
              <a:latin typeface="Times New Roman"/>
              <a:cs typeface="Times New Roman"/>
            </a:endParaRPr>
          </a:p>
          <a:p>
            <a:pPr marL="835025" lvl="1" indent="-287020">
              <a:lnSpc>
                <a:spcPct val="100000"/>
              </a:lnSpc>
              <a:spcBef>
                <a:spcPts val="280"/>
              </a:spcBef>
              <a:buFont typeface="Arial MT"/>
              <a:buChar char="–"/>
              <a:tabLst>
                <a:tab pos="835025" algn="l"/>
                <a:tab pos="835660" algn="l"/>
              </a:tabLst>
            </a:pP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Indexing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log</a:t>
            </a:r>
            <a:r>
              <a:rPr sz="22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files</a:t>
            </a:r>
            <a:endParaRPr sz="2200">
              <a:latin typeface="Times New Roman"/>
              <a:cs typeface="Times New Roman"/>
            </a:endParaRPr>
          </a:p>
          <a:p>
            <a:pPr marL="835025" lvl="1" indent="-28702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835025" algn="l"/>
                <a:tab pos="835660" algn="l"/>
              </a:tabLst>
            </a:pP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Sorting</a:t>
            </a:r>
            <a:r>
              <a:rPr sz="22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vast</a:t>
            </a:r>
            <a:r>
              <a:rPr sz="22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amounts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835025" lvl="1" indent="-28702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835025" algn="l"/>
                <a:tab pos="835660" algn="l"/>
              </a:tabLst>
            </a:pP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Image</a:t>
            </a:r>
            <a:r>
              <a:rPr sz="22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analysis</a:t>
            </a:r>
            <a:endParaRPr sz="2200">
              <a:latin typeface="Times New Roman"/>
              <a:cs typeface="Times New Roman"/>
            </a:endParaRPr>
          </a:p>
          <a:p>
            <a:pPr marL="835025" lvl="1" indent="-287020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835025" algn="l"/>
                <a:tab pos="835660" algn="l"/>
              </a:tabLst>
            </a:pPr>
            <a:r>
              <a:rPr sz="22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Search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engine</a:t>
            </a:r>
            <a:r>
              <a:rPr sz="22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optimization</a:t>
            </a:r>
            <a:endParaRPr sz="2200">
              <a:latin typeface="Times New Roman"/>
              <a:cs typeface="Times New Roman"/>
            </a:endParaRPr>
          </a:p>
          <a:p>
            <a:pPr marL="835025" lvl="1" indent="-28702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835025" algn="l"/>
                <a:tab pos="835660" algn="l"/>
              </a:tabLst>
            </a:pP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Analytics</a:t>
            </a:r>
            <a:endParaRPr sz="2200">
              <a:latin typeface="Times New Roman"/>
              <a:cs typeface="Times New Roman"/>
            </a:endParaRPr>
          </a:p>
          <a:p>
            <a:pPr marL="433705" indent="-3429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Hadoop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would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be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a poor</a:t>
            </a:r>
            <a:r>
              <a:rPr sz="2600" b="1" spc="-9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choice</a:t>
            </a:r>
            <a:r>
              <a:rPr sz="26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for:</a:t>
            </a:r>
            <a:endParaRPr sz="2600">
              <a:latin typeface="Times New Roman"/>
              <a:cs typeface="Times New Roman"/>
            </a:endParaRPr>
          </a:p>
          <a:p>
            <a:pPr marL="835025" lvl="1" indent="-287020">
              <a:lnSpc>
                <a:spcPct val="100000"/>
              </a:lnSpc>
              <a:spcBef>
                <a:spcPts val="280"/>
              </a:spcBef>
              <a:buFont typeface="Arial MT"/>
              <a:buChar char="–"/>
              <a:tabLst>
                <a:tab pos="835025" algn="l"/>
                <a:tab pos="835660" algn="l"/>
              </a:tabLst>
            </a:pP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Calculating</a:t>
            </a:r>
            <a:r>
              <a:rPr sz="22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Pi </a:t>
            </a:r>
            <a:r>
              <a:rPr sz="22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to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1,000,000</a:t>
            </a:r>
            <a:r>
              <a:rPr sz="22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digits</a:t>
            </a:r>
            <a:endParaRPr sz="2200">
              <a:latin typeface="Times New Roman"/>
              <a:cs typeface="Times New Roman"/>
            </a:endParaRPr>
          </a:p>
          <a:p>
            <a:pPr marL="835025" lvl="1" indent="-28702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835025" algn="l"/>
                <a:tab pos="835660" algn="l"/>
              </a:tabLst>
            </a:pP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Calculating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Fibonacci</a:t>
            </a:r>
            <a:r>
              <a:rPr sz="22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sequences</a:t>
            </a:r>
            <a:endParaRPr sz="2200">
              <a:latin typeface="Times New Roman"/>
              <a:cs typeface="Times New Roman"/>
            </a:endParaRPr>
          </a:p>
          <a:p>
            <a:pPr marL="835025" lvl="1" indent="-28702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835025" algn="l"/>
                <a:tab pos="835660" algn="l"/>
              </a:tabLst>
            </a:pP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</a:t>
            </a:r>
            <a:r>
              <a:rPr sz="2200" b="1" spc="-1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general 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RDBMS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replacement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26" y="802578"/>
            <a:ext cx="792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70BF"/>
                </a:solidFill>
              </a:rPr>
              <a:t>Hadoop</a:t>
            </a:r>
            <a:r>
              <a:rPr sz="360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Distributed</a:t>
            </a:r>
            <a:r>
              <a:rPr sz="3600" dirty="0">
                <a:solidFill>
                  <a:srgbClr val="0070BF"/>
                </a:solidFill>
              </a:rPr>
              <a:t> </a:t>
            </a:r>
            <a:r>
              <a:rPr sz="3600" spc="-10" dirty="0">
                <a:solidFill>
                  <a:srgbClr val="0070BF"/>
                </a:solidFill>
              </a:rPr>
              <a:t>File</a:t>
            </a:r>
            <a:r>
              <a:rPr sz="3600" spc="1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System</a:t>
            </a:r>
            <a:r>
              <a:rPr sz="3600" spc="-2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(HDFS)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14400" y="18288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600" y="4526280"/>
                </a:moveTo>
                <a:lnTo>
                  <a:pt x="0" y="4526280"/>
                </a:lnTo>
                <a:lnTo>
                  <a:pt x="0" y="0"/>
                </a:lnTo>
                <a:lnTo>
                  <a:pt x="8229600" y="0"/>
                </a:lnTo>
                <a:lnTo>
                  <a:pt x="8229600" y="452628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09" y="1761982"/>
            <a:ext cx="7746365" cy="39065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How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does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Hadoop</a:t>
            </a:r>
            <a:r>
              <a:rPr sz="28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work?</a:t>
            </a:r>
            <a:endParaRPr sz="28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Runs</a:t>
            </a:r>
            <a:r>
              <a:rPr sz="24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on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top</a:t>
            </a:r>
            <a:r>
              <a:rPr sz="24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4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multiple</a:t>
            </a:r>
            <a:r>
              <a:rPr sz="2400" b="1" spc="-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commodity</a:t>
            </a:r>
            <a:r>
              <a:rPr sz="24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A</a:t>
            </a:r>
            <a:r>
              <a:rPr sz="2400" b="1" spc="-1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Hadoop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cluster</a:t>
            </a:r>
            <a:r>
              <a:rPr sz="2400" b="1" spc="-9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is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composed</a:t>
            </a:r>
            <a:r>
              <a:rPr sz="24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  <a:p>
            <a:pPr marL="1155065" lvl="2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One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Master</a:t>
            </a:r>
            <a:r>
              <a:rPr sz="2400" b="1" spc="-7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Node</a:t>
            </a:r>
            <a:endParaRPr sz="2400">
              <a:latin typeface="Times New Roman"/>
              <a:cs typeface="Times New Roman"/>
            </a:endParaRPr>
          </a:p>
          <a:p>
            <a:pPr marL="1155065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Many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Slave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Multiple</a:t>
            </a:r>
            <a:r>
              <a:rPr sz="2400" b="1" spc="-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nodes</a:t>
            </a:r>
            <a:r>
              <a:rPr sz="2400" b="1" spc="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are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used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for</a:t>
            </a:r>
            <a:r>
              <a:rPr sz="2400" b="1" spc="-6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storing</a:t>
            </a:r>
            <a:r>
              <a:rPr sz="24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data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&amp;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processing </a:t>
            </a:r>
            <a:r>
              <a:rPr sz="2400" b="1" spc="-5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756285" marR="1135380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System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abstracts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the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underlying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hardware</a:t>
            </a:r>
            <a:r>
              <a:rPr sz="24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to </a:t>
            </a:r>
            <a:r>
              <a:rPr sz="2400" b="1" spc="-5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users/software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882877" y="6921482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7" y="76200"/>
            <a:ext cx="9909229" cy="5065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5764568"/>
            <a:ext cx="9337929" cy="9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5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9597742" cy="6934200"/>
          </a:xfrm>
          <a:prstGeom prst="rect">
            <a:avLst/>
          </a:prstGeom>
        </p:spPr>
      </p:pic>
      <p:sp>
        <p:nvSpPr>
          <p:cNvPr id="14" name="object 2"/>
          <p:cNvSpPr txBox="1">
            <a:spLocks/>
          </p:cNvSpPr>
          <p:nvPr/>
        </p:nvSpPr>
        <p:spPr>
          <a:xfrm>
            <a:off x="2196641" y="-12834"/>
            <a:ext cx="5509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548ED4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b="0" kern="0" spc="-5" dirty="0" smtClean="0">
                <a:solidFill>
                  <a:srgbClr val="0070BF"/>
                </a:solidFill>
              </a:rPr>
              <a:t>How</a:t>
            </a:r>
            <a:r>
              <a:rPr lang="en-US" sz="3600" b="0" kern="0" spc="-30" dirty="0" smtClean="0">
                <a:solidFill>
                  <a:srgbClr val="0070BF"/>
                </a:solidFill>
              </a:rPr>
              <a:t> </a:t>
            </a:r>
            <a:r>
              <a:rPr lang="en-US" sz="3600" b="0" kern="0" spc="5" dirty="0" smtClean="0">
                <a:solidFill>
                  <a:srgbClr val="0070BF"/>
                </a:solidFill>
              </a:rPr>
              <a:t>HDFS</a:t>
            </a:r>
            <a:r>
              <a:rPr lang="en-US" sz="3600" b="0" kern="0" spc="-40" dirty="0" smtClean="0">
                <a:solidFill>
                  <a:srgbClr val="0070BF"/>
                </a:solidFill>
              </a:rPr>
              <a:t> </a:t>
            </a:r>
            <a:r>
              <a:rPr lang="en-US" sz="3600" b="0" kern="0" dirty="0" smtClean="0">
                <a:solidFill>
                  <a:srgbClr val="0070BF"/>
                </a:solidFill>
              </a:rPr>
              <a:t>works:</a:t>
            </a:r>
            <a:r>
              <a:rPr lang="en-US" sz="3600" b="0" kern="0" spc="-45" dirty="0" smtClean="0">
                <a:solidFill>
                  <a:srgbClr val="0070BF"/>
                </a:solidFill>
              </a:rPr>
              <a:t> </a:t>
            </a:r>
            <a:r>
              <a:rPr lang="en-US" sz="3600" b="0" kern="0" spc="-5" dirty="0" smtClean="0">
                <a:solidFill>
                  <a:srgbClr val="0070BF"/>
                </a:solidFill>
              </a:rPr>
              <a:t>Split</a:t>
            </a:r>
            <a:r>
              <a:rPr lang="en-US" sz="3600" b="0" kern="0" spc="-10" dirty="0" smtClean="0">
                <a:solidFill>
                  <a:srgbClr val="0070BF"/>
                </a:solidFill>
              </a:rPr>
              <a:t> </a:t>
            </a:r>
            <a:r>
              <a:rPr lang="en-US" sz="3600" b="0" kern="0" spc="-5" dirty="0" smtClean="0">
                <a:solidFill>
                  <a:srgbClr val="0070BF"/>
                </a:solidFill>
              </a:rPr>
              <a:t>Data</a:t>
            </a:r>
            <a:endParaRPr lang="en-US" sz="36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520" y="955052"/>
            <a:ext cx="2506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70BF"/>
                </a:solidFill>
              </a:rPr>
              <a:t>Introduction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43000" y="1790700"/>
            <a:ext cx="7329170" cy="4909185"/>
          </a:xfrm>
          <a:custGeom>
            <a:avLst/>
            <a:gdLst/>
            <a:ahLst/>
            <a:cxnLst/>
            <a:rect l="l" t="t" r="r" b="b"/>
            <a:pathLst>
              <a:path w="7329170" h="4909184">
                <a:moveTo>
                  <a:pt x="7328916" y="4908803"/>
                </a:moveTo>
                <a:lnTo>
                  <a:pt x="0" y="4908803"/>
                </a:lnTo>
                <a:lnTo>
                  <a:pt x="0" y="0"/>
                </a:lnTo>
                <a:lnTo>
                  <a:pt x="7328916" y="0"/>
                </a:lnTo>
                <a:lnTo>
                  <a:pt x="7328916" y="4908803"/>
                </a:lnTo>
                <a:close/>
              </a:path>
            </a:pathLst>
          </a:custGeom>
          <a:solidFill>
            <a:srgbClr val="EBF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1802" y="1669444"/>
            <a:ext cx="6988175" cy="496760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5" dirty="0">
                <a:solidFill>
                  <a:srgbClr val="8064A1"/>
                </a:solidFill>
                <a:latin typeface="Arial"/>
                <a:cs typeface="Arial"/>
              </a:rPr>
              <a:t>What</a:t>
            </a:r>
            <a:r>
              <a:rPr sz="2600" b="1" spc="-5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is</a:t>
            </a:r>
            <a:r>
              <a:rPr sz="2600" b="1" spc="-25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Big</a:t>
            </a:r>
            <a:r>
              <a:rPr sz="2600" b="1" spc="-2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Data??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400"/>
              </a:spcBef>
              <a:buFont typeface="Arial MT"/>
              <a:buChar char="–"/>
              <a:tabLst>
                <a:tab pos="755650" algn="l"/>
                <a:tab pos="756920" algn="l"/>
              </a:tabLst>
            </a:pPr>
            <a:r>
              <a:rPr sz="2200" b="1" spc="-5" dirty="0">
                <a:solidFill>
                  <a:srgbClr val="8064A1"/>
                </a:solidFill>
                <a:latin typeface="Arial"/>
                <a:cs typeface="Arial"/>
              </a:rPr>
              <a:t>Bulk</a:t>
            </a:r>
            <a:r>
              <a:rPr sz="2200" b="1" spc="-13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8064A1"/>
                </a:solidFill>
                <a:latin typeface="Arial"/>
                <a:cs typeface="Arial"/>
              </a:rPr>
              <a:t>Amount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315"/>
              </a:spcBef>
              <a:buFont typeface="Arial MT"/>
              <a:buChar char="–"/>
              <a:tabLst>
                <a:tab pos="755650" algn="l"/>
                <a:tab pos="756920" algn="l"/>
              </a:tabLst>
            </a:pPr>
            <a:r>
              <a:rPr sz="2200" b="1" spc="-5" dirty="0">
                <a:solidFill>
                  <a:srgbClr val="8064A1"/>
                </a:solidFill>
                <a:latin typeface="Arial"/>
                <a:cs typeface="Arial"/>
              </a:rPr>
              <a:t>Unstructured</a:t>
            </a:r>
            <a:endParaRPr sz="2200">
              <a:latin typeface="Arial"/>
              <a:cs typeface="Arial"/>
            </a:endParaRPr>
          </a:p>
          <a:p>
            <a:pPr marL="354965" marR="5080" indent="-342900">
              <a:lnSpc>
                <a:spcPct val="130000"/>
              </a:lnSpc>
              <a:spcBef>
                <a:spcPts val="5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Lots</a:t>
            </a:r>
            <a:r>
              <a:rPr sz="2600" b="1" spc="-2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Arial"/>
                <a:cs typeface="Arial"/>
              </a:rPr>
              <a:t>of</a:t>
            </a:r>
            <a:r>
              <a:rPr sz="2600" b="1" spc="-114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Applications</a:t>
            </a:r>
            <a:r>
              <a:rPr sz="2600" b="1" spc="-5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8064A1"/>
                </a:solidFill>
                <a:latin typeface="Arial"/>
                <a:cs typeface="Arial"/>
              </a:rPr>
              <a:t>which</a:t>
            </a:r>
            <a:r>
              <a:rPr sz="2600" b="1" spc="-3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need</a:t>
            </a:r>
            <a:r>
              <a:rPr sz="2600" b="1" spc="-6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Arial"/>
                <a:cs typeface="Arial"/>
              </a:rPr>
              <a:t>to</a:t>
            </a:r>
            <a:r>
              <a:rPr sz="2600" b="1" spc="-1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8064A1"/>
                </a:solidFill>
                <a:latin typeface="Arial"/>
                <a:cs typeface="Arial"/>
              </a:rPr>
              <a:t>handle </a:t>
            </a:r>
            <a:r>
              <a:rPr sz="2600" b="1" spc="-705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huge </a:t>
            </a:r>
            <a:r>
              <a:rPr sz="2600" b="1" spc="5" dirty="0">
                <a:solidFill>
                  <a:srgbClr val="8064A1"/>
                </a:solidFill>
                <a:latin typeface="Arial"/>
                <a:cs typeface="Arial"/>
              </a:rPr>
              <a:t>amount </a:t>
            </a:r>
            <a:r>
              <a:rPr sz="2600" b="1" spc="-5" dirty="0">
                <a:solidFill>
                  <a:srgbClr val="8064A1"/>
                </a:solidFill>
                <a:latin typeface="Arial"/>
                <a:cs typeface="Arial"/>
              </a:rPr>
              <a:t>of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data (in terms </a:t>
            </a:r>
            <a:r>
              <a:rPr sz="2600" b="1" spc="-5" dirty="0">
                <a:solidFill>
                  <a:srgbClr val="8064A1"/>
                </a:solidFill>
                <a:latin typeface="Arial"/>
                <a:cs typeface="Arial"/>
              </a:rPr>
              <a:t>of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500+ TB </a:t>
            </a:r>
            <a:r>
              <a:rPr sz="2600" b="1" spc="5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per</a:t>
            </a:r>
            <a:r>
              <a:rPr sz="2600" b="1" spc="-25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Arial"/>
                <a:cs typeface="Arial"/>
              </a:rPr>
              <a:t>day)</a:t>
            </a:r>
            <a:endParaRPr sz="2600">
              <a:latin typeface="Arial"/>
              <a:cs typeface="Arial"/>
            </a:endParaRPr>
          </a:p>
          <a:p>
            <a:pPr marL="354965" marR="121920" indent="-342900">
              <a:lnSpc>
                <a:spcPct val="13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If a regular machine need </a:t>
            </a:r>
            <a:r>
              <a:rPr sz="2600" b="1" spc="-5" dirty="0">
                <a:solidFill>
                  <a:srgbClr val="8064A1"/>
                </a:solidFill>
                <a:latin typeface="Arial"/>
                <a:cs typeface="Arial"/>
              </a:rPr>
              <a:t>to transmit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1TB </a:t>
            </a:r>
            <a:r>
              <a:rPr sz="2600" b="1" spc="-71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Arial"/>
                <a:cs typeface="Arial"/>
              </a:rPr>
              <a:t>of</a:t>
            </a:r>
            <a:r>
              <a:rPr sz="2600" b="1" spc="-1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data</a:t>
            </a:r>
            <a:r>
              <a:rPr sz="2600" b="1" spc="-15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through</a:t>
            </a:r>
            <a:r>
              <a:rPr sz="2600" b="1" spc="-3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4</a:t>
            </a:r>
            <a:r>
              <a:rPr sz="2600" b="1" spc="-1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channels</a:t>
            </a:r>
            <a:r>
              <a:rPr sz="2600" b="1" spc="-15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:</a:t>
            </a:r>
            <a:r>
              <a:rPr sz="2600" b="1" spc="-1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8064A1"/>
                </a:solidFill>
                <a:latin typeface="Arial"/>
                <a:cs typeface="Arial"/>
              </a:rPr>
              <a:t>43</a:t>
            </a:r>
            <a:r>
              <a:rPr sz="2600" b="1" spc="-1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Minutes.</a:t>
            </a:r>
            <a:endParaRPr sz="2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5" dirty="0">
                <a:solidFill>
                  <a:srgbClr val="8064A1"/>
                </a:solidFill>
                <a:latin typeface="Arial"/>
                <a:cs typeface="Arial"/>
              </a:rPr>
              <a:t>What</a:t>
            </a:r>
            <a:r>
              <a:rPr sz="2600" b="1" spc="-45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64A1"/>
                </a:solidFill>
                <a:latin typeface="Arial"/>
                <a:cs typeface="Arial"/>
              </a:rPr>
              <a:t>if</a:t>
            </a:r>
            <a:r>
              <a:rPr sz="2600" b="1" spc="-4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8064A1"/>
                </a:solidFill>
                <a:latin typeface="Arial"/>
                <a:cs typeface="Arial"/>
              </a:rPr>
              <a:t>500</a:t>
            </a:r>
            <a:r>
              <a:rPr sz="2600" b="1" spc="-20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8064A1"/>
                </a:solidFill>
                <a:latin typeface="Arial"/>
                <a:cs typeface="Arial"/>
              </a:rPr>
              <a:t>TB</a:t>
            </a:r>
            <a:r>
              <a:rPr sz="2600" b="1" spc="-35" dirty="0">
                <a:solidFill>
                  <a:srgbClr val="8064A1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Arial"/>
                <a:cs typeface="Arial"/>
              </a:rPr>
              <a:t>??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0601" y="688338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/>
          <p:cNvSpPr txBox="1">
            <a:spLocks/>
          </p:cNvSpPr>
          <p:nvPr/>
        </p:nvSpPr>
        <p:spPr>
          <a:xfrm>
            <a:off x="2196641" y="-12834"/>
            <a:ext cx="5509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548ED4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b="0" kern="0" spc="-5" dirty="0" smtClean="0">
                <a:solidFill>
                  <a:srgbClr val="0070BF"/>
                </a:solidFill>
              </a:rPr>
              <a:t>How</a:t>
            </a:r>
            <a:r>
              <a:rPr lang="en-US" sz="3600" b="0" kern="0" spc="-30" dirty="0" smtClean="0">
                <a:solidFill>
                  <a:srgbClr val="0070BF"/>
                </a:solidFill>
              </a:rPr>
              <a:t> </a:t>
            </a:r>
            <a:r>
              <a:rPr lang="en-US" sz="3600" b="0" kern="0" spc="5" dirty="0" smtClean="0">
                <a:solidFill>
                  <a:srgbClr val="0070BF"/>
                </a:solidFill>
              </a:rPr>
              <a:t>HDFS</a:t>
            </a:r>
            <a:r>
              <a:rPr lang="en-US" sz="3600" b="0" kern="0" spc="-40" dirty="0" smtClean="0">
                <a:solidFill>
                  <a:srgbClr val="0070BF"/>
                </a:solidFill>
              </a:rPr>
              <a:t> </a:t>
            </a:r>
            <a:r>
              <a:rPr lang="en-US" sz="3600" b="0" kern="0" dirty="0" smtClean="0">
                <a:solidFill>
                  <a:srgbClr val="0070BF"/>
                </a:solidFill>
              </a:rPr>
              <a:t>works:</a:t>
            </a:r>
            <a:r>
              <a:rPr lang="en-US" sz="3600" b="0" kern="0" spc="-45" dirty="0" smtClean="0">
                <a:solidFill>
                  <a:srgbClr val="0070BF"/>
                </a:solidFill>
              </a:rPr>
              <a:t> </a:t>
            </a:r>
            <a:r>
              <a:rPr lang="en-US" sz="3600" b="0" kern="0" spc="-5" dirty="0" smtClean="0">
                <a:solidFill>
                  <a:srgbClr val="0070BF"/>
                </a:solidFill>
              </a:rPr>
              <a:t>Split</a:t>
            </a:r>
            <a:r>
              <a:rPr lang="en-US" sz="3600" b="0" kern="0" spc="-10" dirty="0" smtClean="0">
                <a:solidFill>
                  <a:srgbClr val="0070BF"/>
                </a:solidFill>
              </a:rPr>
              <a:t> </a:t>
            </a:r>
            <a:r>
              <a:rPr lang="en-US" sz="3600" b="0" kern="0" spc="-5" dirty="0" smtClean="0">
                <a:solidFill>
                  <a:srgbClr val="0070BF"/>
                </a:solidFill>
              </a:rPr>
              <a:t>Data</a:t>
            </a:r>
            <a:endParaRPr lang="en-US" sz="3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4" y="914400"/>
            <a:ext cx="8868713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0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294" y="802578"/>
            <a:ext cx="5509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How</a:t>
            </a:r>
            <a:r>
              <a:rPr sz="3600" b="0" spc="-3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HDFS</a:t>
            </a:r>
            <a:r>
              <a:rPr sz="3600" b="0" spc="-4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works:</a:t>
            </a:r>
            <a:r>
              <a:rPr sz="3600" b="0" spc="-4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Split</a:t>
            </a:r>
            <a:r>
              <a:rPr sz="3600" b="0" spc="-1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Data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09" y="1763738"/>
            <a:ext cx="6703059" cy="14909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copied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into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HDFS</a:t>
            </a:r>
            <a:r>
              <a:rPr sz="2800" b="1" spc="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is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split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into</a:t>
            </a:r>
            <a:r>
              <a:rPr sz="2800" b="1" spc="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blocks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Typical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HDFS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block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size</a:t>
            </a:r>
            <a:r>
              <a:rPr sz="28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is 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128</a:t>
            </a:r>
            <a:r>
              <a:rPr sz="28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MB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8064A1"/>
                </a:solidFill>
                <a:latin typeface="Arial MT"/>
                <a:cs typeface="Arial MT"/>
              </a:rPr>
              <a:t>–</a:t>
            </a:r>
            <a:r>
              <a:rPr sz="2400" spc="240" dirty="0">
                <a:solidFill>
                  <a:srgbClr val="8064A1"/>
                </a:solidFill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(VS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4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KB</a:t>
            </a:r>
            <a:r>
              <a:rPr sz="24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on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UNIX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File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Systems)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646" y="4406646"/>
            <a:ext cx="2083307" cy="1778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0046" y="3797046"/>
            <a:ext cx="1778507" cy="7117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0046" y="4787646"/>
            <a:ext cx="1778507" cy="711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40046" y="5854446"/>
            <a:ext cx="1778507" cy="71170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657600" y="5862828"/>
            <a:ext cx="1221105" cy="337185"/>
          </a:xfrm>
          <a:custGeom>
            <a:avLst/>
            <a:gdLst/>
            <a:ahLst/>
            <a:cxnLst/>
            <a:rect l="l" t="t" r="r" b="b"/>
            <a:pathLst>
              <a:path w="1221104" h="337185">
                <a:moveTo>
                  <a:pt x="1192967" y="308158"/>
                </a:moveTo>
                <a:lnTo>
                  <a:pt x="0" y="10668"/>
                </a:lnTo>
                <a:lnTo>
                  <a:pt x="1524" y="0"/>
                </a:lnTo>
                <a:lnTo>
                  <a:pt x="1194916" y="299099"/>
                </a:lnTo>
                <a:lnTo>
                  <a:pt x="1201657" y="305675"/>
                </a:lnTo>
                <a:lnTo>
                  <a:pt x="1192967" y="308158"/>
                </a:lnTo>
                <a:close/>
              </a:path>
              <a:path w="1221104" h="337185">
                <a:moveTo>
                  <a:pt x="1210394" y="312419"/>
                </a:moveTo>
                <a:lnTo>
                  <a:pt x="1210056" y="312419"/>
                </a:lnTo>
                <a:lnTo>
                  <a:pt x="1211580" y="303276"/>
                </a:lnTo>
                <a:lnTo>
                  <a:pt x="1194916" y="299099"/>
                </a:lnTo>
                <a:lnTo>
                  <a:pt x="1144524" y="249936"/>
                </a:lnTo>
                <a:lnTo>
                  <a:pt x="1142999" y="246888"/>
                </a:lnTo>
                <a:lnTo>
                  <a:pt x="1144524" y="242316"/>
                </a:lnTo>
                <a:lnTo>
                  <a:pt x="1147572" y="240792"/>
                </a:lnTo>
                <a:lnTo>
                  <a:pt x="1150620" y="242316"/>
                </a:lnTo>
                <a:lnTo>
                  <a:pt x="1220724" y="309372"/>
                </a:lnTo>
                <a:lnTo>
                  <a:pt x="1210394" y="312419"/>
                </a:lnTo>
                <a:close/>
              </a:path>
              <a:path w="1221104" h="337185">
                <a:moveTo>
                  <a:pt x="1201657" y="305675"/>
                </a:moveTo>
                <a:lnTo>
                  <a:pt x="1194916" y="299099"/>
                </a:lnTo>
                <a:lnTo>
                  <a:pt x="1211580" y="303276"/>
                </a:lnTo>
                <a:lnTo>
                  <a:pt x="1210056" y="303276"/>
                </a:lnTo>
                <a:lnTo>
                  <a:pt x="1201657" y="305675"/>
                </a:lnTo>
                <a:close/>
              </a:path>
              <a:path w="1221104" h="337185">
                <a:moveTo>
                  <a:pt x="1207008" y="310895"/>
                </a:moveTo>
                <a:lnTo>
                  <a:pt x="1201657" y="305675"/>
                </a:lnTo>
                <a:lnTo>
                  <a:pt x="1210056" y="303276"/>
                </a:lnTo>
                <a:lnTo>
                  <a:pt x="1207008" y="310895"/>
                </a:lnTo>
                <a:close/>
              </a:path>
              <a:path w="1221104" h="337185">
                <a:moveTo>
                  <a:pt x="1210310" y="310895"/>
                </a:moveTo>
                <a:lnTo>
                  <a:pt x="1207008" y="310895"/>
                </a:lnTo>
                <a:lnTo>
                  <a:pt x="1210056" y="303276"/>
                </a:lnTo>
                <a:lnTo>
                  <a:pt x="1211580" y="303276"/>
                </a:lnTo>
                <a:lnTo>
                  <a:pt x="1210310" y="310895"/>
                </a:lnTo>
                <a:close/>
              </a:path>
              <a:path w="1221104" h="337185">
                <a:moveTo>
                  <a:pt x="1210056" y="312419"/>
                </a:moveTo>
                <a:lnTo>
                  <a:pt x="1192967" y="308158"/>
                </a:lnTo>
                <a:lnTo>
                  <a:pt x="1201657" y="305675"/>
                </a:lnTo>
                <a:lnTo>
                  <a:pt x="1207008" y="310895"/>
                </a:lnTo>
                <a:lnTo>
                  <a:pt x="1210310" y="310895"/>
                </a:lnTo>
                <a:lnTo>
                  <a:pt x="1210056" y="312419"/>
                </a:lnTo>
                <a:close/>
              </a:path>
              <a:path w="1221104" h="337185">
                <a:moveTo>
                  <a:pt x="1127760" y="336804"/>
                </a:moveTo>
                <a:lnTo>
                  <a:pt x="1123188" y="336804"/>
                </a:lnTo>
                <a:lnTo>
                  <a:pt x="1121664" y="333756"/>
                </a:lnTo>
                <a:lnTo>
                  <a:pt x="1121664" y="330708"/>
                </a:lnTo>
                <a:lnTo>
                  <a:pt x="1124712" y="327660"/>
                </a:lnTo>
                <a:lnTo>
                  <a:pt x="1192967" y="308158"/>
                </a:lnTo>
                <a:lnTo>
                  <a:pt x="1210056" y="312419"/>
                </a:lnTo>
                <a:lnTo>
                  <a:pt x="1210394" y="312419"/>
                </a:lnTo>
                <a:lnTo>
                  <a:pt x="1127760" y="33680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5209032"/>
            <a:ext cx="1297305" cy="99060"/>
          </a:xfrm>
          <a:custGeom>
            <a:avLst/>
            <a:gdLst/>
            <a:ahLst/>
            <a:cxnLst/>
            <a:rect l="l" t="t" r="r" b="b"/>
            <a:pathLst>
              <a:path w="1297304" h="99060">
                <a:moveTo>
                  <a:pt x="1278163" y="49530"/>
                </a:moveTo>
                <a:lnTo>
                  <a:pt x="1208532" y="9144"/>
                </a:lnTo>
                <a:lnTo>
                  <a:pt x="1205484" y="6096"/>
                </a:lnTo>
                <a:lnTo>
                  <a:pt x="1208532" y="0"/>
                </a:lnTo>
                <a:lnTo>
                  <a:pt x="1213104" y="1524"/>
                </a:lnTo>
                <a:lnTo>
                  <a:pt x="1288812" y="44196"/>
                </a:lnTo>
                <a:lnTo>
                  <a:pt x="1286255" y="44196"/>
                </a:lnTo>
                <a:lnTo>
                  <a:pt x="1286255" y="45720"/>
                </a:lnTo>
                <a:lnTo>
                  <a:pt x="1284732" y="45720"/>
                </a:lnTo>
                <a:lnTo>
                  <a:pt x="1278163" y="49530"/>
                </a:lnTo>
                <a:close/>
              </a:path>
              <a:path w="1297304" h="99060">
                <a:moveTo>
                  <a:pt x="1268966" y="54864"/>
                </a:moveTo>
                <a:lnTo>
                  <a:pt x="0" y="54864"/>
                </a:lnTo>
                <a:lnTo>
                  <a:pt x="0" y="44196"/>
                </a:lnTo>
                <a:lnTo>
                  <a:pt x="1268966" y="44196"/>
                </a:lnTo>
                <a:lnTo>
                  <a:pt x="1278163" y="49530"/>
                </a:lnTo>
                <a:lnTo>
                  <a:pt x="1268966" y="54864"/>
                </a:lnTo>
                <a:close/>
              </a:path>
              <a:path w="1297304" h="99060">
                <a:moveTo>
                  <a:pt x="1286446" y="54864"/>
                </a:moveTo>
                <a:lnTo>
                  <a:pt x="1286255" y="54864"/>
                </a:lnTo>
                <a:lnTo>
                  <a:pt x="1286255" y="44196"/>
                </a:lnTo>
                <a:lnTo>
                  <a:pt x="1288812" y="44196"/>
                </a:lnTo>
                <a:lnTo>
                  <a:pt x="1296924" y="48768"/>
                </a:lnTo>
                <a:lnTo>
                  <a:pt x="1286446" y="54864"/>
                </a:lnTo>
                <a:close/>
              </a:path>
              <a:path w="1297304" h="99060">
                <a:moveTo>
                  <a:pt x="1284732" y="53340"/>
                </a:moveTo>
                <a:lnTo>
                  <a:pt x="1278163" y="49530"/>
                </a:lnTo>
                <a:lnTo>
                  <a:pt x="1284732" y="45720"/>
                </a:lnTo>
                <a:lnTo>
                  <a:pt x="1284732" y="53340"/>
                </a:lnTo>
                <a:close/>
              </a:path>
              <a:path w="1297304" h="99060">
                <a:moveTo>
                  <a:pt x="1286255" y="53340"/>
                </a:moveTo>
                <a:lnTo>
                  <a:pt x="1284732" y="53340"/>
                </a:lnTo>
                <a:lnTo>
                  <a:pt x="1284732" y="45720"/>
                </a:lnTo>
                <a:lnTo>
                  <a:pt x="1286255" y="45720"/>
                </a:lnTo>
                <a:lnTo>
                  <a:pt x="1286255" y="53340"/>
                </a:lnTo>
                <a:close/>
              </a:path>
              <a:path w="1297304" h="99060">
                <a:moveTo>
                  <a:pt x="1208532" y="99060"/>
                </a:moveTo>
                <a:lnTo>
                  <a:pt x="1205484" y="92964"/>
                </a:lnTo>
                <a:lnTo>
                  <a:pt x="1208532" y="89916"/>
                </a:lnTo>
                <a:lnTo>
                  <a:pt x="1278163" y="49530"/>
                </a:lnTo>
                <a:lnTo>
                  <a:pt x="1284732" y="53340"/>
                </a:lnTo>
                <a:lnTo>
                  <a:pt x="1286255" y="53340"/>
                </a:lnTo>
                <a:lnTo>
                  <a:pt x="1286255" y="54864"/>
                </a:lnTo>
                <a:lnTo>
                  <a:pt x="1286446" y="54864"/>
                </a:lnTo>
                <a:lnTo>
                  <a:pt x="1213104" y="97536"/>
                </a:lnTo>
                <a:lnTo>
                  <a:pt x="1208532" y="9906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9876" y="4180332"/>
            <a:ext cx="1222375" cy="548640"/>
          </a:xfrm>
          <a:custGeom>
            <a:avLst/>
            <a:gdLst/>
            <a:ahLst/>
            <a:cxnLst/>
            <a:rect l="l" t="t" r="r" b="b"/>
            <a:pathLst>
              <a:path w="1222375" h="548639">
                <a:moveTo>
                  <a:pt x="1195267" y="17808"/>
                </a:moveTo>
                <a:lnTo>
                  <a:pt x="1124712" y="9143"/>
                </a:lnTo>
                <a:lnTo>
                  <a:pt x="1121664" y="7619"/>
                </a:lnTo>
                <a:lnTo>
                  <a:pt x="1120140" y="4571"/>
                </a:lnTo>
                <a:lnTo>
                  <a:pt x="1121664" y="1523"/>
                </a:lnTo>
                <a:lnTo>
                  <a:pt x="1126236" y="0"/>
                </a:lnTo>
                <a:lnTo>
                  <a:pt x="1222247" y="10667"/>
                </a:lnTo>
                <a:lnTo>
                  <a:pt x="1211580" y="10667"/>
                </a:lnTo>
                <a:lnTo>
                  <a:pt x="1195267" y="17808"/>
                </a:lnTo>
                <a:close/>
              </a:path>
              <a:path w="1222375" h="548639">
                <a:moveTo>
                  <a:pt x="1203718" y="18846"/>
                </a:moveTo>
                <a:lnTo>
                  <a:pt x="1195267" y="17808"/>
                </a:lnTo>
                <a:lnTo>
                  <a:pt x="1211580" y="10667"/>
                </a:lnTo>
                <a:lnTo>
                  <a:pt x="1212088" y="12191"/>
                </a:lnTo>
                <a:lnTo>
                  <a:pt x="1208532" y="12191"/>
                </a:lnTo>
                <a:lnTo>
                  <a:pt x="1203718" y="18846"/>
                </a:lnTo>
                <a:close/>
              </a:path>
              <a:path w="1222375" h="548639">
                <a:moveTo>
                  <a:pt x="1161288" y="91439"/>
                </a:moveTo>
                <a:lnTo>
                  <a:pt x="1158240" y="89915"/>
                </a:lnTo>
                <a:lnTo>
                  <a:pt x="1156716" y="86867"/>
                </a:lnTo>
                <a:lnTo>
                  <a:pt x="1156716" y="83819"/>
                </a:lnTo>
                <a:lnTo>
                  <a:pt x="1197653" y="27230"/>
                </a:lnTo>
                <a:lnTo>
                  <a:pt x="1214628" y="19811"/>
                </a:lnTo>
                <a:lnTo>
                  <a:pt x="1211580" y="10667"/>
                </a:lnTo>
                <a:lnTo>
                  <a:pt x="1222247" y="10667"/>
                </a:lnTo>
                <a:lnTo>
                  <a:pt x="1164336" y="89915"/>
                </a:lnTo>
                <a:lnTo>
                  <a:pt x="1161288" y="91439"/>
                </a:lnTo>
                <a:close/>
              </a:path>
              <a:path w="1222375" h="548639">
                <a:moveTo>
                  <a:pt x="1211580" y="19811"/>
                </a:moveTo>
                <a:lnTo>
                  <a:pt x="1203718" y="18846"/>
                </a:lnTo>
                <a:lnTo>
                  <a:pt x="1208532" y="12191"/>
                </a:lnTo>
                <a:lnTo>
                  <a:pt x="1211580" y="19811"/>
                </a:lnTo>
                <a:close/>
              </a:path>
              <a:path w="1222375" h="548639">
                <a:moveTo>
                  <a:pt x="1214628" y="19811"/>
                </a:moveTo>
                <a:lnTo>
                  <a:pt x="1211580" y="19811"/>
                </a:lnTo>
                <a:lnTo>
                  <a:pt x="1208532" y="12191"/>
                </a:lnTo>
                <a:lnTo>
                  <a:pt x="1212088" y="12191"/>
                </a:lnTo>
                <a:lnTo>
                  <a:pt x="1214628" y="19811"/>
                </a:lnTo>
                <a:close/>
              </a:path>
              <a:path w="1222375" h="548639">
                <a:moveTo>
                  <a:pt x="4572" y="548639"/>
                </a:moveTo>
                <a:lnTo>
                  <a:pt x="0" y="541019"/>
                </a:lnTo>
                <a:lnTo>
                  <a:pt x="1195267" y="17808"/>
                </a:lnTo>
                <a:lnTo>
                  <a:pt x="1203718" y="18846"/>
                </a:lnTo>
                <a:lnTo>
                  <a:pt x="1197653" y="27230"/>
                </a:lnTo>
                <a:lnTo>
                  <a:pt x="4572" y="548639"/>
                </a:lnTo>
                <a:close/>
              </a:path>
              <a:path w="1222375" h="548639">
                <a:moveTo>
                  <a:pt x="1197653" y="27230"/>
                </a:moveTo>
                <a:lnTo>
                  <a:pt x="1203718" y="18846"/>
                </a:lnTo>
                <a:lnTo>
                  <a:pt x="1211580" y="19811"/>
                </a:lnTo>
                <a:lnTo>
                  <a:pt x="1214628" y="19811"/>
                </a:lnTo>
                <a:lnTo>
                  <a:pt x="1197653" y="2723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289554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688" y="802578"/>
            <a:ext cx="5777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How</a:t>
            </a:r>
            <a:r>
              <a:rPr sz="3600" b="0" spc="-2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HDFS</a:t>
            </a:r>
            <a:r>
              <a:rPr sz="3600" b="0" spc="-3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works:</a:t>
            </a:r>
            <a:r>
              <a:rPr sz="3600" b="0" spc="-4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Replication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09" y="1763738"/>
            <a:ext cx="723582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Each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block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is</a:t>
            </a:r>
            <a:r>
              <a:rPr sz="2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replicated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to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multiple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machines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This allows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for</a:t>
            </a:r>
            <a:r>
              <a:rPr sz="2800" b="1" spc="-7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node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failure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without</a:t>
            </a:r>
            <a:r>
              <a:rPr sz="2800" b="1" spc="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800" b="1" spc="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loss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68382" y="3415982"/>
            <a:ext cx="2007235" cy="3074035"/>
            <a:chOff x="3568382" y="3415982"/>
            <a:chExt cx="2007235" cy="3074035"/>
          </a:xfrm>
        </p:grpSpPr>
        <p:sp>
          <p:nvSpPr>
            <p:cNvPr id="5" name="object 5"/>
            <p:cNvSpPr/>
            <p:nvPr/>
          </p:nvSpPr>
          <p:spPr>
            <a:xfrm>
              <a:off x="3581400" y="3429000"/>
              <a:ext cx="1981200" cy="3048000"/>
            </a:xfrm>
            <a:custGeom>
              <a:avLst/>
              <a:gdLst/>
              <a:ahLst/>
              <a:cxnLst/>
              <a:rect l="l" t="t" r="r" b="b"/>
              <a:pathLst>
                <a:path w="1981200" h="3048000">
                  <a:moveTo>
                    <a:pt x="1652016" y="3047999"/>
                  </a:moveTo>
                  <a:lnTo>
                    <a:pt x="330708" y="3047999"/>
                  </a:lnTo>
                  <a:lnTo>
                    <a:pt x="281785" y="3044420"/>
                  </a:lnTo>
                  <a:lnTo>
                    <a:pt x="235109" y="3034026"/>
                  </a:lnTo>
                  <a:lnTo>
                    <a:pt x="191188" y="3017332"/>
                  </a:lnTo>
                  <a:lnTo>
                    <a:pt x="150530" y="2994853"/>
                  </a:lnTo>
                  <a:lnTo>
                    <a:pt x="113643" y="2967105"/>
                  </a:lnTo>
                  <a:lnTo>
                    <a:pt x="81037" y="2934603"/>
                  </a:lnTo>
                  <a:lnTo>
                    <a:pt x="53219" y="2897862"/>
                  </a:lnTo>
                  <a:lnTo>
                    <a:pt x="30698" y="2857398"/>
                  </a:lnTo>
                  <a:lnTo>
                    <a:pt x="13982" y="2813725"/>
                  </a:lnTo>
                  <a:lnTo>
                    <a:pt x="3580" y="2767359"/>
                  </a:lnTo>
                  <a:lnTo>
                    <a:pt x="0" y="2718816"/>
                  </a:lnTo>
                  <a:lnTo>
                    <a:pt x="0" y="330708"/>
                  </a:lnTo>
                  <a:lnTo>
                    <a:pt x="3580" y="281785"/>
                  </a:lnTo>
                  <a:lnTo>
                    <a:pt x="13982" y="235109"/>
                  </a:lnTo>
                  <a:lnTo>
                    <a:pt x="30698" y="191188"/>
                  </a:lnTo>
                  <a:lnTo>
                    <a:pt x="53219" y="150530"/>
                  </a:lnTo>
                  <a:lnTo>
                    <a:pt x="81037" y="113643"/>
                  </a:lnTo>
                  <a:lnTo>
                    <a:pt x="113643" y="81037"/>
                  </a:lnTo>
                  <a:lnTo>
                    <a:pt x="150530" y="53219"/>
                  </a:lnTo>
                  <a:lnTo>
                    <a:pt x="191188" y="30698"/>
                  </a:lnTo>
                  <a:lnTo>
                    <a:pt x="235109" y="13982"/>
                  </a:lnTo>
                  <a:lnTo>
                    <a:pt x="281785" y="3580"/>
                  </a:lnTo>
                  <a:lnTo>
                    <a:pt x="330708" y="0"/>
                  </a:lnTo>
                  <a:lnTo>
                    <a:pt x="1652016" y="0"/>
                  </a:lnTo>
                  <a:lnTo>
                    <a:pt x="1700559" y="3580"/>
                  </a:lnTo>
                  <a:lnTo>
                    <a:pt x="1746925" y="13982"/>
                  </a:lnTo>
                  <a:lnTo>
                    <a:pt x="1790598" y="30698"/>
                  </a:lnTo>
                  <a:lnTo>
                    <a:pt x="1831062" y="53219"/>
                  </a:lnTo>
                  <a:lnTo>
                    <a:pt x="1867803" y="81037"/>
                  </a:lnTo>
                  <a:lnTo>
                    <a:pt x="1900305" y="113643"/>
                  </a:lnTo>
                  <a:lnTo>
                    <a:pt x="1928053" y="150530"/>
                  </a:lnTo>
                  <a:lnTo>
                    <a:pt x="1950532" y="191188"/>
                  </a:lnTo>
                  <a:lnTo>
                    <a:pt x="1967226" y="235109"/>
                  </a:lnTo>
                  <a:lnTo>
                    <a:pt x="1977620" y="281785"/>
                  </a:lnTo>
                  <a:lnTo>
                    <a:pt x="1981200" y="330708"/>
                  </a:lnTo>
                  <a:lnTo>
                    <a:pt x="1981200" y="2718816"/>
                  </a:lnTo>
                  <a:lnTo>
                    <a:pt x="1977620" y="2767359"/>
                  </a:lnTo>
                  <a:lnTo>
                    <a:pt x="1967226" y="2813725"/>
                  </a:lnTo>
                  <a:lnTo>
                    <a:pt x="1950532" y="2857398"/>
                  </a:lnTo>
                  <a:lnTo>
                    <a:pt x="1928053" y="2897862"/>
                  </a:lnTo>
                  <a:lnTo>
                    <a:pt x="1900305" y="2934603"/>
                  </a:lnTo>
                  <a:lnTo>
                    <a:pt x="1867803" y="2967105"/>
                  </a:lnTo>
                  <a:lnTo>
                    <a:pt x="1831062" y="2994853"/>
                  </a:lnTo>
                  <a:lnTo>
                    <a:pt x="1790598" y="3017332"/>
                  </a:lnTo>
                  <a:lnTo>
                    <a:pt x="1746925" y="3034026"/>
                  </a:lnTo>
                  <a:lnTo>
                    <a:pt x="1700559" y="3044420"/>
                  </a:lnTo>
                  <a:lnTo>
                    <a:pt x="1652016" y="30479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1400" y="3429000"/>
              <a:ext cx="1981200" cy="3048000"/>
            </a:xfrm>
            <a:custGeom>
              <a:avLst/>
              <a:gdLst/>
              <a:ahLst/>
              <a:cxnLst/>
              <a:rect l="l" t="t" r="r" b="b"/>
              <a:pathLst>
                <a:path w="1981200" h="3048000">
                  <a:moveTo>
                    <a:pt x="0" y="330708"/>
                  </a:moveTo>
                  <a:lnTo>
                    <a:pt x="3580" y="281785"/>
                  </a:lnTo>
                  <a:lnTo>
                    <a:pt x="13982" y="235109"/>
                  </a:lnTo>
                  <a:lnTo>
                    <a:pt x="30698" y="191188"/>
                  </a:lnTo>
                  <a:lnTo>
                    <a:pt x="53219" y="150530"/>
                  </a:lnTo>
                  <a:lnTo>
                    <a:pt x="81037" y="113643"/>
                  </a:lnTo>
                  <a:lnTo>
                    <a:pt x="113643" y="81037"/>
                  </a:lnTo>
                  <a:lnTo>
                    <a:pt x="150530" y="53219"/>
                  </a:lnTo>
                  <a:lnTo>
                    <a:pt x="191188" y="30698"/>
                  </a:lnTo>
                  <a:lnTo>
                    <a:pt x="235109" y="13982"/>
                  </a:lnTo>
                  <a:lnTo>
                    <a:pt x="281785" y="3580"/>
                  </a:lnTo>
                  <a:lnTo>
                    <a:pt x="330708" y="0"/>
                  </a:lnTo>
                  <a:lnTo>
                    <a:pt x="1652016" y="0"/>
                  </a:lnTo>
                  <a:lnTo>
                    <a:pt x="1700559" y="3580"/>
                  </a:lnTo>
                  <a:lnTo>
                    <a:pt x="1746925" y="13982"/>
                  </a:lnTo>
                  <a:lnTo>
                    <a:pt x="1790598" y="30698"/>
                  </a:lnTo>
                  <a:lnTo>
                    <a:pt x="1831062" y="53219"/>
                  </a:lnTo>
                  <a:lnTo>
                    <a:pt x="1867803" y="81037"/>
                  </a:lnTo>
                  <a:lnTo>
                    <a:pt x="1900305" y="113643"/>
                  </a:lnTo>
                  <a:lnTo>
                    <a:pt x="1928053" y="150530"/>
                  </a:lnTo>
                  <a:lnTo>
                    <a:pt x="1950532" y="191188"/>
                  </a:lnTo>
                  <a:lnTo>
                    <a:pt x="1967226" y="235109"/>
                  </a:lnTo>
                  <a:lnTo>
                    <a:pt x="1977620" y="281785"/>
                  </a:lnTo>
                  <a:lnTo>
                    <a:pt x="1981200" y="330708"/>
                  </a:lnTo>
                  <a:lnTo>
                    <a:pt x="1981200" y="2718816"/>
                  </a:lnTo>
                  <a:lnTo>
                    <a:pt x="1977620" y="2767359"/>
                  </a:lnTo>
                  <a:lnTo>
                    <a:pt x="1967226" y="2813725"/>
                  </a:lnTo>
                  <a:lnTo>
                    <a:pt x="1950532" y="2857398"/>
                  </a:lnTo>
                  <a:lnTo>
                    <a:pt x="1928053" y="2897862"/>
                  </a:lnTo>
                  <a:lnTo>
                    <a:pt x="1900305" y="2934603"/>
                  </a:lnTo>
                  <a:lnTo>
                    <a:pt x="1867803" y="2967105"/>
                  </a:lnTo>
                  <a:lnTo>
                    <a:pt x="1831062" y="2994853"/>
                  </a:lnTo>
                  <a:lnTo>
                    <a:pt x="1790598" y="3017332"/>
                  </a:lnTo>
                  <a:lnTo>
                    <a:pt x="1746925" y="3034026"/>
                  </a:lnTo>
                  <a:lnTo>
                    <a:pt x="1700559" y="3044420"/>
                  </a:lnTo>
                  <a:lnTo>
                    <a:pt x="1652016" y="3047999"/>
                  </a:lnTo>
                  <a:lnTo>
                    <a:pt x="330708" y="3047999"/>
                  </a:lnTo>
                  <a:lnTo>
                    <a:pt x="281785" y="3044420"/>
                  </a:lnTo>
                  <a:lnTo>
                    <a:pt x="235109" y="3034026"/>
                  </a:lnTo>
                  <a:lnTo>
                    <a:pt x="191188" y="3017332"/>
                  </a:lnTo>
                  <a:lnTo>
                    <a:pt x="150530" y="2994853"/>
                  </a:lnTo>
                  <a:lnTo>
                    <a:pt x="113643" y="2967105"/>
                  </a:lnTo>
                  <a:lnTo>
                    <a:pt x="81037" y="2934603"/>
                  </a:lnTo>
                  <a:lnTo>
                    <a:pt x="53219" y="2897862"/>
                  </a:lnTo>
                  <a:lnTo>
                    <a:pt x="30698" y="2857398"/>
                  </a:lnTo>
                  <a:lnTo>
                    <a:pt x="13982" y="2813725"/>
                  </a:lnTo>
                  <a:lnTo>
                    <a:pt x="3580" y="2767359"/>
                  </a:lnTo>
                  <a:lnTo>
                    <a:pt x="0" y="2718816"/>
                  </a:lnTo>
                  <a:lnTo>
                    <a:pt x="0" y="3307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62400" y="3543300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1156716" y="838199"/>
                  </a:moveTo>
                  <a:lnTo>
                    <a:pt x="140208" y="838199"/>
                  </a:lnTo>
                  <a:lnTo>
                    <a:pt x="96365" y="831092"/>
                  </a:lnTo>
                  <a:lnTo>
                    <a:pt x="57936" y="811328"/>
                  </a:lnTo>
                  <a:lnTo>
                    <a:pt x="27407" y="781251"/>
                  </a:lnTo>
                  <a:lnTo>
                    <a:pt x="7266" y="743199"/>
                  </a:lnTo>
                  <a:lnTo>
                    <a:pt x="0" y="699516"/>
                  </a:lnTo>
                  <a:lnTo>
                    <a:pt x="0" y="140208"/>
                  </a:lnTo>
                  <a:lnTo>
                    <a:pt x="7266" y="96365"/>
                  </a:lnTo>
                  <a:lnTo>
                    <a:pt x="27407" y="57936"/>
                  </a:lnTo>
                  <a:lnTo>
                    <a:pt x="57936" y="27407"/>
                  </a:lnTo>
                  <a:lnTo>
                    <a:pt x="96365" y="7266"/>
                  </a:lnTo>
                  <a:lnTo>
                    <a:pt x="140208" y="0"/>
                  </a:lnTo>
                  <a:lnTo>
                    <a:pt x="1156716" y="0"/>
                  </a:lnTo>
                  <a:lnTo>
                    <a:pt x="1200399" y="7266"/>
                  </a:lnTo>
                  <a:lnTo>
                    <a:pt x="1238451" y="27407"/>
                  </a:lnTo>
                  <a:lnTo>
                    <a:pt x="1268528" y="57936"/>
                  </a:lnTo>
                  <a:lnTo>
                    <a:pt x="1288292" y="96365"/>
                  </a:lnTo>
                  <a:lnTo>
                    <a:pt x="1295400" y="140208"/>
                  </a:lnTo>
                  <a:lnTo>
                    <a:pt x="1295400" y="699516"/>
                  </a:lnTo>
                  <a:lnTo>
                    <a:pt x="1288292" y="743199"/>
                  </a:lnTo>
                  <a:lnTo>
                    <a:pt x="1268528" y="781251"/>
                  </a:lnTo>
                  <a:lnTo>
                    <a:pt x="1238451" y="811328"/>
                  </a:lnTo>
                  <a:lnTo>
                    <a:pt x="1200399" y="831092"/>
                  </a:lnTo>
                  <a:lnTo>
                    <a:pt x="1156716" y="838199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3543300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140208"/>
                  </a:moveTo>
                  <a:lnTo>
                    <a:pt x="7266" y="96365"/>
                  </a:lnTo>
                  <a:lnTo>
                    <a:pt x="27407" y="57936"/>
                  </a:lnTo>
                  <a:lnTo>
                    <a:pt x="57936" y="27407"/>
                  </a:lnTo>
                  <a:lnTo>
                    <a:pt x="96365" y="7266"/>
                  </a:lnTo>
                  <a:lnTo>
                    <a:pt x="140208" y="0"/>
                  </a:lnTo>
                  <a:lnTo>
                    <a:pt x="1156716" y="0"/>
                  </a:lnTo>
                  <a:lnTo>
                    <a:pt x="1200399" y="7266"/>
                  </a:lnTo>
                  <a:lnTo>
                    <a:pt x="1238451" y="27407"/>
                  </a:lnTo>
                  <a:lnTo>
                    <a:pt x="1268528" y="57936"/>
                  </a:lnTo>
                  <a:lnTo>
                    <a:pt x="1288292" y="96365"/>
                  </a:lnTo>
                  <a:lnTo>
                    <a:pt x="1295400" y="140208"/>
                  </a:lnTo>
                  <a:lnTo>
                    <a:pt x="1295400" y="699516"/>
                  </a:lnTo>
                  <a:lnTo>
                    <a:pt x="1288292" y="743199"/>
                  </a:lnTo>
                  <a:lnTo>
                    <a:pt x="1268528" y="781251"/>
                  </a:lnTo>
                  <a:lnTo>
                    <a:pt x="1238451" y="811328"/>
                  </a:lnTo>
                  <a:lnTo>
                    <a:pt x="1200399" y="831092"/>
                  </a:lnTo>
                  <a:lnTo>
                    <a:pt x="1156716" y="838199"/>
                  </a:lnTo>
                  <a:lnTo>
                    <a:pt x="140208" y="838199"/>
                  </a:lnTo>
                  <a:lnTo>
                    <a:pt x="96365" y="831092"/>
                  </a:lnTo>
                  <a:lnTo>
                    <a:pt x="57936" y="811328"/>
                  </a:lnTo>
                  <a:lnTo>
                    <a:pt x="27407" y="781251"/>
                  </a:lnTo>
                  <a:lnTo>
                    <a:pt x="7266" y="743199"/>
                  </a:lnTo>
                  <a:lnTo>
                    <a:pt x="0" y="699516"/>
                  </a:lnTo>
                  <a:lnTo>
                    <a:pt x="0" y="1402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54382" y="3415982"/>
            <a:ext cx="2007235" cy="3074035"/>
            <a:chOff x="5854382" y="3415982"/>
            <a:chExt cx="2007235" cy="3074035"/>
          </a:xfrm>
        </p:grpSpPr>
        <p:sp>
          <p:nvSpPr>
            <p:cNvPr id="10" name="object 10"/>
            <p:cNvSpPr/>
            <p:nvPr/>
          </p:nvSpPr>
          <p:spPr>
            <a:xfrm>
              <a:off x="5867400" y="3429000"/>
              <a:ext cx="1981200" cy="3048000"/>
            </a:xfrm>
            <a:custGeom>
              <a:avLst/>
              <a:gdLst/>
              <a:ahLst/>
              <a:cxnLst/>
              <a:rect l="l" t="t" r="r" b="b"/>
              <a:pathLst>
                <a:path w="1981200" h="3048000">
                  <a:moveTo>
                    <a:pt x="1652016" y="3047999"/>
                  </a:moveTo>
                  <a:lnTo>
                    <a:pt x="330708" y="3047999"/>
                  </a:lnTo>
                  <a:lnTo>
                    <a:pt x="281785" y="3044420"/>
                  </a:lnTo>
                  <a:lnTo>
                    <a:pt x="235109" y="3034026"/>
                  </a:lnTo>
                  <a:lnTo>
                    <a:pt x="191188" y="3017332"/>
                  </a:lnTo>
                  <a:lnTo>
                    <a:pt x="150530" y="2994853"/>
                  </a:lnTo>
                  <a:lnTo>
                    <a:pt x="113643" y="2967105"/>
                  </a:lnTo>
                  <a:lnTo>
                    <a:pt x="81037" y="2934603"/>
                  </a:lnTo>
                  <a:lnTo>
                    <a:pt x="53219" y="2897862"/>
                  </a:lnTo>
                  <a:lnTo>
                    <a:pt x="30698" y="2857398"/>
                  </a:lnTo>
                  <a:lnTo>
                    <a:pt x="13982" y="2813725"/>
                  </a:lnTo>
                  <a:lnTo>
                    <a:pt x="3580" y="2767359"/>
                  </a:lnTo>
                  <a:lnTo>
                    <a:pt x="0" y="2718816"/>
                  </a:lnTo>
                  <a:lnTo>
                    <a:pt x="0" y="330708"/>
                  </a:lnTo>
                  <a:lnTo>
                    <a:pt x="3580" y="281785"/>
                  </a:lnTo>
                  <a:lnTo>
                    <a:pt x="13982" y="235109"/>
                  </a:lnTo>
                  <a:lnTo>
                    <a:pt x="30698" y="191188"/>
                  </a:lnTo>
                  <a:lnTo>
                    <a:pt x="53219" y="150530"/>
                  </a:lnTo>
                  <a:lnTo>
                    <a:pt x="81037" y="113643"/>
                  </a:lnTo>
                  <a:lnTo>
                    <a:pt x="113643" y="81037"/>
                  </a:lnTo>
                  <a:lnTo>
                    <a:pt x="150530" y="53219"/>
                  </a:lnTo>
                  <a:lnTo>
                    <a:pt x="191188" y="30698"/>
                  </a:lnTo>
                  <a:lnTo>
                    <a:pt x="235109" y="13982"/>
                  </a:lnTo>
                  <a:lnTo>
                    <a:pt x="281785" y="3580"/>
                  </a:lnTo>
                  <a:lnTo>
                    <a:pt x="330708" y="0"/>
                  </a:lnTo>
                  <a:lnTo>
                    <a:pt x="1652016" y="0"/>
                  </a:lnTo>
                  <a:lnTo>
                    <a:pt x="1700559" y="3580"/>
                  </a:lnTo>
                  <a:lnTo>
                    <a:pt x="1746925" y="13982"/>
                  </a:lnTo>
                  <a:lnTo>
                    <a:pt x="1790598" y="30698"/>
                  </a:lnTo>
                  <a:lnTo>
                    <a:pt x="1831062" y="53219"/>
                  </a:lnTo>
                  <a:lnTo>
                    <a:pt x="1867803" y="81037"/>
                  </a:lnTo>
                  <a:lnTo>
                    <a:pt x="1900305" y="113643"/>
                  </a:lnTo>
                  <a:lnTo>
                    <a:pt x="1928053" y="150530"/>
                  </a:lnTo>
                  <a:lnTo>
                    <a:pt x="1950532" y="191188"/>
                  </a:lnTo>
                  <a:lnTo>
                    <a:pt x="1967226" y="235109"/>
                  </a:lnTo>
                  <a:lnTo>
                    <a:pt x="1977620" y="281785"/>
                  </a:lnTo>
                  <a:lnTo>
                    <a:pt x="1981200" y="330708"/>
                  </a:lnTo>
                  <a:lnTo>
                    <a:pt x="1981200" y="2718816"/>
                  </a:lnTo>
                  <a:lnTo>
                    <a:pt x="1977620" y="2767359"/>
                  </a:lnTo>
                  <a:lnTo>
                    <a:pt x="1967226" y="2813725"/>
                  </a:lnTo>
                  <a:lnTo>
                    <a:pt x="1950532" y="2857398"/>
                  </a:lnTo>
                  <a:lnTo>
                    <a:pt x="1928053" y="2897862"/>
                  </a:lnTo>
                  <a:lnTo>
                    <a:pt x="1900305" y="2934603"/>
                  </a:lnTo>
                  <a:lnTo>
                    <a:pt x="1867803" y="2967105"/>
                  </a:lnTo>
                  <a:lnTo>
                    <a:pt x="1831062" y="2994853"/>
                  </a:lnTo>
                  <a:lnTo>
                    <a:pt x="1790598" y="3017332"/>
                  </a:lnTo>
                  <a:lnTo>
                    <a:pt x="1746925" y="3034026"/>
                  </a:lnTo>
                  <a:lnTo>
                    <a:pt x="1700559" y="3044420"/>
                  </a:lnTo>
                  <a:lnTo>
                    <a:pt x="1652016" y="30479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7400" y="3429000"/>
              <a:ext cx="1981200" cy="3048000"/>
            </a:xfrm>
            <a:custGeom>
              <a:avLst/>
              <a:gdLst/>
              <a:ahLst/>
              <a:cxnLst/>
              <a:rect l="l" t="t" r="r" b="b"/>
              <a:pathLst>
                <a:path w="1981200" h="3048000">
                  <a:moveTo>
                    <a:pt x="0" y="330708"/>
                  </a:moveTo>
                  <a:lnTo>
                    <a:pt x="3580" y="281785"/>
                  </a:lnTo>
                  <a:lnTo>
                    <a:pt x="13982" y="235109"/>
                  </a:lnTo>
                  <a:lnTo>
                    <a:pt x="30698" y="191188"/>
                  </a:lnTo>
                  <a:lnTo>
                    <a:pt x="53219" y="150530"/>
                  </a:lnTo>
                  <a:lnTo>
                    <a:pt x="81037" y="113643"/>
                  </a:lnTo>
                  <a:lnTo>
                    <a:pt x="113643" y="81037"/>
                  </a:lnTo>
                  <a:lnTo>
                    <a:pt x="150530" y="53219"/>
                  </a:lnTo>
                  <a:lnTo>
                    <a:pt x="191188" y="30698"/>
                  </a:lnTo>
                  <a:lnTo>
                    <a:pt x="235109" y="13982"/>
                  </a:lnTo>
                  <a:lnTo>
                    <a:pt x="281785" y="3580"/>
                  </a:lnTo>
                  <a:lnTo>
                    <a:pt x="330708" y="0"/>
                  </a:lnTo>
                  <a:lnTo>
                    <a:pt x="1652016" y="0"/>
                  </a:lnTo>
                  <a:lnTo>
                    <a:pt x="1700559" y="3580"/>
                  </a:lnTo>
                  <a:lnTo>
                    <a:pt x="1746925" y="13982"/>
                  </a:lnTo>
                  <a:lnTo>
                    <a:pt x="1790598" y="30698"/>
                  </a:lnTo>
                  <a:lnTo>
                    <a:pt x="1831062" y="53219"/>
                  </a:lnTo>
                  <a:lnTo>
                    <a:pt x="1867803" y="81037"/>
                  </a:lnTo>
                  <a:lnTo>
                    <a:pt x="1900305" y="113643"/>
                  </a:lnTo>
                  <a:lnTo>
                    <a:pt x="1928053" y="150530"/>
                  </a:lnTo>
                  <a:lnTo>
                    <a:pt x="1950532" y="191188"/>
                  </a:lnTo>
                  <a:lnTo>
                    <a:pt x="1967226" y="235109"/>
                  </a:lnTo>
                  <a:lnTo>
                    <a:pt x="1977620" y="281785"/>
                  </a:lnTo>
                  <a:lnTo>
                    <a:pt x="1981200" y="330708"/>
                  </a:lnTo>
                  <a:lnTo>
                    <a:pt x="1981200" y="2718816"/>
                  </a:lnTo>
                  <a:lnTo>
                    <a:pt x="1977620" y="2767359"/>
                  </a:lnTo>
                  <a:lnTo>
                    <a:pt x="1967226" y="2813725"/>
                  </a:lnTo>
                  <a:lnTo>
                    <a:pt x="1950532" y="2857398"/>
                  </a:lnTo>
                  <a:lnTo>
                    <a:pt x="1928053" y="2897862"/>
                  </a:lnTo>
                  <a:lnTo>
                    <a:pt x="1900305" y="2934603"/>
                  </a:lnTo>
                  <a:lnTo>
                    <a:pt x="1867803" y="2967105"/>
                  </a:lnTo>
                  <a:lnTo>
                    <a:pt x="1831062" y="2994853"/>
                  </a:lnTo>
                  <a:lnTo>
                    <a:pt x="1790598" y="3017332"/>
                  </a:lnTo>
                  <a:lnTo>
                    <a:pt x="1746925" y="3034026"/>
                  </a:lnTo>
                  <a:lnTo>
                    <a:pt x="1700559" y="3044420"/>
                  </a:lnTo>
                  <a:lnTo>
                    <a:pt x="1652016" y="3047999"/>
                  </a:lnTo>
                  <a:lnTo>
                    <a:pt x="330708" y="3047999"/>
                  </a:lnTo>
                  <a:lnTo>
                    <a:pt x="281785" y="3044420"/>
                  </a:lnTo>
                  <a:lnTo>
                    <a:pt x="235109" y="3034026"/>
                  </a:lnTo>
                  <a:lnTo>
                    <a:pt x="191188" y="3017332"/>
                  </a:lnTo>
                  <a:lnTo>
                    <a:pt x="150530" y="2994853"/>
                  </a:lnTo>
                  <a:lnTo>
                    <a:pt x="113643" y="2967105"/>
                  </a:lnTo>
                  <a:lnTo>
                    <a:pt x="81037" y="2934603"/>
                  </a:lnTo>
                  <a:lnTo>
                    <a:pt x="53219" y="2897862"/>
                  </a:lnTo>
                  <a:lnTo>
                    <a:pt x="30698" y="2857398"/>
                  </a:lnTo>
                  <a:lnTo>
                    <a:pt x="13982" y="2813725"/>
                  </a:lnTo>
                  <a:lnTo>
                    <a:pt x="3580" y="2767359"/>
                  </a:lnTo>
                  <a:lnTo>
                    <a:pt x="0" y="2718816"/>
                  </a:lnTo>
                  <a:lnTo>
                    <a:pt x="0" y="3307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49466" y="4426726"/>
            <a:ext cx="12166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1454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32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2382" y="3415982"/>
            <a:ext cx="2007235" cy="3074035"/>
            <a:chOff x="1282382" y="3415982"/>
            <a:chExt cx="2007235" cy="3074035"/>
          </a:xfrm>
        </p:grpSpPr>
        <p:sp>
          <p:nvSpPr>
            <p:cNvPr id="14" name="object 14"/>
            <p:cNvSpPr/>
            <p:nvPr/>
          </p:nvSpPr>
          <p:spPr>
            <a:xfrm>
              <a:off x="1295399" y="3429000"/>
              <a:ext cx="1981200" cy="3048000"/>
            </a:xfrm>
            <a:custGeom>
              <a:avLst/>
              <a:gdLst/>
              <a:ahLst/>
              <a:cxnLst/>
              <a:rect l="l" t="t" r="r" b="b"/>
              <a:pathLst>
                <a:path w="1981200" h="3048000">
                  <a:moveTo>
                    <a:pt x="1652016" y="3047999"/>
                  </a:moveTo>
                  <a:lnTo>
                    <a:pt x="330708" y="3047999"/>
                  </a:lnTo>
                  <a:lnTo>
                    <a:pt x="281785" y="3044420"/>
                  </a:lnTo>
                  <a:lnTo>
                    <a:pt x="235109" y="3034026"/>
                  </a:lnTo>
                  <a:lnTo>
                    <a:pt x="191188" y="3017332"/>
                  </a:lnTo>
                  <a:lnTo>
                    <a:pt x="150530" y="2994853"/>
                  </a:lnTo>
                  <a:lnTo>
                    <a:pt x="113643" y="2967105"/>
                  </a:lnTo>
                  <a:lnTo>
                    <a:pt x="81037" y="2934603"/>
                  </a:lnTo>
                  <a:lnTo>
                    <a:pt x="53219" y="2897862"/>
                  </a:lnTo>
                  <a:lnTo>
                    <a:pt x="30698" y="2857398"/>
                  </a:lnTo>
                  <a:lnTo>
                    <a:pt x="13982" y="2813725"/>
                  </a:lnTo>
                  <a:lnTo>
                    <a:pt x="3580" y="2767359"/>
                  </a:lnTo>
                  <a:lnTo>
                    <a:pt x="0" y="2718816"/>
                  </a:lnTo>
                  <a:lnTo>
                    <a:pt x="0" y="330708"/>
                  </a:lnTo>
                  <a:lnTo>
                    <a:pt x="3580" y="281785"/>
                  </a:lnTo>
                  <a:lnTo>
                    <a:pt x="13982" y="235109"/>
                  </a:lnTo>
                  <a:lnTo>
                    <a:pt x="30698" y="191188"/>
                  </a:lnTo>
                  <a:lnTo>
                    <a:pt x="53219" y="150530"/>
                  </a:lnTo>
                  <a:lnTo>
                    <a:pt x="81037" y="113643"/>
                  </a:lnTo>
                  <a:lnTo>
                    <a:pt x="113643" y="81037"/>
                  </a:lnTo>
                  <a:lnTo>
                    <a:pt x="150530" y="53219"/>
                  </a:lnTo>
                  <a:lnTo>
                    <a:pt x="191188" y="30698"/>
                  </a:lnTo>
                  <a:lnTo>
                    <a:pt x="235109" y="13982"/>
                  </a:lnTo>
                  <a:lnTo>
                    <a:pt x="281785" y="3580"/>
                  </a:lnTo>
                  <a:lnTo>
                    <a:pt x="330708" y="0"/>
                  </a:lnTo>
                  <a:lnTo>
                    <a:pt x="1652016" y="0"/>
                  </a:lnTo>
                  <a:lnTo>
                    <a:pt x="1700559" y="3580"/>
                  </a:lnTo>
                  <a:lnTo>
                    <a:pt x="1746925" y="13982"/>
                  </a:lnTo>
                  <a:lnTo>
                    <a:pt x="1790598" y="30698"/>
                  </a:lnTo>
                  <a:lnTo>
                    <a:pt x="1831062" y="53219"/>
                  </a:lnTo>
                  <a:lnTo>
                    <a:pt x="1867803" y="81037"/>
                  </a:lnTo>
                  <a:lnTo>
                    <a:pt x="1900305" y="113643"/>
                  </a:lnTo>
                  <a:lnTo>
                    <a:pt x="1928053" y="150530"/>
                  </a:lnTo>
                  <a:lnTo>
                    <a:pt x="1950532" y="191188"/>
                  </a:lnTo>
                  <a:lnTo>
                    <a:pt x="1967226" y="235109"/>
                  </a:lnTo>
                  <a:lnTo>
                    <a:pt x="1977620" y="281785"/>
                  </a:lnTo>
                  <a:lnTo>
                    <a:pt x="1981200" y="330708"/>
                  </a:lnTo>
                  <a:lnTo>
                    <a:pt x="1981200" y="2718816"/>
                  </a:lnTo>
                  <a:lnTo>
                    <a:pt x="1977620" y="2767359"/>
                  </a:lnTo>
                  <a:lnTo>
                    <a:pt x="1967226" y="2813725"/>
                  </a:lnTo>
                  <a:lnTo>
                    <a:pt x="1950532" y="2857398"/>
                  </a:lnTo>
                  <a:lnTo>
                    <a:pt x="1928053" y="2897862"/>
                  </a:lnTo>
                  <a:lnTo>
                    <a:pt x="1900305" y="2934603"/>
                  </a:lnTo>
                  <a:lnTo>
                    <a:pt x="1867803" y="2967105"/>
                  </a:lnTo>
                  <a:lnTo>
                    <a:pt x="1831062" y="2994853"/>
                  </a:lnTo>
                  <a:lnTo>
                    <a:pt x="1790598" y="3017332"/>
                  </a:lnTo>
                  <a:lnTo>
                    <a:pt x="1746925" y="3034026"/>
                  </a:lnTo>
                  <a:lnTo>
                    <a:pt x="1700559" y="3044420"/>
                  </a:lnTo>
                  <a:lnTo>
                    <a:pt x="1652016" y="30479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5399" y="3429000"/>
              <a:ext cx="1981200" cy="3048000"/>
            </a:xfrm>
            <a:custGeom>
              <a:avLst/>
              <a:gdLst/>
              <a:ahLst/>
              <a:cxnLst/>
              <a:rect l="l" t="t" r="r" b="b"/>
              <a:pathLst>
                <a:path w="1981200" h="3048000">
                  <a:moveTo>
                    <a:pt x="0" y="330708"/>
                  </a:moveTo>
                  <a:lnTo>
                    <a:pt x="3580" y="281785"/>
                  </a:lnTo>
                  <a:lnTo>
                    <a:pt x="13982" y="235109"/>
                  </a:lnTo>
                  <a:lnTo>
                    <a:pt x="30698" y="191188"/>
                  </a:lnTo>
                  <a:lnTo>
                    <a:pt x="53219" y="150530"/>
                  </a:lnTo>
                  <a:lnTo>
                    <a:pt x="81037" y="113643"/>
                  </a:lnTo>
                  <a:lnTo>
                    <a:pt x="113643" y="81037"/>
                  </a:lnTo>
                  <a:lnTo>
                    <a:pt x="150530" y="53219"/>
                  </a:lnTo>
                  <a:lnTo>
                    <a:pt x="191188" y="30698"/>
                  </a:lnTo>
                  <a:lnTo>
                    <a:pt x="235109" y="13982"/>
                  </a:lnTo>
                  <a:lnTo>
                    <a:pt x="281785" y="3580"/>
                  </a:lnTo>
                  <a:lnTo>
                    <a:pt x="330708" y="0"/>
                  </a:lnTo>
                  <a:lnTo>
                    <a:pt x="1652016" y="0"/>
                  </a:lnTo>
                  <a:lnTo>
                    <a:pt x="1700559" y="3580"/>
                  </a:lnTo>
                  <a:lnTo>
                    <a:pt x="1746925" y="13982"/>
                  </a:lnTo>
                  <a:lnTo>
                    <a:pt x="1790598" y="30698"/>
                  </a:lnTo>
                  <a:lnTo>
                    <a:pt x="1831062" y="53219"/>
                  </a:lnTo>
                  <a:lnTo>
                    <a:pt x="1867803" y="81037"/>
                  </a:lnTo>
                  <a:lnTo>
                    <a:pt x="1900305" y="113643"/>
                  </a:lnTo>
                  <a:lnTo>
                    <a:pt x="1928053" y="150530"/>
                  </a:lnTo>
                  <a:lnTo>
                    <a:pt x="1950532" y="191188"/>
                  </a:lnTo>
                  <a:lnTo>
                    <a:pt x="1967226" y="235109"/>
                  </a:lnTo>
                  <a:lnTo>
                    <a:pt x="1977620" y="281785"/>
                  </a:lnTo>
                  <a:lnTo>
                    <a:pt x="1981200" y="330708"/>
                  </a:lnTo>
                  <a:lnTo>
                    <a:pt x="1981200" y="2718816"/>
                  </a:lnTo>
                  <a:lnTo>
                    <a:pt x="1977620" y="2767359"/>
                  </a:lnTo>
                  <a:lnTo>
                    <a:pt x="1967226" y="2813725"/>
                  </a:lnTo>
                  <a:lnTo>
                    <a:pt x="1950532" y="2857398"/>
                  </a:lnTo>
                  <a:lnTo>
                    <a:pt x="1928053" y="2897862"/>
                  </a:lnTo>
                  <a:lnTo>
                    <a:pt x="1900305" y="2934603"/>
                  </a:lnTo>
                  <a:lnTo>
                    <a:pt x="1867803" y="2967105"/>
                  </a:lnTo>
                  <a:lnTo>
                    <a:pt x="1831062" y="2994853"/>
                  </a:lnTo>
                  <a:lnTo>
                    <a:pt x="1790598" y="3017332"/>
                  </a:lnTo>
                  <a:lnTo>
                    <a:pt x="1746925" y="3034026"/>
                  </a:lnTo>
                  <a:lnTo>
                    <a:pt x="1700559" y="3044420"/>
                  </a:lnTo>
                  <a:lnTo>
                    <a:pt x="1652016" y="3047999"/>
                  </a:lnTo>
                  <a:lnTo>
                    <a:pt x="330708" y="3047999"/>
                  </a:lnTo>
                  <a:lnTo>
                    <a:pt x="281785" y="3044420"/>
                  </a:lnTo>
                  <a:lnTo>
                    <a:pt x="235109" y="3034026"/>
                  </a:lnTo>
                  <a:lnTo>
                    <a:pt x="191188" y="3017332"/>
                  </a:lnTo>
                  <a:lnTo>
                    <a:pt x="150530" y="2994853"/>
                  </a:lnTo>
                  <a:lnTo>
                    <a:pt x="113643" y="2967105"/>
                  </a:lnTo>
                  <a:lnTo>
                    <a:pt x="81037" y="2934603"/>
                  </a:lnTo>
                  <a:lnTo>
                    <a:pt x="53219" y="2897862"/>
                  </a:lnTo>
                  <a:lnTo>
                    <a:pt x="30698" y="2857398"/>
                  </a:lnTo>
                  <a:lnTo>
                    <a:pt x="13982" y="2813725"/>
                  </a:lnTo>
                  <a:lnTo>
                    <a:pt x="3580" y="2767359"/>
                  </a:lnTo>
                  <a:lnTo>
                    <a:pt x="0" y="2718816"/>
                  </a:lnTo>
                  <a:lnTo>
                    <a:pt x="0" y="3307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77317" y="4426726"/>
            <a:ext cx="12166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1454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32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63382" y="3600386"/>
            <a:ext cx="1321435" cy="864235"/>
            <a:chOff x="1663382" y="3600386"/>
            <a:chExt cx="1321435" cy="864235"/>
          </a:xfrm>
        </p:grpSpPr>
        <p:sp>
          <p:nvSpPr>
            <p:cNvPr id="18" name="object 18"/>
            <p:cNvSpPr/>
            <p:nvPr/>
          </p:nvSpPr>
          <p:spPr>
            <a:xfrm>
              <a:off x="1676400" y="3613403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1156716" y="838199"/>
                  </a:moveTo>
                  <a:lnTo>
                    <a:pt x="140208" y="838199"/>
                  </a:lnTo>
                  <a:lnTo>
                    <a:pt x="96365" y="831092"/>
                  </a:lnTo>
                  <a:lnTo>
                    <a:pt x="57936" y="811328"/>
                  </a:lnTo>
                  <a:lnTo>
                    <a:pt x="27407" y="781251"/>
                  </a:lnTo>
                  <a:lnTo>
                    <a:pt x="7266" y="743199"/>
                  </a:lnTo>
                  <a:lnTo>
                    <a:pt x="0" y="699516"/>
                  </a:lnTo>
                  <a:lnTo>
                    <a:pt x="0" y="140208"/>
                  </a:lnTo>
                  <a:lnTo>
                    <a:pt x="7266" y="95780"/>
                  </a:lnTo>
                  <a:lnTo>
                    <a:pt x="27407" y="57278"/>
                  </a:lnTo>
                  <a:lnTo>
                    <a:pt x="57936" y="26968"/>
                  </a:lnTo>
                  <a:lnTo>
                    <a:pt x="96365" y="7120"/>
                  </a:lnTo>
                  <a:lnTo>
                    <a:pt x="140208" y="0"/>
                  </a:lnTo>
                  <a:lnTo>
                    <a:pt x="1156716" y="0"/>
                  </a:lnTo>
                  <a:lnTo>
                    <a:pt x="1200399" y="7120"/>
                  </a:lnTo>
                  <a:lnTo>
                    <a:pt x="1238451" y="26968"/>
                  </a:lnTo>
                  <a:lnTo>
                    <a:pt x="1268528" y="57278"/>
                  </a:lnTo>
                  <a:lnTo>
                    <a:pt x="1288292" y="95780"/>
                  </a:lnTo>
                  <a:lnTo>
                    <a:pt x="1295400" y="140208"/>
                  </a:lnTo>
                  <a:lnTo>
                    <a:pt x="1295400" y="699516"/>
                  </a:lnTo>
                  <a:lnTo>
                    <a:pt x="1288292" y="743199"/>
                  </a:lnTo>
                  <a:lnTo>
                    <a:pt x="1268528" y="781251"/>
                  </a:lnTo>
                  <a:lnTo>
                    <a:pt x="1238451" y="811328"/>
                  </a:lnTo>
                  <a:lnTo>
                    <a:pt x="1200399" y="831092"/>
                  </a:lnTo>
                  <a:lnTo>
                    <a:pt x="1156716" y="838199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3613403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140208"/>
                  </a:moveTo>
                  <a:lnTo>
                    <a:pt x="7266" y="95780"/>
                  </a:lnTo>
                  <a:lnTo>
                    <a:pt x="27407" y="57278"/>
                  </a:lnTo>
                  <a:lnTo>
                    <a:pt x="57936" y="26968"/>
                  </a:lnTo>
                  <a:lnTo>
                    <a:pt x="96365" y="7120"/>
                  </a:lnTo>
                  <a:lnTo>
                    <a:pt x="140208" y="0"/>
                  </a:lnTo>
                  <a:lnTo>
                    <a:pt x="1156716" y="0"/>
                  </a:lnTo>
                  <a:lnTo>
                    <a:pt x="1200399" y="7120"/>
                  </a:lnTo>
                  <a:lnTo>
                    <a:pt x="1238451" y="26968"/>
                  </a:lnTo>
                  <a:lnTo>
                    <a:pt x="1268528" y="57278"/>
                  </a:lnTo>
                  <a:lnTo>
                    <a:pt x="1288292" y="95780"/>
                  </a:lnTo>
                  <a:lnTo>
                    <a:pt x="1295400" y="140208"/>
                  </a:lnTo>
                  <a:lnTo>
                    <a:pt x="1295400" y="699516"/>
                  </a:lnTo>
                  <a:lnTo>
                    <a:pt x="1288292" y="743199"/>
                  </a:lnTo>
                  <a:lnTo>
                    <a:pt x="1268528" y="781251"/>
                  </a:lnTo>
                  <a:lnTo>
                    <a:pt x="1238451" y="811328"/>
                  </a:lnTo>
                  <a:lnTo>
                    <a:pt x="1200399" y="831092"/>
                  </a:lnTo>
                  <a:lnTo>
                    <a:pt x="1156716" y="838199"/>
                  </a:lnTo>
                  <a:lnTo>
                    <a:pt x="140208" y="838199"/>
                  </a:lnTo>
                  <a:lnTo>
                    <a:pt x="96365" y="831092"/>
                  </a:lnTo>
                  <a:lnTo>
                    <a:pt x="57936" y="811328"/>
                  </a:lnTo>
                  <a:lnTo>
                    <a:pt x="27407" y="781251"/>
                  </a:lnTo>
                  <a:lnTo>
                    <a:pt x="7266" y="743199"/>
                  </a:lnTo>
                  <a:lnTo>
                    <a:pt x="0" y="699516"/>
                  </a:lnTo>
                  <a:lnTo>
                    <a:pt x="0" y="1402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77097" y="3850653"/>
            <a:ext cx="892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#1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63445" y="5461253"/>
            <a:ext cx="1321435" cy="864235"/>
            <a:chOff x="1663445" y="5461253"/>
            <a:chExt cx="1321435" cy="864235"/>
          </a:xfrm>
        </p:grpSpPr>
        <p:sp>
          <p:nvSpPr>
            <p:cNvPr id="22" name="object 22"/>
            <p:cNvSpPr/>
            <p:nvPr/>
          </p:nvSpPr>
          <p:spPr>
            <a:xfrm>
              <a:off x="1676399" y="5474207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1156716" y="838199"/>
                  </a:moveTo>
                  <a:lnTo>
                    <a:pt x="140208" y="838199"/>
                  </a:lnTo>
                  <a:lnTo>
                    <a:pt x="96365" y="831079"/>
                  </a:lnTo>
                  <a:lnTo>
                    <a:pt x="57936" y="811231"/>
                  </a:lnTo>
                  <a:lnTo>
                    <a:pt x="27407" y="780921"/>
                  </a:lnTo>
                  <a:lnTo>
                    <a:pt x="7266" y="742419"/>
                  </a:lnTo>
                  <a:lnTo>
                    <a:pt x="0" y="697992"/>
                  </a:lnTo>
                  <a:lnTo>
                    <a:pt x="0" y="140208"/>
                  </a:lnTo>
                  <a:lnTo>
                    <a:pt x="7266" y="95780"/>
                  </a:lnTo>
                  <a:lnTo>
                    <a:pt x="27407" y="57278"/>
                  </a:lnTo>
                  <a:lnTo>
                    <a:pt x="57936" y="26968"/>
                  </a:lnTo>
                  <a:lnTo>
                    <a:pt x="96365" y="7120"/>
                  </a:lnTo>
                  <a:lnTo>
                    <a:pt x="140208" y="0"/>
                  </a:lnTo>
                  <a:lnTo>
                    <a:pt x="1156716" y="0"/>
                  </a:lnTo>
                  <a:lnTo>
                    <a:pt x="1200399" y="7120"/>
                  </a:lnTo>
                  <a:lnTo>
                    <a:pt x="1238451" y="26968"/>
                  </a:lnTo>
                  <a:lnTo>
                    <a:pt x="1268528" y="57278"/>
                  </a:lnTo>
                  <a:lnTo>
                    <a:pt x="1288292" y="95780"/>
                  </a:lnTo>
                  <a:lnTo>
                    <a:pt x="1295400" y="140208"/>
                  </a:lnTo>
                  <a:lnTo>
                    <a:pt x="1295400" y="697992"/>
                  </a:lnTo>
                  <a:lnTo>
                    <a:pt x="1288292" y="742419"/>
                  </a:lnTo>
                  <a:lnTo>
                    <a:pt x="1268528" y="780921"/>
                  </a:lnTo>
                  <a:lnTo>
                    <a:pt x="1238451" y="811231"/>
                  </a:lnTo>
                  <a:lnTo>
                    <a:pt x="1200399" y="831079"/>
                  </a:lnTo>
                  <a:lnTo>
                    <a:pt x="1156716" y="838199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76399" y="5474207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140208"/>
                  </a:moveTo>
                  <a:lnTo>
                    <a:pt x="7266" y="95780"/>
                  </a:lnTo>
                  <a:lnTo>
                    <a:pt x="27407" y="57278"/>
                  </a:lnTo>
                  <a:lnTo>
                    <a:pt x="57936" y="26968"/>
                  </a:lnTo>
                  <a:lnTo>
                    <a:pt x="96365" y="7120"/>
                  </a:lnTo>
                  <a:lnTo>
                    <a:pt x="140208" y="0"/>
                  </a:lnTo>
                  <a:lnTo>
                    <a:pt x="1156716" y="0"/>
                  </a:lnTo>
                  <a:lnTo>
                    <a:pt x="1200399" y="7120"/>
                  </a:lnTo>
                  <a:lnTo>
                    <a:pt x="1238451" y="26968"/>
                  </a:lnTo>
                  <a:lnTo>
                    <a:pt x="1268528" y="57278"/>
                  </a:lnTo>
                  <a:lnTo>
                    <a:pt x="1288292" y="95780"/>
                  </a:lnTo>
                  <a:lnTo>
                    <a:pt x="1295400" y="140208"/>
                  </a:lnTo>
                  <a:lnTo>
                    <a:pt x="1295400" y="697992"/>
                  </a:lnTo>
                  <a:lnTo>
                    <a:pt x="1288292" y="742419"/>
                  </a:lnTo>
                  <a:lnTo>
                    <a:pt x="1268528" y="780921"/>
                  </a:lnTo>
                  <a:lnTo>
                    <a:pt x="1238451" y="811231"/>
                  </a:lnTo>
                  <a:lnTo>
                    <a:pt x="1200399" y="831079"/>
                  </a:lnTo>
                  <a:lnTo>
                    <a:pt x="1156716" y="838199"/>
                  </a:lnTo>
                  <a:lnTo>
                    <a:pt x="140208" y="838199"/>
                  </a:lnTo>
                  <a:lnTo>
                    <a:pt x="96365" y="831079"/>
                  </a:lnTo>
                  <a:lnTo>
                    <a:pt x="57936" y="811231"/>
                  </a:lnTo>
                  <a:lnTo>
                    <a:pt x="27407" y="780921"/>
                  </a:lnTo>
                  <a:lnTo>
                    <a:pt x="7266" y="742419"/>
                  </a:lnTo>
                  <a:lnTo>
                    <a:pt x="0" y="697992"/>
                  </a:lnTo>
                  <a:lnTo>
                    <a:pt x="0" y="1402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77097" y="5711495"/>
            <a:ext cx="892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#2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63071" y="3780564"/>
            <a:ext cx="892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#2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28110" y="5464301"/>
            <a:ext cx="1321435" cy="788035"/>
            <a:chOff x="3928110" y="5464301"/>
            <a:chExt cx="1321435" cy="788035"/>
          </a:xfrm>
        </p:grpSpPr>
        <p:sp>
          <p:nvSpPr>
            <p:cNvPr id="27" name="object 27"/>
            <p:cNvSpPr/>
            <p:nvPr/>
          </p:nvSpPr>
          <p:spPr>
            <a:xfrm>
              <a:off x="3941064" y="5477255"/>
              <a:ext cx="1295400" cy="762000"/>
            </a:xfrm>
            <a:custGeom>
              <a:avLst/>
              <a:gdLst/>
              <a:ahLst/>
              <a:cxnLst/>
              <a:rect l="l" t="t" r="r" b="b"/>
              <a:pathLst>
                <a:path w="1295400" h="762000">
                  <a:moveTo>
                    <a:pt x="1168908" y="761999"/>
                  </a:moveTo>
                  <a:lnTo>
                    <a:pt x="126491" y="761999"/>
                  </a:lnTo>
                  <a:lnTo>
                    <a:pt x="77152" y="752093"/>
                  </a:lnTo>
                  <a:lnTo>
                    <a:pt x="36956" y="725042"/>
                  </a:lnTo>
                  <a:lnTo>
                    <a:pt x="9905" y="684847"/>
                  </a:lnTo>
                  <a:lnTo>
                    <a:pt x="0" y="635507"/>
                  </a:lnTo>
                  <a:lnTo>
                    <a:pt x="0" y="128016"/>
                  </a:lnTo>
                  <a:lnTo>
                    <a:pt x="9905" y="78438"/>
                  </a:lnTo>
                  <a:lnTo>
                    <a:pt x="36956" y="37719"/>
                  </a:lnTo>
                  <a:lnTo>
                    <a:pt x="77152" y="10144"/>
                  </a:lnTo>
                  <a:lnTo>
                    <a:pt x="126491" y="0"/>
                  </a:lnTo>
                  <a:lnTo>
                    <a:pt x="1168908" y="0"/>
                  </a:lnTo>
                  <a:lnTo>
                    <a:pt x="1218247" y="10144"/>
                  </a:lnTo>
                  <a:lnTo>
                    <a:pt x="1258443" y="37719"/>
                  </a:lnTo>
                  <a:lnTo>
                    <a:pt x="1285494" y="78438"/>
                  </a:lnTo>
                  <a:lnTo>
                    <a:pt x="1295400" y="128016"/>
                  </a:lnTo>
                  <a:lnTo>
                    <a:pt x="1295400" y="635507"/>
                  </a:lnTo>
                  <a:lnTo>
                    <a:pt x="1285494" y="684847"/>
                  </a:lnTo>
                  <a:lnTo>
                    <a:pt x="1258443" y="725042"/>
                  </a:lnTo>
                  <a:lnTo>
                    <a:pt x="1218247" y="752093"/>
                  </a:lnTo>
                  <a:lnTo>
                    <a:pt x="1168908" y="761999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41064" y="5477255"/>
              <a:ext cx="1295400" cy="762000"/>
            </a:xfrm>
            <a:custGeom>
              <a:avLst/>
              <a:gdLst/>
              <a:ahLst/>
              <a:cxnLst/>
              <a:rect l="l" t="t" r="r" b="b"/>
              <a:pathLst>
                <a:path w="1295400" h="762000">
                  <a:moveTo>
                    <a:pt x="0" y="128016"/>
                  </a:moveTo>
                  <a:lnTo>
                    <a:pt x="9905" y="78438"/>
                  </a:lnTo>
                  <a:lnTo>
                    <a:pt x="36956" y="37719"/>
                  </a:lnTo>
                  <a:lnTo>
                    <a:pt x="77152" y="10144"/>
                  </a:lnTo>
                  <a:lnTo>
                    <a:pt x="126491" y="0"/>
                  </a:lnTo>
                  <a:lnTo>
                    <a:pt x="1168908" y="0"/>
                  </a:lnTo>
                  <a:lnTo>
                    <a:pt x="1218247" y="10144"/>
                  </a:lnTo>
                  <a:lnTo>
                    <a:pt x="1258443" y="37719"/>
                  </a:lnTo>
                  <a:lnTo>
                    <a:pt x="1285494" y="78438"/>
                  </a:lnTo>
                  <a:lnTo>
                    <a:pt x="1295400" y="128016"/>
                  </a:lnTo>
                  <a:lnTo>
                    <a:pt x="1295400" y="635507"/>
                  </a:lnTo>
                  <a:lnTo>
                    <a:pt x="1285494" y="684847"/>
                  </a:lnTo>
                  <a:lnTo>
                    <a:pt x="1258443" y="725042"/>
                  </a:lnTo>
                  <a:lnTo>
                    <a:pt x="1218247" y="752093"/>
                  </a:lnTo>
                  <a:lnTo>
                    <a:pt x="1168908" y="761999"/>
                  </a:lnTo>
                  <a:lnTo>
                    <a:pt x="126491" y="761999"/>
                  </a:lnTo>
                  <a:lnTo>
                    <a:pt x="77152" y="752093"/>
                  </a:lnTo>
                  <a:lnTo>
                    <a:pt x="36956" y="725042"/>
                  </a:lnTo>
                  <a:lnTo>
                    <a:pt x="9905" y="684847"/>
                  </a:lnTo>
                  <a:lnTo>
                    <a:pt x="0" y="635507"/>
                  </a:lnTo>
                  <a:lnTo>
                    <a:pt x="0" y="128016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963392" y="4426726"/>
            <a:ext cx="1216660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32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29209" algn="ctr">
              <a:lnSpc>
                <a:spcPct val="100000"/>
              </a:lnSpc>
              <a:spcBef>
                <a:spcPts val="216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#3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235382" y="3447986"/>
            <a:ext cx="1321435" cy="864235"/>
            <a:chOff x="6235382" y="3447986"/>
            <a:chExt cx="1321435" cy="864235"/>
          </a:xfrm>
        </p:grpSpPr>
        <p:sp>
          <p:nvSpPr>
            <p:cNvPr id="31" name="object 31"/>
            <p:cNvSpPr/>
            <p:nvPr/>
          </p:nvSpPr>
          <p:spPr>
            <a:xfrm>
              <a:off x="6248400" y="3461003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1156716" y="838199"/>
                  </a:moveTo>
                  <a:lnTo>
                    <a:pt x="140208" y="838199"/>
                  </a:lnTo>
                  <a:lnTo>
                    <a:pt x="96365" y="831092"/>
                  </a:lnTo>
                  <a:lnTo>
                    <a:pt x="57936" y="811328"/>
                  </a:lnTo>
                  <a:lnTo>
                    <a:pt x="27407" y="781251"/>
                  </a:lnTo>
                  <a:lnTo>
                    <a:pt x="7266" y="743199"/>
                  </a:lnTo>
                  <a:lnTo>
                    <a:pt x="0" y="699516"/>
                  </a:lnTo>
                  <a:lnTo>
                    <a:pt x="0" y="140208"/>
                  </a:lnTo>
                  <a:lnTo>
                    <a:pt x="7266" y="95780"/>
                  </a:lnTo>
                  <a:lnTo>
                    <a:pt x="27407" y="57278"/>
                  </a:lnTo>
                  <a:lnTo>
                    <a:pt x="57936" y="26968"/>
                  </a:lnTo>
                  <a:lnTo>
                    <a:pt x="96365" y="7120"/>
                  </a:lnTo>
                  <a:lnTo>
                    <a:pt x="140208" y="0"/>
                  </a:lnTo>
                  <a:lnTo>
                    <a:pt x="1156716" y="0"/>
                  </a:lnTo>
                  <a:lnTo>
                    <a:pt x="1200399" y="7120"/>
                  </a:lnTo>
                  <a:lnTo>
                    <a:pt x="1238451" y="26968"/>
                  </a:lnTo>
                  <a:lnTo>
                    <a:pt x="1268528" y="57278"/>
                  </a:lnTo>
                  <a:lnTo>
                    <a:pt x="1288292" y="95780"/>
                  </a:lnTo>
                  <a:lnTo>
                    <a:pt x="1295400" y="140208"/>
                  </a:lnTo>
                  <a:lnTo>
                    <a:pt x="1295400" y="699516"/>
                  </a:lnTo>
                  <a:lnTo>
                    <a:pt x="1288292" y="743199"/>
                  </a:lnTo>
                  <a:lnTo>
                    <a:pt x="1268528" y="781251"/>
                  </a:lnTo>
                  <a:lnTo>
                    <a:pt x="1238451" y="811328"/>
                  </a:lnTo>
                  <a:lnTo>
                    <a:pt x="1200399" y="831092"/>
                  </a:lnTo>
                  <a:lnTo>
                    <a:pt x="1156716" y="838199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48400" y="3461003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140208"/>
                  </a:moveTo>
                  <a:lnTo>
                    <a:pt x="7266" y="95780"/>
                  </a:lnTo>
                  <a:lnTo>
                    <a:pt x="27407" y="57278"/>
                  </a:lnTo>
                  <a:lnTo>
                    <a:pt x="57936" y="26968"/>
                  </a:lnTo>
                  <a:lnTo>
                    <a:pt x="96365" y="7120"/>
                  </a:lnTo>
                  <a:lnTo>
                    <a:pt x="140208" y="0"/>
                  </a:lnTo>
                  <a:lnTo>
                    <a:pt x="1156716" y="0"/>
                  </a:lnTo>
                  <a:lnTo>
                    <a:pt x="1200399" y="7120"/>
                  </a:lnTo>
                  <a:lnTo>
                    <a:pt x="1238451" y="26968"/>
                  </a:lnTo>
                  <a:lnTo>
                    <a:pt x="1268528" y="57278"/>
                  </a:lnTo>
                  <a:lnTo>
                    <a:pt x="1288292" y="95780"/>
                  </a:lnTo>
                  <a:lnTo>
                    <a:pt x="1295400" y="140208"/>
                  </a:lnTo>
                  <a:lnTo>
                    <a:pt x="1295400" y="699516"/>
                  </a:lnTo>
                  <a:lnTo>
                    <a:pt x="1288292" y="743199"/>
                  </a:lnTo>
                  <a:lnTo>
                    <a:pt x="1268528" y="781251"/>
                  </a:lnTo>
                  <a:lnTo>
                    <a:pt x="1238451" y="811328"/>
                  </a:lnTo>
                  <a:lnTo>
                    <a:pt x="1200399" y="831092"/>
                  </a:lnTo>
                  <a:lnTo>
                    <a:pt x="1156716" y="838199"/>
                  </a:lnTo>
                  <a:lnTo>
                    <a:pt x="140208" y="838199"/>
                  </a:lnTo>
                  <a:lnTo>
                    <a:pt x="96365" y="831092"/>
                  </a:lnTo>
                  <a:lnTo>
                    <a:pt x="57936" y="811328"/>
                  </a:lnTo>
                  <a:lnTo>
                    <a:pt x="27407" y="781251"/>
                  </a:lnTo>
                  <a:lnTo>
                    <a:pt x="7266" y="743199"/>
                  </a:lnTo>
                  <a:lnTo>
                    <a:pt x="0" y="699516"/>
                  </a:lnTo>
                  <a:lnTo>
                    <a:pt x="0" y="1402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49046" y="3698296"/>
            <a:ext cx="892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#1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35446" y="5490209"/>
            <a:ext cx="1321435" cy="788035"/>
            <a:chOff x="6235446" y="5490209"/>
            <a:chExt cx="1321435" cy="788035"/>
          </a:xfrm>
        </p:grpSpPr>
        <p:sp>
          <p:nvSpPr>
            <p:cNvPr id="35" name="object 35"/>
            <p:cNvSpPr/>
            <p:nvPr/>
          </p:nvSpPr>
          <p:spPr>
            <a:xfrm>
              <a:off x="6248400" y="5503163"/>
              <a:ext cx="1295400" cy="762000"/>
            </a:xfrm>
            <a:custGeom>
              <a:avLst/>
              <a:gdLst/>
              <a:ahLst/>
              <a:cxnLst/>
              <a:rect l="l" t="t" r="r" b="b"/>
              <a:pathLst>
                <a:path w="1295400" h="762000">
                  <a:moveTo>
                    <a:pt x="1168908" y="762000"/>
                  </a:moveTo>
                  <a:lnTo>
                    <a:pt x="128016" y="762000"/>
                  </a:lnTo>
                  <a:lnTo>
                    <a:pt x="78438" y="752094"/>
                  </a:lnTo>
                  <a:lnTo>
                    <a:pt x="37718" y="725042"/>
                  </a:lnTo>
                  <a:lnTo>
                    <a:pt x="10144" y="684847"/>
                  </a:lnTo>
                  <a:lnTo>
                    <a:pt x="0" y="635507"/>
                  </a:lnTo>
                  <a:lnTo>
                    <a:pt x="0" y="126491"/>
                  </a:lnTo>
                  <a:lnTo>
                    <a:pt x="10144" y="77152"/>
                  </a:lnTo>
                  <a:lnTo>
                    <a:pt x="37719" y="36956"/>
                  </a:lnTo>
                  <a:lnTo>
                    <a:pt x="78438" y="9905"/>
                  </a:lnTo>
                  <a:lnTo>
                    <a:pt x="128016" y="0"/>
                  </a:lnTo>
                  <a:lnTo>
                    <a:pt x="1168908" y="0"/>
                  </a:lnTo>
                  <a:lnTo>
                    <a:pt x="1218247" y="9905"/>
                  </a:lnTo>
                  <a:lnTo>
                    <a:pt x="1258443" y="36956"/>
                  </a:lnTo>
                  <a:lnTo>
                    <a:pt x="1285494" y="77152"/>
                  </a:lnTo>
                  <a:lnTo>
                    <a:pt x="1295400" y="126491"/>
                  </a:lnTo>
                  <a:lnTo>
                    <a:pt x="1295400" y="635507"/>
                  </a:lnTo>
                  <a:lnTo>
                    <a:pt x="1285494" y="684847"/>
                  </a:lnTo>
                  <a:lnTo>
                    <a:pt x="1258443" y="725042"/>
                  </a:lnTo>
                  <a:lnTo>
                    <a:pt x="1218247" y="752094"/>
                  </a:lnTo>
                  <a:lnTo>
                    <a:pt x="1168908" y="76200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48400" y="5503163"/>
              <a:ext cx="1295400" cy="762000"/>
            </a:xfrm>
            <a:custGeom>
              <a:avLst/>
              <a:gdLst/>
              <a:ahLst/>
              <a:cxnLst/>
              <a:rect l="l" t="t" r="r" b="b"/>
              <a:pathLst>
                <a:path w="1295400" h="762000">
                  <a:moveTo>
                    <a:pt x="0" y="126491"/>
                  </a:moveTo>
                  <a:lnTo>
                    <a:pt x="10144" y="77152"/>
                  </a:lnTo>
                  <a:lnTo>
                    <a:pt x="37719" y="36956"/>
                  </a:lnTo>
                  <a:lnTo>
                    <a:pt x="78438" y="9905"/>
                  </a:lnTo>
                  <a:lnTo>
                    <a:pt x="128016" y="0"/>
                  </a:lnTo>
                  <a:lnTo>
                    <a:pt x="1168908" y="0"/>
                  </a:lnTo>
                  <a:lnTo>
                    <a:pt x="1218247" y="9905"/>
                  </a:lnTo>
                  <a:lnTo>
                    <a:pt x="1258443" y="36956"/>
                  </a:lnTo>
                  <a:lnTo>
                    <a:pt x="1285494" y="77152"/>
                  </a:lnTo>
                  <a:lnTo>
                    <a:pt x="1295400" y="126491"/>
                  </a:lnTo>
                  <a:lnTo>
                    <a:pt x="1295400" y="635507"/>
                  </a:lnTo>
                  <a:lnTo>
                    <a:pt x="1285494" y="684847"/>
                  </a:lnTo>
                  <a:lnTo>
                    <a:pt x="1258443" y="725042"/>
                  </a:lnTo>
                  <a:lnTo>
                    <a:pt x="1218247" y="752094"/>
                  </a:lnTo>
                  <a:lnTo>
                    <a:pt x="1168908" y="762000"/>
                  </a:lnTo>
                  <a:lnTo>
                    <a:pt x="128016" y="762000"/>
                  </a:lnTo>
                  <a:lnTo>
                    <a:pt x="78438" y="752094"/>
                  </a:lnTo>
                  <a:lnTo>
                    <a:pt x="37718" y="725042"/>
                  </a:lnTo>
                  <a:lnTo>
                    <a:pt x="10144" y="684847"/>
                  </a:lnTo>
                  <a:lnTo>
                    <a:pt x="0" y="635507"/>
                  </a:lnTo>
                  <a:lnTo>
                    <a:pt x="0" y="12649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449046" y="5700807"/>
            <a:ext cx="892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#3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511" y="802578"/>
            <a:ext cx="3566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0070BF"/>
                </a:solidFill>
                <a:latin typeface="Times New Roman"/>
                <a:cs typeface="Times New Roman"/>
              </a:rPr>
              <a:t>H</a:t>
            </a:r>
            <a:r>
              <a:rPr sz="3600" b="0" spc="25" dirty="0">
                <a:solidFill>
                  <a:srgbClr val="0070BF"/>
                </a:solidFill>
                <a:latin typeface="Times New Roman"/>
                <a:cs typeface="Times New Roman"/>
              </a:rPr>
              <a:t>D</a:t>
            </a:r>
            <a:r>
              <a:rPr sz="3600" b="0" spc="-25" dirty="0">
                <a:solidFill>
                  <a:srgbClr val="0070BF"/>
                </a:solidFill>
                <a:latin typeface="Times New Roman"/>
                <a:cs typeface="Times New Roman"/>
              </a:rPr>
              <a:t>F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S</a:t>
            </a:r>
            <a:r>
              <a:rPr sz="3600" b="0" spc="-204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10" dirty="0">
                <a:solidFill>
                  <a:srgbClr val="0070BF"/>
                </a:solidFill>
                <a:latin typeface="Times New Roman"/>
                <a:cs typeface="Times New Roman"/>
              </a:rPr>
              <a:t>A</a:t>
            </a:r>
            <a:r>
              <a:rPr sz="3600" b="0" spc="25" dirty="0">
                <a:solidFill>
                  <a:srgbClr val="0070BF"/>
                </a:solidFill>
                <a:latin typeface="Times New Roman"/>
                <a:cs typeface="Times New Roman"/>
              </a:rPr>
              <a:t>r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c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i</a:t>
            </a:r>
            <a:r>
              <a:rPr sz="3600" b="0" spc="-30" dirty="0">
                <a:solidFill>
                  <a:srgbClr val="0070BF"/>
                </a:solidFill>
                <a:latin typeface="Times New Roman"/>
                <a:cs typeface="Times New Roman"/>
              </a:rPr>
              <a:t>t</a:t>
            </a:r>
            <a:r>
              <a:rPr sz="3600" b="0" spc="20" dirty="0">
                <a:solidFill>
                  <a:srgbClr val="0070BF"/>
                </a:solidFill>
                <a:latin typeface="Times New Roman"/>
                <a:cs typeface="Times New Roman"/>
              </a:rPr>
              <a:t>e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c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t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u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r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7696200" cy="48445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"/>
            <a:ext cx="8323003" cy="7391400"/>
          </a:xfrm>
          <a:prstGeom prst="rect">
            <a:avLst/>
          </a:prstGeom>
        </p:spPr>
      </p:pic>
      <p:sp>
        <p:nvSpPr>
          <p:cNvPr id="4" name="object 2"/>
          <p:cNvSpPr txBox="1">
            <a:spLocks/>
          </p:cNvSpPr>
          <p:nvPr/>
        </p:nvSpPr>
        <p:spPr>
          <a:xfrm>
            <a:off x="3276600" y="319735"/>
            <a:ext cx="419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548ED4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600" kern="0" spc="-10" dirty="0" smtClean="0">
                <a:solidFill>
                  <a:schemeClr val="bg1"/>
                </a:solidFill>
              </a:rPr>
              <a:t>H</a:t>
            </a:r>
            <a:r>
              <a:rPr lang="en-IN" sz="3600" kern="0" spc="25" dirty="0" smtClean="0">
                <a:solidFill>
                  <a:schemeClr val="bg1"/>
                </a:solidFill>
              </a:rPr>
              <a:t>D</a:t>
            </a:r>
            <a:r>
              <a:rPr lang="en-IN" sz="3600" kern="0" spc="-25" dirty="0" smtClean="0">
                <a:solidFill>
                  <a:schemeClr val="bg1"/>
                </a:solidFill>
              </a:rPr>
              <a:t>F</a:t>
            </a:r>
            <a:r>
              <a:rPr lang="en-IN" sz="3600" kern="0" dirty="0" smtClean="0">
                <a:solidFill>
                  <a:schemeClr val="bg1"/>
                </a:solidFill>
              </a:rPr>
              <a:t>S</a:t>
            </a:r>
            <a:r>
              <a:rPr lang="en-IN" sz="3600" kern="0" spc="-204" dirty="0" smtClean="0">
                <a:solidFill>
                  <a:schemeClr val="bg1"/>
                </a:solidFill>
              </a:rPr>
              <a:t> </a:t>
            </a:r>
            <a:r>
              <a:rPr lang="en-IN" sz="3600" kern="0" spc="-10" dirty="0" smtClean="0">
                <a:solidFill>
                  <a:schemeClr val="bg1"/>
                </a:solidFill>
              </a:rPr>
              <a:t>A</a:t>
            </a:r>
            <a:r>
              <a:rPr lang="en-IN" sz="3600" kern="0" spc="25" dirty="0" smtClean="0">
                <a:solidFill>
                  <a:schemeClr val="bg1"/>
                </a:solidFill>
              </a:rPr>
              <a:t>r</a:t>
            </a:r>
            <a:r>
              <a:rPr lang="en-IN" sz="3600" kern="0" spc="-15" dirty="0" smtClean="0">
                <a:solidFill>
                  <a:schemeClr val="bg1"/>
                </a:solidFill>
              </a:rPr>
              <a:t>c</a:t>
            </a:r>
            <a:r>
              <a:rPr lang="en-IN" sz="3600" kern="0" dirty="0" smtClean="0">
                <a:solidFill>
                  <a:schemeClr val="bg1"/>
                </a:solidFill>
              </a:rPr>
              <a:t>h</a:t>
            </a:r>
            <a:r>
              <a:rPr lang="en-IN" sz="3600" kern="0" spc="5" dirty="0" smtClean="0">
                <a:solidFill>
                  <a:schemeClr val="bg1"/>
                </a:solidFill>
              </a:rPr>
              <a:t>i</a:t>
            </a:r>
            <a:r>
              <a:rPr lang="en-IN" sz="3600" kern="0" spc="-30" dirty="0" smtClean="0">
                <a:solidFill>
                  <a:schemeClr val="bg1"/>
                </a:solidFill>
              </a:rPr>
              <a:t>t</a:t>
            </a:r>
            <a:r>
              <a:rPr lang="en-IN" sz="3600" kern="0" spc="20" dirty="0" smtClean="0">
                <a:solidFill>
                  <a:schemeClr val="bg1"/>
                </a:solidFill>
              </a:rPr>
              <a:t>e</a:t>
            </a:r>
            <a:r>
              <a:rPr lang="en-IN" sz="3600" kern="0" spc="-15" dirty="0" smtClean="0">
                <a:solidFill>
                  <a:schemeClr val="bg1"/>
                </a:solidFill>
              </a:rPr>
              <a:t>c</a:t>
            </a:r>
            <a:r>
              <a:rPr lang="en-IN" sz="3600" kern="0" spc="5" dirty="0" smtClean="0">
                <a:solidFill>
                  <a:schemeClr val="bg1"/>
                </a:solidFill>
              </a:rPr>
              <a:t>t</a:t>
            </a:r>
            <a:r>
              <a:rPr lang="en-IN" sz="3600" kern="0" dirty="0" smtClean="0">
                <a:solidFill>
                  <a:schemeClr val="bg1"/>
                </a:solidFill>
              </a:rPr>
              <a:t>u</a:t>
            </a:r>
            <a:r>
              <a:rPr lang="en-IN" sz="3600" kern="0" spc="-15" dirty="0" smtClean="0">
                <a:solidFill>
                  <a:schemeClr val="bg1"/>
                </a:solidFill>
              </a:rPr>
              <a:t>r</a:t>
            </a:r>
            <a:r>
              <a:rPr lang="en-IN" sz="3600" kern="0" dirty="0" smtClean="0">
                <a:solidFill>
                  <a:schemeClr val="bg1"/>
                </a:solidFill>
              </a:rPr>
              <a:t>e</a:t>
            </a:r>
            <a:endParaRPr lang="en-IN" sz="36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36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226" y="680688"/>
            <a:ext cx="792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70BF"/>
                </a:solidFill>
              </a:rPr>
              <a:t>Hadoop</a:t>
            </a:r>
            <a:r>
              <a:rPr sz="360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Distributed</a:t>
            </a:r>
            <a:r>
              <a:rPr sz="3600" dirty="0">
                <a:solidFill>
                  <a:srgbClr val="0070BF"/>
                </a:solidFill>
              </a:rPr>
              <a:t> </a:t>
            </a:r>
            <a:r>
              <a:rPr sz="3600" spc="-10" dirty="0">
                <a:solidFill>
                  <a:srgbClr val="0070BF"/>
                </a:solidFill>
              </a:rPr>
              <a:t>File</a:t>
            </a:r>
            <a:r>
              <a:rPr sz="3600" spc="1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System</a:t>
            </a:r>
            <a:r>
              <a:rPr sz="3600" spc="-2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(HDFS)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107904" y="1305541"/>
            <a:ext cx="326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HDFS</a:t>
            </a:r>
            <a:r>
              <a:rPr sz="1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Consists</a:t>
            </a:r>
            <a:r>
              <a:rPr sz="1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18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blocks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103" y="1634711"/>
            <a:ext cx="3430270" cy="183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88645" indent="-28702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8064A1"/>
                </a:solidFill>
                <a:latin typeface="Times New Roman"/>
                <a:cs typeface="Times New Roman"/>
              </a:rPr>
              <a:t>Files </a:t>
            </a:r>
            <a:r>
              <a:rPr sz="1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are </a:t>
            </a:r>
            <a:r>
              <a:rPr sz="1800" b="1" dirty="0">
                <a:solidFill>
                  <a:srgbClr val="8064A1"/>
                </a:solidFill>
                <a:latin typeface="Times New Roman"/>
                <a:cs typeface="Times New Roman"/>
              </a:rPr>
              <a:t>divided </a:t>
            </a:r>
            <a:r>
              <a:rPr sz="1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into data </a:t>
            </a:r>
            <a:r>
              <a:rPr sz="1800" b="1" spc="-434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blocks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Default</a:t>
            </a:r>
            <a:r>
              <a:rPr sz="1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size:</a:t>
            </a:r>
            <a:r>
              <a:rPr sz="1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064A1"/>
                </a:solidFill>
                <a:latin typeface="Times New Roman"/>
                <a:cs typeface="Times New Roman"/>
              </a:rPr>
              <a:t>128MB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Default</a:t>
            </a:r>
            <a:r>
              <a:rPr sz="1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Replication</a:t>
            </a:r>
            <a:r>
              <a:rPr sz="1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1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blocks:</a:t>
            </a:r>
            <a:r>
              <a:rPr sz="1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064A1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8064A1"/>
                </a:solidFill>
                <a:latin typeface="Times New Roman"/>
                <a:cs typeface="Times New Roman"/>
              </a:rPr>
              <a:t>Blocks</a:t>
            </a:r>
            <a:r>
              <a:rPr sz="18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are</a:t>
            </a: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spread </a:t>
            </a: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out over</a:t>
            </a:r>
            <a:r>
              <a:rPr sz="18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Data </a:t>
            </a:r>
            <a:r>
              <a:rPr sz="1800" b="1" spc="-434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Nodes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2877" y="688338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90344" y="3590543"/>
            <a:ext cx="6076315" cy="3220720"/>
            <a:chOff x="1990344" y="3590543"/>
            <a:chExt cx="6076315" cy="3220720"/>
          </a:xfrm>
        </p:grpSpPr>
        <p:sp>
          <p:nvSpPr>
            <p:cNvPr id="8" name="object 8"/>
            <p:cNvSpPr/>
            <p:nvPr/>
          </p:nvSpPr>
          <p:spPr>
            <a:xfrm>
              <a:off x="1993392" y="3593591"/>
              <a:ext cx="6070600" cy="3214370"/>
            </a:xfrm>
            <a:custGeom>
              <a:avLst/>
              <a:gdLst/>
              <a:ahLst/>
              <a:cxnLst/>
              <a:rect l="l" t="t" r="r" b="b"/>
              <a:pathLst>
                <a:path w="6070600" h="3214370">
                  <a:moveTo>
                    <a:pt x="5815584" y="3214116"/>
                  </a:moveTo>
                  <a:lnTo>
                    <a:pt x="256031" y="3214116"/>
                  </a:lnTo>
                  <a:lnTo>
                    <a:pt x="210324" y="3210004"/>
                  </a:lnTo>
                  <a:lnTo>
                    <a:pt x="167175" y="3198152"/>
                  </a:lnTo>
                  <a:lnTo>
                    <a:pt x="127338" y="3179289"/>
                  </a:lnTo>
                  <a:lnTo>
                    <a:pt x="91565" y="3154142"/>
                  </a:lnTo>
                  <a:lnTo>
                    <a:pt x="60608" y="3123439"/>
                  </a:lnTo>
                  <a:lnTo>
                    <a:pt x="35221" y="3087906"/>
                  </a:lnTo>
                  <a:lnTo>
                    <a:pt x="16155" y="3048271"/>
                  </a:lnTo>
                  <a:lnTo>
                    <a:pt x="4164" y="3005263"/>
                  </a:lnTo>
                  <a:lnTo>
                    <a:pt x="0" y="2959608"/>
                  </a:lnTo>
                  <a:lnTo>
                    <a:pt x="0" y="256032"/>
                  </a:lnTo>
                  <a:lnTo>
                    <a:pt x="4164" y="210324"/>
                  </a:lnTo>
                  <a:lnTo>
                    <a:pt x="16155" y="167175"/>
                  </a:lnTo>
                  <a:lnTo>
                    <a:pt x="35221" y="127338"/>
                  </a:lnTo>
                  <a:lnTo>
                    <a:pt x="60608" y="91565"/>
                  </a:lnTo>
                  <a:lnTo>
                    <a:pt x="91565" y="60608"/>
                  </a:lnTo>
                  <a:lnTo>
                    <a:pt x="127338" y="35221"/>
                  </a:lnTo>
                  <a:lnTo>
                    <a:pt x="167175" y="16155"/>
                  </a:lnTo>
                  <a:lnTo>
                    <a:pt x="210324" y="4164"/>
                  </a:lnTo>
                  <a:lnTo>
                    <a:pt x="256031" y="0"/>
                  </a:lnTo>
                  <a:lnTo>
                    <a:pt x="5815584" y="0"/>
                  </a:lnTo>
                  <a:lnTo>
                    <a:pt x="5861239" y="4164"/>
                  </a:lnTo>
                  <a:lnTo>
                    <a:pt x="5904248" y="16155"/>
                  </a:lnTo>
                  <a:lnTo>
                    <a:pt x="5943882" y="35221"/>
                  </a:lnTo>
                  <a:lnTo>
                    <a:pt x="5979415" y="60608"/>
                  </a:lnTo>
                  <a:lnTo>
                    <a:pt x="6010119" y="91565"/>
                  </a:lnTo>
                  <a:lnTo>
                    <a:pt x="6035266" y="127338"/>
                  </a:lnTo>
                  <a:lnTo>
                    <a:pt x="6054129" y="167175"/>
                  </a:lnTo>
                  <a:lnTo>
                    <a:pt x="6065980" y="210324"/>
                  </a:lnTo>
                  <a:lnTo>
                    <a:pt x="6070092" y="256032"/>
                  </a:lnTo>
                  <a:lnTo>
                    <a:pt x="6070092" y="2959608"/>
                  </a:lnTo>
                  <a:lnTo>
                    <a:pt x="6065980" y="3005263"/>
                  </a:lnTo>
                  <a:lnTo>
                    <a:pt x="6054129" y="3048271"/>
                  </a:lnTo>
                  <a:lnTo>
                    <a:pt x="6035266" y="3087906"/>
                  </a:lnTo>
                  <a:lnTo>
                    <a:pt x="6010119" y="3123439"/>
                  </a:lnTo>
                  <a:lnTo>
                    <a:pt x="5979415" y="3154142"/>
                  </a:lnTo>
                  <a:lnTo>
                    <a:pt x="5943882" y="3179289"/>
                  </a:lnTo>
                  <a:lnTo>
                    <a:pt x="5904248" y="3198152"/>
                  </a:lnTo>
                  <a:lnTo>
                    <a:pt x="5861239" y="3210004"/>
                  </a:lnTo>
                  <a:lnTo>
                    <a:pt x="5815584" y="3214116"/>
                  </a:lnTo>
                  <a:close/>
                </a:path>
              </a:pathLst>
            </a:custGeom>
            <a:solidFill>
              <a:srgbClr val="9EA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3392" y="3593591"/>
              <a:ext cx="6070600" cy="3214370"/>
            </a:xfrm>
            <a:custGeom>
              <a:avLst/>
              <a:gdLst/>
              <a:ahLst/>
              <a:cxnLst/>
              <a:rect l="l" t="t" r="r" b="b"/>
              <a:pathLst>
                <a:path w="6070600" h="3214370">
                  <a:moveTo>
                    <a:pt x="256031" y="3214116"/>
                  </a:moveTo>
                  <a:lnTo>
                    <a:pt x="5815583" y="3214116"/>
                  </a:lnTo>
                  <a:lnTo>
                    <a:pt x="5861239" y="3210003"/>
                  </a:lnTo>
                  <a:lnTo>
                    <a:pt x="5904247" y="3198152"/>
                  </a:lnTo>
                  <a:lnTo>
                    <a:pt x="5943882" y="3179289"/>
                  </a:lnTo>
                  <a:lnTo>
                    <a:pt x="5979415" y="3154142"/>
                  </a:lnTo>
                  <a:lnTo>
                    <a:pt x="6010118" y="3123439"/>
                  </a:lnTo>
                  <a:lnTo>
                    <a:pt x="6035265" y="3087906"/>
                  </a:lnTo>
                  <a:lnTo>
                    <a:pt x="6054128" y="3048271"/>
                  </a:lnTo>
                  <a:lnTo>
                    <a:pt x="6065980" y="3005263"/>
                  </a:lnTo>
                  <a:lnTo>
                    <a:pt x="6070092" y="2959608"/>
                  </a:lnTo>
                  <a:lnTo>
                    <a:pt x="6070092" y="256032"/>
                  </a:lnTo>
                  <a:lnTo>
                    <a:pt x="6065980" y="210324"/>
                  </a:lnTo>
                  <a:lnTo>
                    <a:pt x="6054128" y="167175"/>
                  </a:lnTo>
                  <a:lnTo>
                    <a:pt x="6035265" y="127338"/>
                  </a:lnTo>
                  <a:lnTo>
                    <a:pt x="6010118" y="91565"/>
                  </a:lnTo>
                  <a:lnTo>
                    <a:pt x="5979415" y="60608"/>
                  </a:lnTo>
                  <a:lnTo>
                    <a:pt x="5943882" y="35221"/>
                  </a:lnTo>
                  <a:lnTo>
                    <a:pt x="5904247" y="16155"/>
                  </a:lnTo>
                  <a:lnTo>
                    <a:pt x="5861239" y="4164"/>
                  </a:lnTo>
                  <a:lnTo>
                    <a:pt x="5815583" y="0"/>
                  </a:lnTo>
                  <a:lnTo>
                    <a:pt x="256031" y="0"/>
                  </a:lnTo>
                  <a:lnTo>
                    <a:pt x="210324" y="4164"/>
                  </a:lnTo>
                  <a:lnTo>
                    <a:pt x="167175" y="16155"/>
                  </a:lnTo>
                  <a:lnTo>
                    <a:pt x="127338" y="35221"/>
                  </a:lnTo>
                  <a:lnTo>
                    <a:pt x="91565" y="60608"/>
                  </a:lnTo>
                  <a:lnTo>
                    <a:pt x="60608" y="91565"/>
                  </a:lnTo>
                  <a:lnTo>
                    <a:pt x="35221" y="127338"/>
                  </a:lnTo>
                  <a:lnTo>
                    <a:pt x="16155" y="167175"/>
                  </a:lnTo>
                  <a:lnTo>
                    <a:pt x="4164" y="210324"/>
                  </a:lnTo>
                  <a:lnTo>
                    <a:pt x="0" y="256032"/>
                  </a:lnTo>
                  <a:lnTo>
                    <a:pt x="0" y="2959608"/>
                  </a:lnTo>
                  <a:lnTo>
                    <a:pt x="4164" y="3005263"/>
                  </a:lnTo>
                  <a:lnTo>
                    <a:pt x="16155" y="3048271"/>
                  </a:lnTo>
                  <a:lnTo>
                    <a:pt x="35221" y="3087906"/>
                  </a:lnTo>
                  <a:lnTo>
                    <a:pt x="60608" y="3123439"/>
                  </a:lnTo>
                  <a:lnTo>
                    <a:pt x="91565" y="3154142"/>
                  </a:lnTo>
                  <a:lnTo>
                    <a:pt x="127338" y="3179289"/>
                  </a:lnTo>
                  <a:lnTo>
                    <a:pt x="167175" y="3198152"/>
                  </a:lnTo>
                  <a:lnTo>
                    <a:pt x="210324" y="3210003"/>
                  </a:lnTo>
                  <a:lnTo>
                    <a:pt x="256031" y="3214116"/>
                  </a:lnTo>
                  <a:close/>
                </a:path>
              </a:pathLst>
            </a:custGeom>
            <a:ln w="6096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0" y="3776471"/>
              <a:ext cx="1754505" cy="2849880"/>
            </a:xfrm>
            <a:custGeom>
              <a:avLst/>
              <a:gdLst/>
              <a:ahLst/>
              <a:cxnLst/>
              <a:rect l="l" t="t" r="r" b="b"/>
              <a:pathLst>
                <a:path w="1754504" h="2849879">
                  <a:moveTo>
                    <a:pt x="1680972" y="2849880"/>
                  </a:moveTo>
                  <a:lnTo>
                    <a:pt x="73151" y="2849880"/>
                  </a:lnTo>
                  <a:lnTo>
                    <a:pt x="45005" y="2844022"/>
                  </a:lnTo>
                  <a:lnTo>
                    <a:pt x="21716" y="2828163"/>
                  </a:lnTo>
                  <a:lnTo>
                    <a:pt x="5857" y="2804874"/>
                  </a:lnTo>
                  <a:lnTo>
                    <a:pt x="0" y="2776728"/>
                  </a:lnTo>
                  <a:lnTo>
                    <a:pt x="0" y="73152"/>
                  </a:lnTo>
                  <a:lnTo>
                    <a:pt x="5857" y="45005"/>
                  </a:lnTo>
                  <a:lnTo>
                    <a:pt x="21716" y="21717"/>
                  </a:lnTo>
                  <a:lnTo>
                    <a:pt x="45005" y="5857"/>
                  </a:lnTo>
                  <a:lnTo>
                    <a:pt x="73151" y="0"/>
                  </a:lnTo>
                  <a:lnTo>
                    <a:pt x="1680972" y="0"/>
                  </a:lnTo>
                  <a:lnTo>
                    <a:pt x="1709761" y="5857"/>
                  </a:lnTo>
                  <a:lnTo>
                    <a:pt x="1732978" y="21717"/>
                  </a:lnTo>
                  <a:lnTo>
                    <a:pt x="1748480" y="45005"/>
                  </a:lnTo>
                  <a:lnTo>
                    <a:pt x="1754124" y="73152"/>
                  </a:lnTo>
                  <a:lnTo>
                    <a:pt x="1754124" y="2776728"/>
                  </a:lnTo>
                  <a:lnTo>
                    <a:pt x="1748480" y="2804874"/>
                  </a:lnTo>
                  <a:lnTo>
                    <a:pt x="1732978" y="2828163"/>
                  </a:lnTo>
                  <a:lnTo>
                    <a:pt x="1709761" y="2844022"/>
                  </a:lnTo>
                  <a:lnTo>
                    <a:pt x="1680972" y="284988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4560" y="3776471"/>
              <a:ext cx="1754505" cy="2849880"/>
            </a:xfrm>
            <a:custGeom>
              <a:avLst/>
              <a:gdLst/>
              <a:ahLst/>
              <a:cxnLst/>
              <a:rect l="l" t="t" r="r" b="b"/>
              <a:pathLst>
                <a:path w="1754504" h="2849879">
                  <a:moveTo>
                    <a:pt x="1680971" y="2849880"/>
                  </a:moveTo>
                  <a:lnTo>
                    <a:pt x="1709761" y="2844022"/>
                  </a:lnTo>
                  <a:lnTo>
                    <a:pt x="1732978" y="2828163"/>
                  </a:lnTo>
                  <a:lnTo>
                    <a:pt x="1748480" y="2804874"/>
                  </a:lnTo>
                  <a:lnTo>
                    <a:pt x="1754123" y="2776728"/>
                  </a:lnTo>
                  <a:lnTo>
                    <a:pt x="1754123" y="73152"/>
                  </a:lnTo>
                  <a:lnTo>
                    <a:pt x="1748480" y="45005"/>
                  </a:lnTo>
                  <a:lnTo>
                    <a:pt x="1732978" y="21717"/>
                  </a:lnTo>
                  <a:lnTo>
                    <a:pt x="1709761" y="5857"/>
                  </a:lnTo>
                  <a:lnTo>
                    <a:pt x="1680971" y="0"/>
                  </a:lnTo>
                  <a:lnTo>
                    <a:pt x="73151" y="0"/>
                  </a:lnTo>
                  <a:lnTo>
                    <a:pt x="45005" y="5857"/>
                  </a:lnTo>
                  <a:lnTo>
                    <a:pt x="21716" y="21717"/>
                  </a:lnTo>
                  <a:lnTo>
                    <a:pt x="5857" y="45005"/>
                  </a:lnTo>
                  <a:lnTo>
                    <a:pt x="0" y="73152"/>
                  </a:lnTo>
                  <a:lnTo>
                    <a:pt x="0" y="2776728"/>
                  </a:lnTo>
                  <a:lnTo>
                    <a:pt x="5857" y="2804874"/>
                  </a:lnTo>
                  <a:lnTo>
                    <a:pt x="21716" y="2828163"/>
                  </a:lnTo>
                  <a:lnTo>
                    <a:pt x="45005" y="2844022"/>
                  </a:lnTo>
                  <a:lnTo>
                    <a:pt x="73151" y="2849880"/>
                  </a:lnTo>
                  <a:lnTo>
                    <a:pt x="1680971" y="2849880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04715" y="3776471"/>
              <a:ext cx="1155700" cy="1371600"/>
            </a:xfrm>
            <a:custGeom>
              <a:avLst/>
              <a:gdLst/>
              <a:ahLst/>
              <a:cxnLst/>
              <a:rect l="l" t="t" r="r" b="b"/>
              <a:pathLst>
                <a:path w="1155700" h="1371600">
                  <a:moveTo>
                    <a:pt x="1082040" y="1371600"/>
                  </a:moveTo>
                  <a:lnTo>
                    <a:pt x="73152" y="1371600"/>
                  </a:lnTo>
                  <a:lnTo>
                    <a:pt x="44362" y="1365956"/>
                  </a:lnTo>
                  <a:lnTo>
                    <a:pt x="21145" y="1350454"/>
                  </a:lnTo>
                  <a:lnTo>
                    <a:pt x="5643" y="1327237"/>
                  </a:lnTo>
                  <a:lnTo>
                    <a:pt x="0" y="1298448"/>
                  </a:lnTo>
                  <a:lnTo>
                    <a:pt x="0" y="73151"/>
                  </a:lnTo>
                  <a:lnTo>
                    <a:pt x="5643" y="45005"/>
                  </a:lnTo>
                  <a:lnTo>
                    <a:pt x="21145" y="21717"/>
                  </a:lnTo>
                  <a:lnTo>
                    <a:pt x="44362" y="5857"/>
                  </a:lnTo>
                  <a:lnTo>
                    <a:pt x="73152" y="0"/>
                  </a:lnTo>
                  <a:lnTo>
                    <a:pt x="1082040" y="0"/>
                  </a:lnTo>
                  <a:lnTo>
                    <a:pt x="1110829" y="5857"/>
                  </a:lnTo>
                  <a:lnTo>
                    <a:pt x="1134046" y="21717"/>
                  </a:lnTo>
                  <a:lnTo>
                    <a:pt x="1149548" y="45005"/>
                  </a:lnTo>
                  <a:lnTo>
                    <a:pt x="1155192" y="73151"/>
                  </a:lnTo>
                  <a:lnTo>
                    <a:pt x="1155192" y="1298448"/>
                  </a:lnTo>
                  <a:lnTo>
                    <a:pt x="1149548" y="1327237"/>
                  </a:lnTo>
                  <a:lnTo>
                    <a:pt x="1134046" y="1350454"/>
                  </a:lnTo>
                  <a:lnTo>
                    <a:pt x="1110829" y="1365956"/>
                  </a:lnTo>
                  <a:lnTo>
                    <a:pt x="1082040" y="137160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04715" y="3776471"/>
              <a:ext cx="1155700" cy="1371600"/>
            </a:xfrm>
            <a:custGeom>
              <a:avLst/>
              <a:gdLst/>
              <a:ahLst/>
              <a:cxnLst/>
              <a:rect l="l" t="t" r="r" b="b"/>
              <a:pathLst>
                <a:path w="1155700" h="1371600">
                  <a:moveTo>
                    <a:pt x="1082039" y="1371600"/>
                  </a:moveTo>
                  <a:lnTo>
                    <a:pt x="1110829" y="1365956"/>
                  </a:lnTo>
                  <a:lnTo>
                    <a:pt x="1134046" y="1350454"/>
                  </a:lnTo>
                  <a:lnTo>
                    <a:pt x="1149548" y="1327237"/>
                  </a:lnTo>
                  <a:lnTo>
                    <a:pt x="1155191" y="1298448"/>
                  </a:lnTo>
                  <a:lnTo>
                    <a:pt x="1155191" y="73151"/>
                  </a:lnTo>
                  <a:lnTo>
                    <a:pt x="1149548" y="45005"/>
                  </a:lnTo>
                  <a:lnTo>
                    <a:pt x="1134046" y="21717"/>
                  </a:lnTo>
                  <a:lnTo>
                    <a:pt x="1110829" y="5857"/>
                  </a:lnTo>
                  <a:lnTo>
                    <a:pt x="1082039" y="0"/>
                  </a:lnTo>
                  <a:lnTo>
                    <a:pt x="73151" y="0"/>
                  </a:lnTo>
                  <a:lnTo>
                    <a:pt x="44362" y="5857"/>
                  </a:lnTo>
                  <a:lnTo>
                    <a:pt x="21145" y="21717"/>
                  </a:lnTo>
                  <a:lnTo>
                    <a:pt x="5643" y="45005"/>
                  </a:lnTo>
                  <a:lnTo>
                    <a:pt x="0" y="73151"/>
                  </a:lnTo>
                  <a:lnTo>
                    <a:pt x="0" y="1298448"/>
                  </a:lnTo>
                  <a:lnTo>
                    <a:pt x="5643" y="1327237"/>
                  </a:lnTo>
                  <a:lnTo>
                    <a:pt x="21145" y="1350454"/>
                  </a:lnTo>
                  <a:lnTo>
                    <a:pt x="44362" y="1365956"/>
                  </a:lnTo>
                  <a:lnTo>
                    <a:pt x="73151" y="1371600"/>
                  </a:lnTo>
                  <a:lnTo>
                    <a:pt x="1082039" y="1371600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2575" y="3886199"/>
              <a:ext cx="1498600" cy="585470"/>
            </a:xfrm>
            <a:custGeom>
              <a:avLst/>
              <a:gdLst/>
              <a:ahLst/>
              <a:cxnLst/>
              <a:rect l="l" t="t" r="r" b="b"/>
              <a:pathLst>
                <a:path w="1498600" h="585470">
                  <a:moveTo>
                    <a:pt x="1424940" y="585216"/>
                  </a:moveTo>
                  <a:lnTo>
                    <a:pt x="73152" y="585216"/>
                  </a:lnTo>
                  <a:lnTo>
                    <a:pt x="45005" y="579358"/>
                  </a:lnTo>
                  <a:lnTo>
                    <a:pt x="21717" y="563499"/>
                  </a:lnTo>
                  <a:lnTo>
                    <a:pt x="5857" y="540210"/>
                  </a:lnTo>
                  <a:lnTo>
                    <a:pt x="0" y="512064"/>
                  </a:lnTo>
                  <a:lnTo>
                    <a:pt x="0" y="73152"/>
                  </a:lnTo>
                  <a:lnTo>
                    <a:pt x="5857" y="45005"/>
                  </a:lnTo>
                  <a:lnTo>
                    <a:pt x="21717" y="21717"/>
                  </a:lnTo>
                  <a:lnTo>
                    <a:pt x="45005" y="5857"/>
                  </a:lnTo>
                  <a:lnTo>
                    <a:pt x="73152" y="0"/>
                  </a:lnTo>
                  <a:lnTo>
                    <a:pt x="1424940" y="0"/>
                  </a:lnTo>
                  <a:lnTo>
                    <a:pt x="1453729" y="5857"/>
                  </a:lnTo>
                  <a:lnTo>
                    <a:pt x="1476946" y="21717"/>
                  </a:lnTo>
                  <a:lnTo>
                    <a:pt x="1492448" y="45005"/>
                  </a:lnTo>
                  <a:lnTo>
                    <a:pt x="1498092" y="73152"/>
                  </a:lnTo>
                  <a:lnTo>
                    <a:pt x="1498092" y="512064"/>
                  </a:lnTo>
                  <a:lnTo>
                    <a:pt x="1492448" y="540210"/>
                  </a:lnTo>
                  <a:lnTo>
                    <a:pt x="1476946" y="563499"/>
                  </a:lnTo>
                  <a:lnTo>
                    <a:pt x="1453729" y="579358"/>
                  </a:lnTo>
                  <a:lnTo>
                    <a:pt x="1424940" y="585216"/>
                  </a:lnTo>
                  <a:close/>
                </a:path>
              </a:pathLst>
            </a:custGeom>
            <a:solidFill>
              <a:srgbClr val="A5B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22575" y="3886199"/>
              <a:ext cx="1498600" cy="585470"/>
            </a:xfrm>
            <a:custGeom>
              <a:avLst/>
              <a:gdLst/>
              <a:ahLst/>
              <a:cxnLst/>
              <a:rect l="l" t="t" r="r" b="b"/>
              <a:pathLst>
                <a:path w="1498600" h="585470">
                  <a:moveTo>
                    <a:pt x="1424940" y="585215"/>
                  </a:moveTo>
                  <a:lnTo>
                    <a:pt x="1453729" y="579358"/>
                  </a:lnTo>
                  <a:lnTo>
                    <a:pt x="1476946" y="563498"/>
                  </a:lnTo>
                  <a:lnTo>
                    <a:pt x="1492448" y="540210"/>
                  </a:lnTo>
                  <a:lnTo>
                    <a:pt x="1498092" y="512063"/>
                  </a:lnTo>
                  <a:lnTo>
                    <a:pt x="1498092" y="73152"/>
                  </a:lnTo>
                  <a:lnTo>
                    <a:pt x="1492448" y="45005"/>
                  </a:lnTo>
                  <a:lnTo>
                    <a:pt x="1476946" y="21717"/>
                  </a:lnTo>
                  <a:lnTo>
                    <a:pt x="1453729" y="5857"/>
                  </a:lnTo>
                  <a:lnTo>
                    <a:pt x="1424940" y="0"/>
                  </a:lnTo>
                  <a:lnTo>
                    <a:pt x="73152" y="0"/>
                  </a:lnTo>
                  <a:lnTo>
                    <a:pt x="45005" y="5857"/>
                  </a:lnTo>
                  <a:lnTo>
                    <a:pt x="21717" y="21717"/>
                  </a:lnTo>
                  <a:lnTo>
                    <a:pt x="5857" y="45005"/>
                  </a:lnTo>
                  <a:lnTo>
                    <a:pt x="0" y="73152"/>
                  </a:lnTo>
                  <a:lnTo>
                    <a:pt x="0" y="512063"/>
                  </a:lnTo>
                  <a:lnTo>
                    <a:pt x="5857" y="540210"/>
                  </a:lnTo>
                  <a:lnTo>
                    <a:pt x="21717" y="563498"/>
                  </a:lnTo>
                  <a:lnTo>
                    <a:pt x="45005" y="579358"/>
                  </a:lnTo>
                  <a:lnTo>
                    <a:pt x="73152" y="585215"/>
                  </a:lnTo>
                  <a:lnTo>
                    <a:pt x="1424940" y="585215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6248" y="4122419"/>
              <a:ext cx="655319" cy="10058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88535" y="3849624"/>
              <a:ext cx="988060" cy="384175"/>
            </a:xfrm>
            <a:custGeom>
              <a:avLst/>
              <a:gdLst/>
              <a:ahLst/>
              <a:cxnLst/>
              <a:rect l="l" t="t" r="r" b="b"/>
              <a:pathLst>
                <a:path w="988060" h="384175">
                  <a:moveTo>
                    <a:pt x="914400" y="384048"/>
                  </a:moveTo>
                  <a:lnTo>
                    <a:pt x="73152" y="384048"/>
                  </a:lnTo>
                  <a:lnTo>
                    <a:pt x="45005" y="378404"/>
                  </a:lnTo>
                  <a:lnTo>
                    <a:pt x="21716" y="362902"/>
                  </a:lnTo>
                  <a:lnTo>
                    <a:pt x="5857" y="339685"/>
                  </a:lnTo>
                  <a:lnTo>
                    <a:pt x="0" y="310896"/>
                  </a:lnTo>
                  <a:lnTo>
                    <a:pt x="0" y="73152"/>
                  </a:lnTo>
                  <a:lnTo>
                    <a:pt x="5857" y="44362"/>
                  </a:lnTo>
                  <a:lnTo>
                    <a:pt x="21716" y="21145"/>
                  </a:lnTo>
                  <a:lnTo>
                    <a:pt x="45005" y="5643"/>
                  </a:lnTo>
                  <a:lnTo>
                    <a:pt x="73152" y="0"/>
                  </a:lnTo>
                  <a:lnTo>
                    <a:pt x="914400" y="0"/>
                  </a:lnTo>
                  <a:lnTo>
                    <a:pt x="942546" y="5643"/>
                  </a:lnTo>
                  <a:lnTo>
                    <a:pt x="965835" y="21145"/>
                  </a:lnTo>
                  <a:lnTo>
                    <a:pt x="981694" y="44362"/>
                  </a:lnTo>
                  <a:lnTo>
                    <a:pt x="987552" y="73152"/>
                  </a:lnTo>
                  <a:lnTo>
                    <a:pt x="987552" y="310896"/>
                  </a:lnTo>
                  <a:lnTo>
                    <a:pt x="981694" y="339685"/>
                  </a:lnTo>
                  <a:lnTo>
                    <a:pt x="965835" y="362902"/>
                  </a:lnTo>
                  <a:lnTo>
                    <a:pt x="942546" y="378404"/>
                  </a:lnTo>
                  <a:lnTo>
                    <a:pt x="914400" y="384048"/>
                  </a:lnTo>
                  <a:close/>
                </a:path>
              </a:pathLst>
            </a:custGeom>
            <a:solidFill>
              <a:srgbClr val="A5B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8535" y="3849624"/>
              <a:ext cx="988060" cy="384175"/>
            </a:xfrm>
            <a:custGeom>
              <a:avLst/>
              <a:gdLst/>
              <a:ahLst/>
              <a:cxnLst/>
              <a:rect l="l" t="t" r="r" b="b"/>
              <a:pathLst>
                <a:path w="988060" h="384175">
                  <a:moveTo>
                    <a:pt x="914400" y="384048"/>
                  </a:moveTo>
                  <a:lnTo>
                    <a:pt x="942546" y="378404"/>
                  </a:lnTo>
                  <a:lnTo>
                    <a:pt x="965835" y="362902"/>
                  </a:lnTo>
                  <a:lnTo>
                    <a:pt x="981694" y="339685"/>
                  </a:lnTo>
                  <a:lnTo>
                    <a:pt x="987552" y="310896"/>
                  </a:lnTo>
                  <a:lnTo>
                    <a:pt x="987552" y="73152"/>
                  </a:lnTo>
                  <a:lnTo>
                    <a:pt x="981694" y="44362"/>
                  </a:lnTo>
                  <a:lnTo>
                    <a:pt x="965835" y="21145"/>
                  </a:lnTo>
                  <a:lnTo>
                    <a:pt x="942546" y="5643"/>
                  </a:lnTo>
                  <a:lnTo>
                    <a:pt x="914400" y="0"/>
                  </a:lnTo>
                  <a:lnTo>
                    <a:pt x="73152" y="0"/>
                  </a:lnTo>
                  <a:lnTo>
                    <a:pt x="45005" y="5643"/>
                  </a:lnTo>
                  <a:lnTo>
                    <a:pt x="21716" y="21145"/>
                  </a:lnTo>
                  <a:lnTo>
                    <a:pt x="5857" y="44362"/>
                  </a:lnTo>
                  <a:lnTo>
                    <a:pt x="0" y="73152"/>
                  </a:lnTo>
                  <a:lnTo>
                    <a:pt x="0" y="310896"/>
                  </a:lnTo>
                  <a:lnTo>
                    <a:pt x="5857" y="339685"/>
                  </a:lnTo>
                  <a:lnTo>
                    <a:pt x="21716" y="362902"/>
                  </a:lnTo>
                  <a:lnTo>
                    <a:pt x="45005" y="378404"/>
                  </a:lnTo>
                  <a:lnTo>
                    <a:pt x="73152" y="384048"/>
                  </a:lnTo>
                  <a:lnTo>
                    <a:pt x="914400" y="384048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0935" y="3985259"/>
              <a:ext cx="580643" cy="10058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3396" y="3991356"/>
              <a:ext cx="56387" cy="9601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648200" y="4335780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7" y="196595"/>
                  </a:moveTo>
                  <a:lnTo>
                    <a:pt x="0" y="196595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6595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8200" y="4335780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5"/>
                  </a:moveTo>
                  <a:lnTo>
                    <a:pt x="292607" y="196595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5067" y="4390643"/>
              <a:ext cx="120396" cy="822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63724" y="4581143"/>
              <a:ext cx="1461770" cy="401320"/>
            </a:xfrm>
            <a:custGeom>
              <a:avLst/>
              <a:gdLst/>
              <a:ahLst/>
              <a:cxnLst/>
              <a:rect l="l" t="t" r="r" b="b"/>
              <a:pathLst>
                <a:path w="1461770" h="401320">
                  <a:moveTo>
                    <a:pt x="1461516" y="400811"/>
                  </a:moveTo>
                  <a:lnTo>
                    <a:pt x="0" y="400811"/>
                  </a:lnTo>
                  <a:lnTo>
                    <a:pt x="0" y="0"/>
                  </a:lnTo>
                  <a:lnTo>
                    <a:pt x="1461516" y="0"/>
                  </a:lnTo>
                  <a:lnTo>
                    <a:pt x="1461516" y="400811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63724" y="4581143"/>
              <a:ext cx="1461770" cy="401320"/>
            </a:xfrm>
            <a:custGeom>
              <a:avLst/>
              <a:gdLst/>
              <a:ahLst/>
              <a:cxnLst/>
              <a:rect l="l" t="t" r="r" b="b"/>
              <a:pathLst>
                <a:path w="1461770" h="401320">
                  <a:moveTo>
                    <a:pt x="0" y="400811"/>
                  </a:moveTo>
                  <a:lnTo>
                    <a:pt x="1461516" y="400811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400811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8503" y="4652772"/>
              <a:ext cx="1173480" cy="914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9255" y="4832603"/>
              <a:ext cx="373379" cy="822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7688" y="4832603"/>
              <a:ext cx="434339" cy="868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7080" y="4832603"/>
              <a:ext cx="323087" cy="6858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42359" y="4831080"/>
              <a:ext cx="117348" cy="8229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363724" y="5420867"/>
              <a:ext cx="1461770" cy="876300"/>
            </a:xfrm>
            <a:custGeom>
              <a:avLst/>
              <a:gdLst/>
              <a:ahLst/>
              <a:cxnLst/>
              <a:rect l="l" t="t" r="r" b="b"/>
              <a:pathLst>
                <a:path w="1461770" h="876300">
                  <a:moveTo>
                    <a:pt x="1461516" y="876300"/>
                  </a:moveTo>
                  <a:lnTo>
                    <a:pt x="0" y="876300"/>
                  </a:lnTo>
                  <a:lnTo>
                    <a:pt x="0" y="0"/>
                  </a:lnTo>
                  <a:lnTo>
                    <a:pt x="1461516" y="0"/>
                  </a:lnTo>
                  <a:lnTo>
                    <a:pt x="1461516" y="876300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63724" y="5420867"/>
              <a:ext cx="1461770" cy="876300"/>
            </a:xfrm>
            <a:custGeom>
              <a:avLst/>
              <a:gdLst/>
              <a:ahLst/>
              <a:cxnLst/>
              <a:rect l="l" t="t" r="r" b="b"/>
              <a:pathLst>
                <a:path w="1461770" h="876300">
                  <a:moveTo>
                    <a:pt x="0" y="876300"/>
                  </a:moveTo>
                  <a:lnTo>
                    <a:pt x="1461516" y="876300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5728" y="5580887"/>
              <a:ext cx="1207007" cy="36423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01823" y="6019800"/>
              <a:ext cx="50291" cy="914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433059" y="3785615"/>
              <a:ext cx="1155700" cy="1371600"/>
            </a:xfrm>
            <a:custGeom>
              <a:avLst/>
              <a:gdLst/>
              <a:ahLst/>
              <a:cxnLst/>
              <a:rect l="l" t="t" r="r" b="b"/>
              <a:pathLst>
                <a:path w="1155700" h="1371600">
                  <a:moveTo>
                    <a:pt x="1082040" y="1371600"/>
                  </a:moveTo>
                  <a:lnTo>
                    <a:pt x="73152" y="1371600"/>
                  </a:lnTo>
                  <a:lnTo>
                    <a:pt x="45005" y="1365742"/>
                  </a:lnTo>
                  <a:lnTo>
                    <a:pt x="21716" y="1349883"/>
                  </a:lnTo>
                  <a:lnTo>
                    <a:pt x="5857" y="1326594"/>
                  </a:lnTo>
                  <a:lnTo>
                    <a:pt x="0" y="1298448"/>
                  </a:lnTo>
                  <a:lnTo>
                    <a:pt x="0" y="73151"/>
                  </a:lnTo>
                  <a:lnTo>
                    <a:pt x="5857" y="44362"/>
                  </a:lnTo>
                  <a:lnTo>
                    <a:pt x="21716" y="21145"/>
                  </a:lnTo>
                  <a:lnTo>
                    <a:pt x="45005" y="5643"/>
                  </a:lnTo>
                  <a:lnTo>
                    <a:pt x="73152" y="0"/>
                  </a:lnTo>
                  <a:lnTo>
                    <a:pt x="1082040" y="0"/>
                  </a:lnTo>
                  <a:lnTo>
                    <a:pt x="1110829" y="5643"/>
                  </a:lnTo>
                  <a:lnTo>
                    <a:pt x="1134046" y="21145"/>
                  </a:lnTo>
                  <a:lnTo>
                    <a:pt x="1149548" y="44362"/>
                  </a:lnTo>
                  <a:lnTo>
                    <a:pt x="1155192" y="73151"/>
                  </a:lnTo>
                  <a:lnTo>
                    <a:pt x="1155192" y="1298448"/>
                  </a:lnTo>
                  <a:lnTo>
                    <a:pt x="1149548" y="1326594"/>
                  </a:lnTo>
                  <a:lnTo>
                    <a:pt x="1134046" y="1349883"/>
                  </a:lnTo>
                  <a:lnTo>
                    <a:pt x="1110829" y="1365742"/>
                  </a:lnTo>
                  <a:lnTo>
                    <a:pt x="1082040" y="137160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3059" y="3785615"/>
              <a:ext cx="1155700" cy="1371600"/>
            </a:xfrm>
            <a:custGeom>
              <a:avLst/>
              <a:gdLst/>
              <a:ahLst/>
              <a:cxnLst/>
              <a:rect l="l" t="t" r="r" b="b"/>
              <a:pathLst>
                <a:path w="1155700" h="1371600">
                  <a:moveTo>
                    <a:pt x="1082039" y="1371600"/>
                  </a:moveTo>
                  <a:lnTo>
                    <a:pt x="1110829" y="1365742"/>
                  </a:lnTo>
                  <a:lnTo>
                    <a:pt x="1134046" y="1349883"/>
                  </a:lnTo>
                  <a:lnTo>
                    <a:pt x="1149548" y="1326594"/>
                  </a:lnTo>
                  <a:lnTo>
                    <a:pt x="1155191" y="1298448"/>
                  </a:lnTo>
                  <a:lnTo>
                    <a:pt x="1155191" y="73151"/>
                  </a:lnTo>
                  <a:lnTo>
                    <a:pt x="1149548" y="44362"/>
                  </a:lnTo>
                  <a:lnTo>
                    <a:pt x="1134046" y="21145"/>
                  </a:lnTo>
                  <a:lnTo>
                    <a:pt x="1110829" y="5643"/>
                  </a:lnTo>
                  <a:lnTo>
                    <a:pt x="1082039" y="0"/>
                  </a:lnTo>
                  <a:lnTo>
                    <a:pt x="73151" y="0"/>
                  </a:lnTo>
                  <a:lnTo>
                    <a:pt x="45005" y="5643"/>
                  </a:lnTo>
                  <a:lnTo>
                    <a:pt x="21716" y="21145"/>
                  </a:lnTo>
                  <a:lnTo>
                    <a:pt x="5857" y="44362"/>
                  </a:lnTo>
                  <a:lnTo>
                    <a:pt x="0" y="73151"/>
                  </a:lnTo>
                  <a:lnTo>
                    <a:pt x="0" y="1298448"/>
                  </a:lnTo>
                  <a:lnTo>
                    <a:pt x="5857" y="1326594"/>
                  </a:lnTo>
                  <a:lnTo>
                    <a:pt x="21716" y="1349883"/>
                  </a:lnTo>
                  <a:lnTo>
                    <a:pt x="45005" y="1365742"/>
                  </a:lnTo>
                  <a:lnTo>
                    <a:pt x="73151" y="1371600"/>
                  </a:lnTo>
                  <a:lnTo>
                    <a:pt x="1082039" y="1371600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16879" y="3857243"/>
              <a:ext cx="988060" cy="386080"/>
            </a:xfrm>
            <a:custGeom>
              <a:avLst/>
              <a:gdLst/>
              <a:ahLst/>
              <a:cxnLst/>
              <a:rect l="l" t="t" r="r" b="b"/>
              <a:pathLst>
                <a:path w="988059" h="386079">
                  <a:moveTo>
                    <a:pt x="914400" y="385572"/>
                  </a:moveTo>
                  <a:lnTo>
                    <a:pt x="73152" y="385572"/>
                  </a:lnTo>
                  <a:lnTo>
                    <a:pt x="45005" y="379714"/>
                  </a:lnTo>
                  <a:lnTo>
                    <a:pt x="21716" y="363855"/>
                  </a:lnTo>
                  <a:lnTo>
                    <a:pt x="5857" y="340566"/>
                  </a:lnTo>
                  <a:lnTo>
                    <a:pt x="0" y="312420"/>
                  </a:lnTo>
                  <a:lnTo>
                    <a:pt x="0" y="73152"/>
                  </a:lnTo>
                  <a:lnTo>
                    <a:pt x="5857" y="44362"/>
                  </a:lnTo>
                  <a:lnTo>
                    <a:pt x="21716" y="21145"/>
                  </a:lnTo>
                  <a:lnTo>
                    <a:pt x="45005" y="5643"/>
                  </a:lnTo>
                  <a:lnTo>
                    <a:pt x="73152" y="0"/>
                  </a:lnTo>
                  <a:lnTo>
                    <a:pt x="914400" y="0"/>
                  </a:lnTo>
                  <a:lnTo>
                    <a:pt x="943189" y="5643"/>
                  </a:lnTo>
                  <a:lnTo>
                    <a:pt x="966406" y="21145"/>
                  </a:lnTo>
                  <a:lnTo>
                    <a:pt x="981908" y="44362"/>
                  </a:lnTo>
                  <a:lnTo>
                    <a:pt x="987552" y="73152"/>
                  </a:lnTo>
                  <a:lnTo>
                    <a:pt x="987552" y="312420"/>
                  </a:lnTo>
                  <a:lnTo>
                    <a:pt x="981908" y="340566"/>
                  </a:lnTo>
                  <a:lnTo>
                    <a:pt x="966406" y="363855"/>
                  </a:lnTo>
                  <a:lnTo>
                    <a:pt x="943189" y="379714"/>
                  </a:lnTo>
                  <a:lnTo>
                    <a:pt x="914400" y="385572"/>
                  </a:lnTo>
                  <a:close/>
                </a:path>
              </a:pathLst>
            </a:custGeom>
            <a:solidFill>
              <a:srgbClr val="A5B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16879" y="3857243"/>
              <a:ext cx="988060" cy="386080"/>
            </a:xfrm>
            <a:custGeom>
              <a:avLst/>
              <a:gdLst/>
              <a:ahLst/>
              <a:cxnLst/>
              <a:rect l="l" t="t" r="r" b="b"/>
              <a:pathLst>
                <a:path w="988059" h="386079">
                  <a:moveTo>
                    <a:pt x="914400" y="385572"/>
                  </a:moveTo>
                  <a:lnTo>
                    <a:pt x="943189" y="379714"/>
                  </a:lnTo>
                  <a:lnTo>
                    <a:pt x="966406" y="363855"/>
                  </a:lnTo>
                  <a:lnTo>
                    <a:pt x="981908" y="340566"/>
                  </a:lnTo>
                  <a:lnTo>
                    <a:pt x="987552" y="312420"/>
                  </a:lnTo>
                  <a:lnTo>
                    <a:pt x="987552" y="73152"/>
                  </a:lnTo>
                  <a:lnTo>
                    <a:pt x="981908" y="44362"/>
                  </a:lnTo>
                  <a:lnTo>
                    <a:pt x="966406" y="21145"/>
                  </a:lnTo>
                  <a:lnTo>
                    <a:pt x="943189" y="5643"/>
                  </a:lnTo>
                  <a:lnTo>
                    <a:pt x="914400" y="0"/>
                  </a:lnTo>
                  <a:lnTo>
                    <a:pt x="73152" y="0"/>
                  </a:lnTo>
                  <a:lnTo>
                    <a:pt x="45005" y="5643"/>
                  </a:lnTo>
                  <a:lnTo>
                    <a:pt x="21716" y="21145"/>
                  </a:lnTo>
                  <a:lnTo>
                    <a:pt x="5857" y="44362"/>
                  </a:lnTo>
                  <a:lnTo>
                    <a:pt x="0" y="73152"/>
                  </a:lnTo>
                  <a:lnTo>
                    <a:pt x="0" y="312420"/>
                  </a:lnTo>
                  <a:lnTo>
                    <a:pt x="5857" y="340566"/>
                  </a:lnTo>
                  <a:lnTo>
                    <a:pt x="21716" y="363855"/>
                  </a:lnTo>
                  <a:lnTo>
                    <a:pt x="45005" y="379714"/>
                  </a:lnTo>
                  <a:lnTo>
                    <a:pt x="73152" y="385572"/>
                  </a:lnTo>
                  <a:lnTo>
                    <a:pt x="914400" y="385572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9279" y="3994403"/>
              <a:ext cx="580643" cy="10058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97167" y="3998975"/>
              <a:ext cx="57912" cy="9601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675120" y="3785615"/>
              <a:ext cx="1156970" cy="1371600"/>
            </a:xfrm>
            <a:custGeom>
              <a:avLst/>
              <a:gdLst/>
              <a:ahLst/>
              <a:cxnLst/>
              <a:rect l="l" t="t" r="r" b="b"/>
              <a:pathLst>
                <a:path w="1156970" h="1371600">
                  <a:moveTo>
                    <a:pt x="1083564" y="1371600"/>
                  </a:moveTo>
                  <a:lnTo>
                    <a:pt x="73152" y="1371600"/>
                  </a:lnTo>
                  <a:lnTo>
                    <a:pt x="45005" y="1365742"/>
                  </a:lnTo>
                  <a:lnTo>
                    <a:pt x="21717" y="1349883"/>
                  </a:lnTo>
                  <a:lnTo>
                    <a:pt x="5857" y="1326594"/>
                  </a:lnTo>
                  <a:lnTo>
                    <a:pt x="0" y="1298448"/>
                  </a:lnTo>
                  <a:lnTo>
                    <a:pt x="0" y="73151"/>
                  </a:lnTo>
                  <a:lnTo>
                    <a:pt x="5857" y="44362"/>
                  </a:lnTo>
                  <a:lnTo>
                    <a:pt x="21717" y="21145"/>
                  </a:lnTo>
                  <a:lnTo>
                    <a:pt x="45005" y="5643"/>
                  </a:lnTo>
                  <a:lnTo>
                    <a:pt x="73152" y="0"/>
                  </a:lnTo>
                  <a:lnTo>
                    <a:pt x="1083564" y="0"/>
                  </a:lnTo>
                  <a:lnTo>
                    <a:pt x="1111710" y="5643"/>
                  </a:lnTo>
                  <a:lnTo>
                    <a:pt x="1134999" y="21145"/>
                  </a:lnTo>
                  <a:lnTo>
                    <a:pt x="1150858" y="44362"/>
                  </a:lnTo>
                  <a:lnTo>
                    <a:pt x="1156716" y="73151"/>
                  </a:lnTo>
                  <a:lnTo>
                    <a:pt x="1156716" y="1298448"/>
                  </a:lnTo>
                  <a:lnTo>
                    <a:pt x="1150858" y="1326594"/>
                  </a:lnTo>
                  <a:lnTo>
                    <a:pt x="1134999" y="1349883"/>
                  </a:lnTo>
                  <a:lnTo>
                    <a:pt x="1111710" y="1365742"/>
                  </a:lnTo>
                  <a:lnTo>
                    <a:pt x="1083564" y="137160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75120" y="3785615"/>
              <a:ext cx="1156970" cy="1371600"/>
            </a:xfrm>
            <a:custGeom>
              <a:avLst/>
              <a:gdLst/>
              <a:ahLst/>
              <a:cxnLst/>
              <a:rect l="l" t="t" r="r" b="b"/>
              <a:pathLst>
                <a:path w="1156970" h="1371600">
                  <a:moveTo>
                    <a:pt x="1083564" y="1371600"/>
                  </a:moveTo>
                  <a:lnTo>
                    <a:pt x="1111710" y="1365742"/>
                  </a:lnTo>
                  <a:lnTo>
                    <a:pt x="1134999" y="1349883"/>
                  </a:lnTo>
                  <a:lnTo>
                    <a:pt x="1150858" y="1326594"/>
                  </a:lnTo>
                  <a:lnTo>
                    <a:pt x="1156716" y="1298448"/>
                  </a:lnTo>
                  <a:lnTo>
                    <a:pt x="1156716" y="73151"/>
                  </a:lnTo>
                  <a:lnTo>
                    <a:pt x="1150858" y="44362"/>
                  </a:lnTo>
                  <a:lnTo>
                    <a:pt x="1134999" y="21145"/>
                  </a:lnTo>
                  <a:lnTo>
                    <a:pt x="1111710" y="5643"/>
                  </a:lnTo>
                  <a:lnTo>
                    <a:pt x="1083564" y="0"/>
                  </a:lnTo>
                  <a:lnTo>
                    <a:pt x="73151" y="0"/>
                  </a:lnTo>
                  <a:lnTo>
                    <a:pt x="45005" y="5643"/>
                  </a:lnTo>
                  <a:lnTo>
                    <a:pt x="21717" y="21145"/>
                  </a:lnTo>
                  <a:lnTo>
                    <a:pt x="5857" y="44362"/>
                  </a:lnTo>
                  <a:lnTo>
                    <a:pt x="0" y="73151"/>
                  </a:lnTo>
                  <a:lnTo>
                    <a:pt x="0" y="1298448"/>
                  </a:lnTo>
                  <a:lnTo>
                    <a:pt x="5857" y="1326594"/>
                  </a:lnTo>
                  <a:lnTo>
                    <a:pt x="21717" y="1349883"/>
                  </a:lnTo>
                  <a:lnTo>
                    <a:pt x="45005" y="1365742"/>
                  </a:lnTo>
                  <a:lnTo>
                    <a:pt x="73151" y="1371600"/>
                  </a:lnTo>
                  <a:lnTo>
                    <a:pt x="1083564" y="1371600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60463" y="3857243"/>
              <a:ext cx="986155" cy="386080"/>
            </a:xfrm>
            <a:custGeom>
              <a:avLst/>
              <a:gdLst/>
              <a:ahLst/>
              <a:cxnLst/>
              <a:rect l="l" t="t" r="r" b="b"/>
              <a:pathLst>
                <a:path w="986154" h="386079">
                  <a:moveTo>
                    <a:pt x="912875" y="385572"/>
                  </a:moveTo>
                  <a:lnTo>
                    <a:pt x="73151" y="385572"/>
                  </a:lnTo>
                  <a:lnTo>
                    <a:pt x="44362" y="379714"/>
                  </a:lnTo>
                  <a:lnTo>
                    <a:pt x="21145" y="363855"/>
                  </a:lnTo>
                  <a:lnTo>
                    <a:pt x="5643" y="340566"/>
                  </a:lnTo>
                  <a:lnTo>
                    <a:pt x="0" y="312420"/>
                  </a:lnTo>
                  <a:lnTo>
                    <a:pt x="0" y="73152"/>
                  </a:lnTo>
                  <a:lnTo>
                    <a:pt x="5643" y="44362"/>
                  </a:lnTo>
                  <a:lnTo>
                    <a:pt x="21145" y="21145"/>
                  </a:lnTo>
                  <a:lnTo>
                    <a:pt x="44362" y="5643"/>
                  </a:lnTo>
                  <a:lnTo>
                    <a:pt x="73151" y="0"/>
                  </a:lnTo>
                  <a:lnTo>
                    <a:pt x="912875" y="0"/>
                  </a:lnTo>
                  <a:lnTo>
                    <a:pt x="941665" y="5643"/>
                  </a:lnTo>
                  <a:lnTo>
                    <a:pt x="964882" y="21145"/>
                  </a:lnTo>
                  <a:lnTo>
                    <a:pt x="980384" y="44362"/>
                  </a:lnTo>
                  <a:lnTo>
                    <a:pt x="986027" y="73152"/>
                  </a:lnTo>
                  <a:lnTo>
                    <a:pt x="986027" y="312420"/>
                  </a:lnTo>
                  <a:lnTo>
                    <a:pt x="980384" y="340566"/>
                  </a:lnTo>
                  <a:lnTo>
                    <a:pt x="964882" y="363855"/>
                  </a:lnTo>
                  <a:lnTo>
                    <a:pt x="941665" y="379714"/>
                  </a:lnTo>
                  <a:lnTo>
                    <a:pt x="912875" y="385572"/>
                  </a:lnTo>
                  <a:close/>
                </a:path>
              </a:pathLst>
            </a:custGeom>
            <a:solidFill>
              <a:srgbClr val="A5B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60463" y="3857243"/>
              <a:ext cx="986155" cy="386080"/>
            </a:xfrm>
            <a:custGeom>
              <a:avLst/>
              <a:gdLst/>
              <a:ahLst/>
              <a:cxnLst/>
              <a:rect l="l" t="t" r="r" b="b"/>
              <a:pathLst>
                <a:path w="986154" h="386079">
                  <a:moveTo>
                    <a:pt x="912875" y="385572"/>
                  </a:moveTo>
                  <a:lnTo>
                    <a:pt x="941665" y="379714"/>
                  </a:lnTo>
                  <a:lnTo>
                    <a:pt x="964882" y="363855"/>
                  </a:lnTo>
                  <a:lnTo>
                    <a:pt x="980384" y="340566"/>
                  </a:lnTo>
                  <a:lnTo>
                    <a:pt x="986027" y="312420"/>
                  </a:lnTo>
                  <a:lnTo>
                    <a:pt x="986027" y="73152"/>
                  </a:lnTo>
                  <a:lnTo>
                    <a:pt x="980384" y="44362"/>
                  </a:lnTo>
                  <a:lnTo>
                    <a:pt x="964882" y="21145"/>
                  </a:lnTo>
                  <a:lnTo>
                    <a:pt x="941665" y="5643"/>
                  </a:lnTo>
                  <a:lnTo>
                    <a:pt x="912875" y="0"/>
                  </a:lnTo>
                  <a:lnTo>
                    <a:pt x="73151" y="0"/>
                  </a:lnTo>
                  <a:lnTo>
                    <a:pt x="44362" y="5643"/>
                  </a:lnTo>
                  <a:lnTo>
                    <a:pt x="21145" y="21145"/>
                  </a:lnTo>
                  <a:lnTo>
                    <a:pt x="5643" y="44362"/>
                  </a:lnTo>
                  <a:lnTo>
                    <a:pt x="0" y="73152"/>
                  </a:lnTo>
                  <a:lnTo>
                    <a:pt x="0" y="312420"/>
                  </a:lnTo>
                  <a:lnTo>
                    <a:pt x="5643" y="340566"/>
                  </a:lnTo>
                  <a:lnTo>
                    <a:pt x="21145" y="363855"/>
                  </a:lnTo>
                  <a:lnTo>
                    <a:pt x="44362" y="379714"/>
                  </a:lnTo>
                  <a:lnTo>
                    <a:pt x="73151" y="385572"/>
                  </a:lnTo>
                  <a:lnTo>
                    <a:pt x="912875" y="385572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1339" y="3994403"/>
              <a:ext cx="580643" cy="10058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39228" y="3998975"/>
              <a:ext cx="57911" cy="9601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204715" y="5242560"/>
              <a:ext cx="1155700" cy="1371600"/>
            </a:xfrm>
            <a:custGeom>
              <a:avLst/>
              <a:gdLst/>
              <a:ahLst/>
              <a:cxnLst/>
              <a:rect l="l" t="t" r="r" b="b"/>
              <a:pathLst>
                <a:path w="1155700" h="1371600">
                  <a:moveTo>
                    <a:pt x="1082040" y="1371600"/>
                  </a:moveTo>
                  <a:lnTo>
                    <a:pt x="73152" y="1371600"/>
                  </a:lnTo>
                  <a:lnTo>
                    <a:pt x="44362" y="1365742"/>
                  </a:lnTo>
                  <a:lnTo>
                    <a:pt x="21145" y="1349883"/>
                  </a:lnTo>
                  <a:lnTo>
                    <a:pt x="5643" y="1326594"/>
                  </a:lnTo>
                  <a:lnTo>
                    <a:pt x="0" y="1298448"/>
                  </a:lnTo>
                  <a:lnTo>
                    <a:pt x="0" y="73151"/>
                  </a:lnTo>
                  <a:lnTo>
                    <a:pt x="5643" y="44362"/>
                  </a:lnTo>
                  <a:lnTo>
                    <a:pt x="21145" y="21145"/>
                  </a:lnTo>
                  <a:lnTo>
                    <a:pt x="44362" y="5643"/>
                  </a:lnTo>
                  <a:lnTo>
                    <a:pt x="73152" y="0"/>
                  </a:lnTo>
                  <a:lnTo>
                    <a:pt x="1082040" y="0"/>
                  </a:lnTo>
                  <a:lnTo>
                    <a:pt x="1110829" y="5643"/>
                  </a:lnTo>
                  <a:lnTo>
                    <a:pt x="1134046" y="21145"/>
                  </a:lnTo>
                  <a:lnTo>
                    <a:pt x="1149548" y="44362"/>
                  </a:lnTo>
                  <a:lnTo>
                    <a:pt x="1155192" y="73151"/>
                  </a:lnTo>
                  <a:lnTo>
                    <a:pt x="1155192" y="1298448"/>
                  </a:lnTo>
                  <a:lnTo>
                    <a:pt x="1149548" y="1326594"/>
                  </a:lnTo>
                  <a:lnTo>
                    <a:pt x="1134046" y="1349883"/>
                  </a:lnTo>
                  <a:lnTo>
                    <a:pt x="1110829" y="1365742"/>
                  </a:lnTo>
                  <a:lnTo>
                    <a:pt x="1082040" y="137160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04715" y="5242560"/>
              <a:ext cx="1155700" cy="1371600"/>
            </a:xfrm>
            <a:custGeom>
              <a:avLst/>
              <a:gdLst/>
              <a:ahLst/>
              <a:cxnLst/>
              <a:rect l="l" t="t" r="r" b="b"/>
              <a:pathLst>
                <a:path w="1155700" h="1371600">
                  <a:moveTo>
                    <a:pt x="1082039" y="1371600"/>
                  </a:moveTo>
                  <a:lnTo>
                    <a:pt x="1110829" y="1365742"/>
                  </a:lnTo>
                  <a:lnTo>
                    <a:pt x="1134046" y="1349883"/>
                  </a:lnTo>
                  <a:lnTo>
                    <a:pt x="1149548" y="1326594"/>
                  </a:lnTo>
                  <a:lnTo>
                    <a:pt x="1155191" y="1298448"/>
                  </a:lnTo>
                  <a:lnTo>
                    <a:pt x="1155191" y="73151"/>
                  </a:lnTo>
                  <a:lnTo>
                    <a:pt x="1149548" y="44362"/>
                  </a:lnTo>
                  <a:lnTo>
                    <a:pt x="1134046" y="21145"/>
                  </a:lnTo>
                  <a:lnTo>
                    <a:pt x="1110829" y="5643"/>
                  </a:lnTo>
                  <a:lnTo>
                    <a:pt x="1082039" y="0"/>
                  </a:lnTo>
                  <a:lnTo>
                    <a:pt x="73151" y="0"/>
                  </a:lnTo>
                  <a:lnTo>
                    <a:pt x="44362" y="5643"/>
                  </a:lnTo>
                  <a:lnTo>
                    <a:pt x="21145" y="21145"/>
                  </a:lnTo>
                  <a:lnTo>
                    <a:pt x="5643" y="44362"/>
                  </a:lnTo>
                  <a:lnTo>
                    <a:pt x="0" y="73151"/>
                  </a:lnTo>
                  <a:lnTo>
                    <a:pt x="0" y="1298448"/>
                  </a:lnTo>
                  <a:lnTo>
                    <a:pt x="5643" y="1326594"/>
                  </a:lnTo>
                  <a:lnTo>
                    <a:pt x="21145" y="1349883"/>
                  </a:lnTo>
                  <a:lnTo>
                    <a:pt x="44362" y="1365742"/>
                  </a:lnTo>
                  <a:lnTo>
                    <a:pt x="73151" y="1371600"/>
                  </a:lnTo>
                  <a:lnTo>
                    <a:pt x="1082039" y="1371600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88535" y="5314188"/>
              <a:ext cx="988060" cy="386080"/>
            </a:xfrm>
            <a:custGeom>
              <a:avLst/>
              <a:gdLst/>
              <a:ahLst/>
              <a:cxnLst/>
              <a:rect l="l" t="t" r="r" b="b"/>
              <a:pathLst>
                <a:path w="988060" h="386079">
                  <a:moveTo>
                    <a:pt x="914400" y="385572"/>
                  </a:moveTo>
                  <a:lnTo>
                    <a:pt x="73152" y="385572"/>
                  </a:lnTo>
                  <a:lnTo>
                    <a:pt x="45005" y="379714"/>
                  </a:lnTo>
                  <a:lnTo>
                    <a:pt x="21716" y="363855"/>
                  </a:lnTo>
                  <a:lnTo>
                    <a:pt x="5857" y="340566"/>
                  </a:lnTo>
                  <a:lnTo>
                    <a:pt x="0" y="312420"/>
                  </a:lnTo>
                  <a:lnTo>
                    <a:pt x="0" y="73152"/>
                  </a:lnTo>
                  <a:lnTo>
                    <a:pt x="5857" y="44362"/>
                  </a:lnTo>
                  <a:lnTo>
                    <a:pt x="21716" y="21145"/>
                  </a:lnTo>
                  <a:lnTo>
                    <a:pt x="45005" y="5643"/>
                  </a:lnTo>
                  <a:lnTo>
                    <a:pt x="73152" y="0"/>
                  </a:lnTo>
                  <a:lnTo>
                    <a:pt x="914400" y="0"/>
                  </a:lnTo>
                  <a:lnTo>
                    <a:pt x="942546" y="5643"/>
                  </a:lnTo>
                  <a:lnTo>
                    <a:pt x="965835" y="21145"/>
                  </a:lnTo>
                  <a:lnTo>
                    <a:pt x="981694" y="44362"/>
                  </a:lnTo>
                  <a:lnTo>
                    <a:pt x="987552" y="73152"/>
                  </a:lnTo>
                  <a:lnTo>
                    <a:pt x="987552" y="312420"/>
                  </a:lnTo>
                  <a:lnTo>
                    <a:pt x="981694" y="340566"/>
                  </a:lnTo>
                  <a:lnTo>
                    <a:pt x="965835" y="363855"/>
                  </a:lnTo>
                  <a:lnTo>
                    <a:pt x="942546" y="379714"/>
                  </a:lnTo>
                  <a:lnTo>
                    <a:pt x="914400" y="385572"/>
                  </a:lnTo>
                  <a:close/>
                </a:path>
              </a:pathLst>
            </a:custGeom>
            <a:solidFill>
              <a:srgbClr val="A5B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88535" y="5314188"/>
              <a:ext cx="988060" cy="386080"/>
            </a:xfrm>
            <a:custGeom>
              <a:avLst/>
              <a:gdLst/>
              <a:ahLst/>
              <a:cxnLst/>
              <a:rect l="l" t="t" r="r" b="b"/>
              <a:pathLst>
                <a:path w="988060" h="386079">
                  <a:moveTo>
                    <a:pt x="914400" y="385572"/>
                  </a:moveTo>
                  <a:lnTo>
                    <a:pt x="942546" y="379714"/>
                  </a:lnTo>
                  <a:lnTo>
                    <a:pt x="965835" y="363855"/>
                  </a:lnTo>
                  <a:lnTo>
                    <a:pt x="981694" y="340566"/>
                  </a:lnTo>
                  <a:lnTo>
                    <a:pt x="987552" y="312420"/>
                  </a:lnTo>
                  <a:lnTo>
                    <a:pt x="987552" y="73152"/>
                  </a:lnTo>
                  <a:lnTo>
                    <a:pt x="981694" y="44362"/>
                  </a:lnTo>
                  <a:lnTo>
                    <a:pt x="965835" y="21145"/>
                  </a:lnTo>
                  <a:lnTo>
                    <a:pt x="942546" y="5643"/>
                  </a:lnTo>
                  <a:lnTo>
                    <a:pt x="914400" y="0"/>
                  </a:lnTo>
                  <a:lnTo>
                    <a:pt x="73152" y="0"/>
                  </a:lnTo>
                  <a:lnTo>
                    <a:pt x="45005" y="5643"/>
                  </a:lnTo>
                  <a:lnTo>
                    <a:pt x="21716" y="21145"/>
                  </a:lnTo>
                  <a:lnTo>
                    <a:pt x="5857" y="44362"/>
                  </a:lnTo>
                  <a:lnTo>
                    <a:pt x="0" y="73152"/>
                  </a:lnTo>
                  <a:lnTo>
                    <a:pt x="0" y="312420"/>
                  </a:lnTo>
                  <a:lnTo>
                    <a:pt x="5857" y="340566"/>
                  </a:lnTo>
                  <a:lnTo>
                    <a:pt x="21716" y="363855"/>
                  </a:lnTo>
                  <a:lnTo>
                    <a:pt x="45005" y="379714"/>
                  </a:lnTo>
                  <a:lnTo>
                    <a:pt x="73152" y="385572"/>
                  </a:lnTo>
                  <a:lnTo>
                    <a:pt x="914400" y="385572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0935" y="5451348"/>
              <a:ext cx="580643" cy="10058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5776" y="5457444"/>
              <a:ext cx="67055" cy="9601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433059" y="5250179"/>
              <a:ext cx="1155700" cy="1371600"/>
            </a:xfrm>
            <a:custGeom>
              <a:avLst/>
              <a:gdLst/>
              <a:ahLst/>
              <a:cxnLst/>
              <a:rect l="l" t="t" r="r" b="b"/>
              <a:pathLst>
                <a:path w="1155700" h="1371600">
                  <a:moveTo>
                    <a:pt x="1082040" y="1371600"/>
                  </a:moveTo>
                  <a:lnTo>
                    <a:pt x="73152" y="1371600"/>
                  </a:lnTo>
                  <a:lnTo>
                    <a:pt x="45005" y="1365956"/>
                  </a:lnTo>
                  <a:lnTo>
                    <a:pt x="21716" y="1350454"/>
                  </a:lnTo>
                  <a:lnTo>
                    <a:pt x="5857" y="1327237"/>
                  </a:lnTo>
                  <a:lnTo>
                    <a:pt x="0" y="1298448"/>
                  </a:lnTo>
                  <a:lnTo>
                    <a:pt x="0" y="73151"/>
                  </a:lnTo>
                  <a:lnTo>
                    <a:pt x="5857" y="44362"/>
                  </a:lnTo>
                  <a:lnTo>
                    <a:pt x="21716" y="21145"/>
                  </a:lnTo>
                  <a:lnTo>
                    <a:pt x="45005" y="5643"/>
                  </a:lnTo>
                  <a:lnTo>
                    <a:pt x="73152" y="0"/>
                  </a:lnTo>
                  <a:lnTo>
                    <a:pt x="1082040" y="0"/>
                  </a:lnTo>
                  <a:lnTo>
                    <a:pt x="1110829" y="5643"/>
                  </a:lnTo>
                  <a:lnTo>
                    <a:pt x="1134046" y="21145"/>
                  </a:lnTo>
                  <a:lnTo>
                    <a:pt x="1149548" y="44362"/>
                  </a:lnTo>
                  <a:lnTo>
                    <a:pt x="1155192" y="73151"/>
                  </a:lnTo>
                  <a:lnTo>
                    <a:pt x="1155192" y="1298448"/>
                  </a:lnTo>
                  <a:lnTo>
                    <a:pt x="1149548" y="1327237"/>
                  </a:lnTo>
                  <a:lnTo>
                    <a:pt x="1134046" y="1350454"/>
                  </a:lnTo>
                  <a:lnTo>
                    <a:pt x="1110829" y="1365956"/>
                  </a:lnTo>
                  <a:lnTo>
                    <a:pt x="1082040" y="137160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33059" y="5250180"/>
              <a:ext cx="1155700" cy="1371600"/>
            </a:xfrm>
            <a:custGeom>
              <a:avLst/>
              <a:gdLst/>
              <a:ahLst/>
              <a:cxnLst/>
              <a:rect l="l" t="t" r="r" b="b"/>
              <a:pathLst>
                <a:path w="1155700" h="1371600">
                  <a:moveTo>
                    <a:pt x="1082039" y="1371600"/>
                  </a:moveTo>
                  <a:lnTo>
                    <a:pt x="1110829" y="1365956"/>
                  </a:lnTo>
                  <a:lnTo>
                    <a:pt x="1134046" y="1350454"/>
                  </a:lnTo>
                  <a:lnTo>
                    <a:pt x="1149548" y="1327237"/>
                  </a:lnTo>
                  <a:lnTo>
                    <a:pt x="1155191" y="1298448"/>
                  </a:lnTo>
                  <a:lnTo>
                    <a:pt x="1155191" y="73151"/>
                  </a:lnTo>
                  <a:lnTo>
                    <a:pt x="1149548" y="44362"/>
                  </a:lnTo>
                  <a:lnTo>
                    <a:pt x="1134046" y="21145"/>
                  </a:lnTo>
                  <a:lnTo>
                    <a:pt x="1110829" y="5643"/>
                  </a:lnTo>
                  <a:lnTo>
                    <a:pt x="1082039" y="0"/>
                  </a:lnTo>
                  <a:lnTo>
                    <a:pt x="73151" y="0"/>
                  </a:lnTo>
                  <a:lnTo>
                    <a:pt x="45005" y="5643"/>
                  </a:lnTo>
                  <a:lnTo>
                    <a:pt x="21716" y="21145"/>
                  </a:lnTo>
                  <a:lnTo>
                    <a:pt x="5857" y="44362"/>
                  </a:lnTo>
                  <a:lnTo>
                    <a:pt x="0" y="73151"/>
                  </a:lnTo>
                  <a:lnTo>
                    <a:pt x="0" y="1298448"/>
                  </a:lnTo>
                  <a:lnTo>
                    <a:pt x="5857" y="1327237"/>
                  </a:lnTo>
                  <a:lnTo>
                    <a:pt x="21716" y="1350454"/>
                  </a:lnTo>
                  <a:lnTo>
                    <a:pt x="45005" y="1365956"/>
                  </a:lnTo>
                  <a:lnTo>
                    <a:pt x="73151" y="1371600"/>
                  </a:lnTo>
                  <a:lnTo>
                    <a:pt x="1082039" y="1371600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16879" y="5321808"/>
              <a:ext cx="988060" cy="386080"/>
            </a:xfrm>
            <a:custGeom>
              <a:avLst/>
              <a:gdLst/>
              <a:ahLst/>
              <a:cxnLst/>
              <a:rect l="l" t="t" r="r" b="b"/>
              <a:pathLst>
                <a:path w="988059" h="386079">
                  <a:moveTo>
                    <a:pt x="914400" y="385572"/>
                  </a:moveTo>
                  <a:lnTo>
                    <a:pt x="73152" y="385572"/>
                  </a:lnTo>
                  <a:lnTo>
                    <a:pt x="45005" y="379928"/>
                  </a:lnTo>
                  <a:lnTo>
                    <a:pt x="21716" y="364426"/>
                  </a:lnTo>
                  <a:lnTo>
                    <a:pt x="5857" y="341209"/>
                  </a:lnTo>
                  <a:lnTo>
                    <a:pt x="0" y="312420"/>
                  </a:lnTo>
                  <a:lnTo>
                    <a:pt x="0" y="73152"/>
                  </a:lnTo>
                  <a:lnTo>
                    <a:pt x="5857" y="45005"/>
                  </a:lnTo>
                  <a:lnTo>
                    <a:pt x="21716" y="21717"/>
                  </a:lnTo>
                  <a:lnTo>
                    <a:pt x="45005" y="5857"/>
                  </a:lnTo>
                  <a:lnTo>
                    <a:pt x="73152" y="0"/>
                  </a:lnTo>
                  <a:lnTo>
                    <a:pt x="914400" y="0"/>
                  </a:lnTo>
                  <a:lnTo>
                    <a:pt x="943189" y="5857"/>
                  </a:lnTo>
                  <a:lnTo>
                    <a:pt x="966406" y="21717"/>
                  </a:lnTo>
                  <a:lnTo>
                    <a:pt x="981908" y="45005"/>
                  </a:lnTo>
                  <a:lnTo>
                    <a:pt x="987552" y="73152"/>
                  </a:lnTo>
                  <a:lnTo>
                    <a:pt x="987552" y="312420"/>
                  </a:lnTo>
                  <a:lnTo>
                    <a:pt x="981908" y="341209"/>
                  </a:lnTo>
                  <a:lnTo>
                    <a:pt x="966406" y="364426"/>
                  </a:lnTo>
                  <a:lnTo>
                    <a:pt x="943189" y="379928"/>
                  </a:lnTo>
                  <a:lnTo>
                    <a:pt x="914400" y="385572"/>
                  </a:lnTo>
                  <a:close/>
                </a:path>
              </a:pathLst>
            </a:custGeom>
            <a:solidFill>
              <a:srgbClr val="A5B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16879" y="5321808"/>
              <a:ext cx="988060" cy="386080"/>
            </a:xfrm>
            <a:custGeom>
              <a:avLst/>
              <a:gdLst/>
              <a:ahLst/>
              <a:cxnLst/>
              <a:rect l="l" t="t" r="r" b="b"/>
              <a:pathLst>
                <a:path w="988059" h="386079">
                  <a:moveTo>
                    <a:pt x="914400" y="385572"/>
                  </a:moveTo>
                  <a:lnTo>
                    <a:pt x="943189" y="379928"/>
                  </a:lnTo>
                  <a:lnTo>
                    <a:pt x="966406" y="364426"/>
                  </a:lnTo>
                  <a:lnTo>
                    <a:pt x="981908" y="341209"/>
                  </a:lnTo>
                  <a:lnTo>
                    <a:pt x="987552" y="312420"/>
                  </a:lnTo>
                  <a:lnTo>
                    <a:pt x="987552" y="73152"/>
                  </a:lnTo>
                  <a:lnTo>
                    <a:pt x="981908" y="45005"/>
                  </a:lnTo>
                  <a:lnTo>
                    <a:pt x="966406" y="21717"/>
                  </a:lnTo>
                  <a:lnTo>
                    <a:pt x="943189" y="5857"/>
                  </a:lnTo>
                  <a:lnTo>
                    <a:pt x="914400" y="0"/>
                  </a:lnTo>
                  <a:lnTo>
                    <a:pt x="73152" y="0"/>
                  </a:lnTo>
                  <a:lnTo>
                    <a:pt x="45005" y="5857"/>
                  </a:lnTo>
                  <a:lnTo>
                    <a:pt x="21716" y="21717"/>
                  </a:lnTo>
                  <a:lnTo>
                    <a:pt x="5857" y="45005"/>
                  </a:lnTo>
                  <a:lnTo>
                    <a:pt x="0" y="73152"/>
                  </a:lnTo>
                  <a:lnTo>
                    <a:pt x="0" y="312420"/>
                  </a:lnTo>
                  <a:lnTo>
                    <a:pt x="5857" y="341209"/>
                  </a:lnTo>
                  <a:lnTo>
                    <a:pt x="21716" y="364426"/>
                  </a:lnTo>
                  <a:lnTo>
                    <a:pt x="45005" y="379928"/>
                  </a:lnTo>
                  <a:lnTo>
                    <a:pt x="73152" y="385572"/>
                  </a:lnTo>
                  <a:lnTo>
                    <a:pt x="914400" y="385572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9279" y="5458967"/>
              <a:ext cx="580643" cy="10058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97167" y="5465064"/>
              <a:ext cx="57912" cy="9601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675120" y="5250179"/>
              <a:ext cx="1156970" cy="1371600"/>
            </a:xfrm>
            <a:custGeom>
              <a:avLst/>
              <a:gdLst/>
              <a:ahLst/>
              <a:cxnLst/>
              <a:rect l="l" t="t" r="r" b="b"/>
              <a:pathLst>
                <a:path w="1156970" h="1371600">
                  <a:moveTo>
                    <a:pt x="1083564" y="1371600"/>
                  </a:moveTo>
                  <a:lnTo>
                    <a:pt x="73152" y="1371600"/>
                  </a:lnTo>
                  <a:lnTo>
                    <a:pt x="45005" y="1365956"/>
                  </a:lnTo>
                  <a:lnTo>
                    <a:pt x="21717" y="1350454"/>
                  </a:lnTo>
                  <a:lnTo>
                    <a:pt x="5857" y="1327237"/>
                  </a:lnTo>
                  <a:lnTo>
                    <a:pt x="0" y="1298448"/>
                  </a:lnTo>
                  <a:lnTo>
                    <a:pt x="0" y="73151"/>
                  </a:lnTo>
                  <a:lnTo>
                    <a:pt x="5857" y="44362"/>
                  </a:lnTo>
                  <a:lnTo>
                    <a:pt x="21717" y="21145"/>
                  </a:lnTo>
                  <a:lnTo>
                    <a:pt x="45005" y="5643"/>
                  </a:lnTo>
                  <a:lnTo>
                    <a:pt x="73152" y="0"/>
                  </a:lnTo>
                  <a:lnTo>
                    <a:pt x="1083564" y="0"/>
                  </a:lnTo>
                  <a:lnTo>
                    <a:pt x="1111710" y="5643"/>
                  </a:lnTo>
                  <a:lnTo>
                    <a:pt x="1134999" y="21145"/>
                  </a:lnTo>
                  <a:lnTo>
                    <a:pt x="1150858" y="44362"/>
                  </a:lnTo>
                  <a:lnTo>
                    <a:pt x="1156716" y="73151"/>
                  </a:lnTo>
                  <a:lnTo>
                    <a:pt x="1156716" y="1298448"/>
                  </a:lnTo>
                  <a:lnTo>
                    <a:pt x="1150858" y="1327237"/>
                  </a:lnTo>
                  <a:lnTo>
                    <a:pt x="1134999" y="1350454"/>
                  </a:lnTo>
                  <a:lnTo>
                    <a:pt x="1111710" y="1365956"/>
                  </a:lnTo>
                  <a:lnTo>
                    <a:pt x="1083564" y="137160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75120" y="5250180"/>
              <a:ext cx="1156970" cy="1371600"/>
            </a:xfrm>
            <a:custGeom>
              <a:avLst/>
              <a:gdLst/>
              <a:ahLst/>
              <a:cxnLst/>
              <a:rect l="l" t="t" r="r" b="b"/>
              <a:pathLst>
                <a:path w="1156970" h="1371600">
                  <a:moveTo>
                    <a:pt x="1083564" y="1371600"/>
                  </a:moveTo>
                  <a:lnTo>
                    <a:pt x="1111710" y="1365956"/>
                  </a:lnTo>
                  <a:lnTo>
                    <a:pt x="1134999" y="1350454"/>
                  </a:lnTo>
                  <a:lnTo>
                    <a:pt x="1150858" y="1327237"/>
                  </a:lnTo>
                  <a:lnTo>
                    <a:pt x="1156716" y="1298448"/>
                  </a:lnTo>
                  <a:lnTo>
                    <a:pt x="1156716" y="73151"/>
                  </a:lnTo>
                  <a:lnTo>
                    <a:pt x="1150858" y="44362"/>
                  </a:lnTo>
                  <a:lnTo>
                    <a:pt x="1134999" y="21145"/>
                  </a:lnTo>
                  <a:lnTo>
                    <a:pt x="1111710" y="5643"/>
                  </a:lnTo>
                  <a:lnTo>
                    <a:pt x="1083564" y="0"/>
                  </a:lnTo>
                  <a:lnTo>
                    <a:pt x="73151" y="0"/>
                  </a:lnTo>
                  <a:lnTo>
                    <a:pt x="45005" y="5643"/>
                  </a:lnTo>
                  <a:lnTo>
                    <a:pt x="21717" y="21145"/>
                  </a:lnTo>
                  <a:lnTo>
                    <a:pt x="5857" y="44362"/>
                  </a:lnTo>
                  <a:lnTo>
                    <a:pt x="0" y="73151"/>
                  </a:lnTo>
                  <a:lnTo>
                    <a:pt x="0" y="1298448"/>
                  </a:lnTo>
                  <a:lnTo>
                    <a:pt x="5857" y="1327237"/>
                  </a:lnTo>
                  <a:lnTo>
                    <a:pt x="21717" y="1350454"/>
                  </a:lnTo>
                  <a:lnTo>
                    <a:pt x="45005" y="1365956"/>
                  </a:lnTo>
                  <a:lnTo>
                    <a:pt x="73151" y="1371600"/>
                  </a:lnTo>
                  <a:lnTo>
                    <a:pt x="1083564" y="1371600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60463" y="5321808"/>
              <a:ext cx="986155" cy="386080"/>
            </a:xfrm>
            <a:custGeom>
              <a:avLst/>
              <a:gdLst/>
              <a:ahLst/>
              <a:cxnLst/>
              <a:rect l="l" t="t" r="r" b="b"/>
              <a:pathLst>
                <a:path w="986154" h="386079">
                  <a:moveTo>
                    <a:pt x="912875" y="385572"/>
                  </a:moveTo>
                  <a:lnTo>
                    <a:pt x="73151" y="385572"/>
                  </a:lnTo>
                  <a:lnTo>
                    <a:pt x="44362" y="379928"/>
                  </a:lnTo>
                  <a:lnTo>
                    <a:pt x="21145" y="364426"/>
                  </a:lnTo>
                  <a:lnTo>
                    <a:pt x="5643" y="341209"/>
                  </a:lnTo>
                  <a:lnTo>
                    <a:pt x="0" y="312420"/>
                  </a:lnTo>
                  <a:lnTo>
                    <a:pt x="0" y="73152"/>
                  </a:lnTo>
                  <a:lnTo>
                    <a:pt x="5643" y="45005"/>
                  </a:lnTo>
                  <a:lnTo>
                    <a:pt x="21145" y="21717"/>
                  </a:lnTo>
                  <a:lnTo>
                    <a:pt x="44362" y="5857"/>
                  </a:lnTo>
                  <a:lnTo>
                    <a:pt x="73151" y="0"/>
                  </a:lnTo>
                  <a:lnTo>
                    <a:pt x="912875" y="0"/>
                  </a:lnTo>
                  <a:lnTo>
                    <a:pt x="941665" y="5857"/>
                  </a:lnTo>
                  <a:lnTo>
                    <a:pt x="964882" y="21717"/>
                  </a:lnTo>
                  <a:lnTo>
                    <a:pt x="980384" y="45005"/>
                  </a:lnTo>
                  <a:lnTo>
                    <a:pt x="986027" y="73152"/>
                  </a:lnTo>
                  <a:lnTo>
                    <a:pt x="986027" y="312420"/>
                  </a:lnTo>
                  <a:lnTo>
                    <a:pt x="980384" y="341209"/>
                  </a:lnTo>
                  <a:lnTo>
                    <a:pt x="964882" y="364426"/>
                  </a:lnTo>
                  <a:lnTo>
                    <a:pt x="941665" y="379928"/>
                  </a:lnTo>
                  <a:lnTo>
                    <a:pt x="912875" y="385572"/>
                  </a:lnTo>
                  <a:close/>
                </a:path>
              </a:pathLst>
            </a:custGeom>
            <a:solidFill>
              <a:srgbClr val="A5B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60463" y="5321808"/>
              <a:ext cx="986155" cy="386080"/>
            </a:xfrm>
            <a:custGeom>
              <a:avLst/>
              <a:gdLst/>
              <a:ahLst/>
              <a:cxnLst/>
              <a:rect l="l" t="t" r="r" b="b"/>
              <a:pathLst>
                <a:path w="986154" h="386079">
                  <a:moveTo>
                    <a:pt x="912875" y="385572"/>
                  </a:moveTo>
                  <a:lnTo>
                    <a:pt x="941665" y="379928"/>
                  </a:lnTo>
                  <a:lnTo>
                    <a:pt x="964882" y="364426"/>
                  </a:lnTo>
                  <a:lnTo>
                    <a:pt x="980384" y="341209"/>
                  </a:lnTo>
                  <a:lnTo>
                    <a:pt x="986027" y="312420"/>
                  </a:lnTo>
                  <a:lnTo>
                    <a:pt x="986027" y="73152"/>
                  </a:lnTo>
                  <a:lnTo>
                    <a:pt x="980384" y="45005"/>
                  </a:lnTo>
                  <a:lnTo>
                    <a:pt x="964882" y="21717"/>
                  </a:lnTo>
                  <a:lnTo>
                    <a:pt x="941665" y="5857"/>
                  </a:lnTo>
                  <a:lnTo>
                    <a:pt x="912875" y="0"/>
                  </a:lnTo>
                  <a:lnTo>
                    <a:pt x="73151" y="0"/>
                  </a:lnTo>
                  <a:lnTo>
                    <a:pt x="44362" y="5857"/>
                  </a:lnTo>
                  <a:lnTo>
                    <a:pt x="21145" y="21717"/>
                  </a:lnTo>
                  <a:lnTo>
                    <a:pt x="5643" y="45005"/>
                  </a:lnTo>
                  <a:lnTo>
                    <a:pt x="0" y="73152"/>
                  </a:lnTo>
                  <a:lnTo>
                    <a:pt x="0" y="312420"/>
                  </a:lnTo>
                  <a:lnTo>
                    <a:pt x="5643" y="341209"/>
                  </a:lnTo>
                  <a:lnTo>
                    <a:pt x="21145" y="364426"/>
                  </a:lnTo>
                  <a:lnTo>
                    <a:pt x="44362" y="379928"/>
                  </a:lnTo>
                  <a:lnTo>
                    <a:pt x="73151" y="385572"/>
                  </a:lnTo>
                  <a:lnTo>
                    <a:pt x="912875" y="385572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1339" y="5458967"/>
              <a:ext cx="580643" cy="10058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39228" y="5463539"/>
              <a:ext cx="60959" cy="9601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319016" y="4335780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8" y="196595"/>
                  </a:moveTo>
                  <a:lnTo>
                    <a:pt x="0" y="196595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196595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19016" y="4335780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5"/>
                  </a:moveTo>
                  <a:lnTo>
                    <a:pt x="292608" y="196595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73880" y="4390643"/>
              <a:ext cx="53339" cy="8229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43983" y="4389119"/>
              <a:ext cx="117348" cy="86867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975860" y="4335780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7" y="196595"/>
                  </a:moveTo>
                  <a:lnTo>
                    <a:pt x="0" y="196595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6595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75860" y="4335780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5"/>
                  </a:moveTo>
                  <a:lnTo>
                    <a:pt x="292607" y="196595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64251" y="4389119"/>
              <a:ext cx="118871" cy="8686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648200" y="4581143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7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648200" y="4581143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6"/>
                  </a:moveTo>
                  <a:lnTo>
                    <a:pt x="292607" y="196596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03064" y="4634484"/>
              <a:ext cx="53339" cy="82295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73167" y="4634484"/>
              <a:ext cx="114300" cy="8229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319016" y="4581143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8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19016" y="4581143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6"/>
                  </a:moveTo>
                  <a:lnTo>
                    <a:pt x="292608" y="196596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07407" y="4634483"/>
              <a:ext cx="117348" cy="8686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975860" y="4581143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7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75860" y="4581143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6"/>
                  </a:moveTo>
                  <a:lnTo>
                    <a:pt x="292607" y="196596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64251" y="4634484"/>
              <a:ext cx="123444" cy="8229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319016" y="4821935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8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19016" y="4821935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6"/>
                  </a:moveTo>
                  <a:lnTo>
                    <a:pt x="292608" y="196596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07407" y="4875276"/>
              <a:ext cx="117348" cy="86868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5871971" y="4347972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5" h="198120">
                  <a:moveTo>
                    <a:pt x="292608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198119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71971" y="4347972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5" h="198120">
                  <a:moveTo>
                    <a:pt x="0" y="198119"/>
                  </a:moveTo>
                  <a:lnTo>
                    <a:pt x="292608" y="198119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98119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26835" y="4402835"/>
              <a:ext cx="53339" cy="8229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96939" y="4401311"/>
              <a:ext cx="117348" cy="86867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542787" y="4347972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5" h="198120">
                  <a:moveTo>
                    <a:pt x="292608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198119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542787" y="4347972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5" h="198120">
                  <a:moveTo>
                    <a:pt x="0" y="198119"/>
                  </a:moveTo>
                  <a:lnTo>
                    <a:pt x="292608" y="198119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98119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631179" y="4402835"/>
              <a:ext cx="118871" cy="8229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201155" y="4347972"/>
              <a:ext cx="291465" cy="198120"/>
            </a:xfrm>
            <a:custGeom>
              <a:avLst/>
              <a:gdLst/>
              <a:ahLst/>
              <a:cxnLst/>
              <a:rect l="l" t="t" r="r" b="b"/>
              <a:pathLst>
                <a:path w="291464" h="198120">
                  <a:moveTo>
                    <a:pt x="291083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291083" y="0"/>
                  </a:lnTo>
                  <a:lnTo>
                    <a:pt x="291083" y="198119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01155" y="4347972"/>
              <a:ext cx="291465" cy="198120"/>
            </a:xfrm>
            <a:custGeom>
              <a:avLst/>
              <a:gdLst/>
              <a:ahLst/>
              <a:cxnLst/>
              <a:rect l="l" t="t" r="r" b="b"/>
              <a:pathLst>
                <a:path w="291464" h="198120">
                  <a:moveTo>
                    <a:pt x="0" y="198119"/>
                  </a:moveTo>
                  <a:lnTo>
                    <a:pt x="291083" y="198119"/>
                  </a:lnTo>
                  <a:lnTo>
                    <a:pt x="291083" y="0"/>
                  </a:lnTo>
                  <a:lnTo>
                    <a:pt x="0" y="0"/>
                  </a:lnTo>
                  <a:lnTo>
                    <a:pt x="0" y="198119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88023" y="4401311"/>
              <a:ext cx="120396" cy="86867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5871971" y="4593335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8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871971" y="4593335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6"/>
                  </a:moveTo>
                  <a:lnTo>
                    <a:pt x="292608" y="196596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60364" y="4646675"/>
              <a:ext cx="117348" cy="86867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542787" y="4593335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8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542787" y="4593335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6"/>
                  </a:moveTo>
                  <a:lnTo>
                    <a:pt x="292608" y="196596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31179" y="4646675"/>
              <a:ext cx="118871" cy="86867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7114032" y="4347972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4" h="198120">
                  <a:moveTo>
                    <a:pt x="292607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8119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114032" y="4347972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4" h="198120">
                  <a:moveTo>
                    <a:pt x="0" y="198119"/>
                  </a:moveTo>
                  <a:lnTo>
                    <a:pt x="292607" y="198119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8119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02423" y="4402835"/>
              <a:ext cx="118872" cy="82296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784847" y="4347972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4" h="198120">
                  <a:moveTo>
                    <a:pt x="292607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8119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84847" y="4347972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4" h="198120">
                  <a:moveTo>
                    <a:pt x="0" y="198119"/>
                  </a:moveTo>
                  <a:lnTo>
                    <a:pt x="292607" y="198119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8119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73239" y="4401311"/>
              <a:ext cx="118872" cy="86867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7443215" y="4347972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4" h="198120">
                  <a:moveTo>
                    <a:pt x="292607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8119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43215" y="4347972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4" h="198120">
                  <a:moveTo>
                    <a:pt x="0" y="198119"/>
                  </a:moveTo>
                  <a:lnTo>
                    <a:pt x="292607" y="198119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8119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531607" y="4401311"/>
              <a:ext cx="118872" cy="86867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7114032" y="4593335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4" h="196850">
                  <a:moveTo>
                    <a:pt x="292607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114032" y="4593335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4" h="196850">
                  <a:moveTo>
                    <a:pt x="0" y="196596"/>
                  </a:moveTo>
                  <a:lnTo>
                    <a:pt x="292607" y="196596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68896" y="4648200"/>
              <a:ext cx="53339" cy="8229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40523" y="4648200"/>
              <a:ext cx="114300" cy="82295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6784847" y="4593335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4" h="196850">
                  <a:moveTo>
                    <a:pt x="292607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784847" y="4593335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4" h="196850">
                  <a:moveTo>
                    <a:pt x="0" y="196596"/>
                  </a:moveTo>
                  <a:lnTo>
                    <a:pt x="292607" y="196596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73239" y="4648200"/>
              <a:ext cx="118872" cy="82295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7443215" y="4593335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4" h="196850">
                  <a:moveTo>
                    <a:pt x="292607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443215" y="4593335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4" h="196850">
                  <a:moveTo>
                    <a:pt x="0" y="196596"/>
                  </a:moveTo>
                  <a:lnTo>
                    <a:pt x="292607" y="196596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31607" y="4648200"/>
              <a:ext cx="121920" cy="82295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4666488" y="5809487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8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666488" y="5809487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6"/>
                  </a:moveTo>
                  <a:lnTo>
                    <a:pt x="292608" y="196596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53355" y="5862828"/>
              <a:ext cx="120395" cy="86867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4337303" y="5809487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8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337303" y="5809487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6"/>
                  </a:moveTo>
                  <a:lnTo>
                    <a:pt x="292608" y="196596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425696" y="5862828"/>
              <a:ext cx="118871" cy="86867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4994148" y="5809487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7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994148" y="5809487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6"/>
                  </a:moveTo>
                  <a:lnTo>
                    <a:pt x="292607" y="196596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82539" y="5864351"/>
              <a:ext cx="117348" cy="86867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4337303" y="6054851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8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337303" y="6054851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6"/>
                  </a:moveTo>
                  <a:lnTo>
                    <a:pt x="292608" y="196596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425696" y="6106667"/>
              <a:ext cx="117347" cy="86867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5871971" y="5809487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8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871971" y="5809487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6"/>
                  </a:moveTo>
                  <a:lnTo>
                    <a:pt x="292608" y="196596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60364" y="5862828"/>
              <a:ext cx="118871" cy="86867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5542787" y="5809487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8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542787" y="5809487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6"/>
                  </a:moveTo>
                  <a:lnTo>
                    <a:pt x="292608" y="196596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31179" y="5862828"/>
              <a:ext cx="117347" cy="86867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6201155" y="5809487"/>
              <a:ext cx="291465" cy="196850"/>
            </a:xfrm>
            <a:custGeom>
              <a:avLst/>
              <a:gdLst/>
              <a:ahLst/>
              <a:cxnLst/>
              <a:rect l="l" t="t" r="r" b="b"/>
              <a:pathLst>
                <a:path w="291464" h="196850">
                  <a:moveTo>
                    <a:pt x="291083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1083" y="0"/>
                  </a:lnTo>
                  <a:lnTo>
                    <a:pt x="291083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01155" y="5809487"/>
              <a:ext cx="291465" cy="196850"/>
            </a:xfrm>
            <a:custGeom>
              <a:avLst/>
              <a:gdLst/>
              <a:ahLst/>
              <a:cxnLst/>
              <a:rect l="l" t="t" r="r" b="b"/>
              <a:pathLst>
                <a:path w="291464" h="196850">
                  <a:moveTo>
                    <a:pt x="0" y="196596"/>
                  </a:moveTo>
                  <a:lnTo>
                    <a:pt x="291083" y="196596"/>
                  </a:lnTo>
                  <a:lnTo>
                    <a:pt x="291083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288023" y="5862828"/>
              <a:ext cx="120396" cy="86867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5542787" y="6054851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292608" y="196596"/>
                  </a:moveTo>
                  <a:lnTo>
                    <a:pt x="0" y="196596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196596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542787" y="6054851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96"/>
                  </a:moveTo>
                  <a:lnTo>
                    <a:pt x="292608" y="196596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31179" y="6108192"/>
              <a:ext cx="118871" cy="82295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7114032" y="5821680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4" h="198120">
                  <a:moveTo>
                    <a:pt x="292607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8119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114032" y="5821680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4" h="198120">
                  <a:moveTo>
                    <a:pt x="0" y="198119"/>
                  </a:moveTo>
                  <a:lnTo>
                    <a:pt x="292607" y="198119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8119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02423" y="5876544"/>
              <a:ext cx="117348" cy="86867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6784847" y="5821680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4" h="198120">
                  <a:moveTo>
                    <a:pt x="292607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8119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784847" y="5821680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4" h="198120">
                  <a:moveTo>
                    <a:pt x="0" y="198119"/>
                  </a:moveTo>
                  <a:lnTo>
                    <a:pt x="292607" y="198119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8119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39711" y="5876544"/>
              <a:ext cx="53339" cy="82295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11339" y="5876544"/>
              <a:ext cx="114300" cy="82295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7443215" y="5821680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4" h="198120">
                  <a:moveTo>
                    <a:pt x="292607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8119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443215" y="5821680"/>
              <a:ext cx="292735" cy="198120"/>
            </a:xfrm>
            <a:custGeom>
              <a:avLst/>
              <a:gdLst/>
              <a:ahLst/>
              <a:cxnLst/>
              <a:rect l="l" t="t" r="r" b="b"/>
              <a:pathLst>
                <a:path w="292734" h="198120">
                  <a:moveTo>
                    <a:pt x="0" y="198119"/>
                  </a:moveTo>
                  <a:lnTo>
                    <a:pt x="292607" y="198119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8119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98079" y="5876544"/>
              <a:ext cx="53339" cy="82295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568183" y="5875019"/>
              <a:ext cx="115823" cy="86867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7114032" y="6067044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4" h="196850">
                  <a:moveTo>
                    <a:pt x="292607" y="196595"/>
                  </a:moveTo>
                  <a:lnTo>
                    <a:pt x="0" y="196595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6595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114032" y="6067044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4" h="196850">
                  <a:moveTo>
                    <a:pt x="0" y="196595"/>
                  </a:moveTo>
                  <a:lnTo>
                    <a:pt x="292607" y="196595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202423" y="6120383"/>
              <a:ext cx="117348" cy="86867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6784847" y="6067044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4" h="196850">
                  <a:moveTo>
                    <a:pt x="292607" y="196595"/>
                  </a:moveTo>
                  <a:lnTo>
                    <a:pt x="0" y="196595"/>
                  </a:lnTo>
                  <a:lnTo>
                    <a:pt x="0" y="0"/>
                  </a:lnTo>
                  <a:lnTo>
                    <a:pt x="292607" y="0"/>
                  </a:lnTo>
                  <a:lnTo>
                    <a:pt x="292607" y="196595"/>
                  </a:lnTo>
                  <a:close/>
                </a:path>
              </a:pathLst>
            </a:custGeom>
            <a:solidFill>
              <a:srgbClr val="EFD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784847" y="6067044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4" h="196850">
                  <a:moveTo>
                    <a:pt x="0" y="196595"/>
                  </a:moveTo>
                  <a:lnTo>
                    <a:pt x="292607" y="196595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73239" y="6121907"/>
              <a:ext cx="118872" cy="82295"/>
            </a:xfrm>
            <a:prstGeom prst="rect">
              <a:avLst/>
            </a:prstGeom>
          </p:spPr>
        </p:pic>
      </p:grpSp>
      <p:sp>
        <p:nvSpPr>
          <p:cNvPr id="161" name="object 161"/>
          <p:cNvSpPr txBox="1"/>
          <p:nvPr/>
        </p:nvSpPr>
        <p:spPr>
          <a:xfrm>
            <a:off x="840780" y="1350387"/>
            <a:ext cx="3284854" cy="20447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400"/>
              </a:spcBef>
              <a:buClr>
                <a:srgbClr val="BF504D"/>
              </a:buClr>
              <a:buSzPct val="85000"/>
              <a:buFont typeface="Times New Roman"/>
              <a:buChar char="●"/>
              <a:tabLst>
                <a:tab pos="286385" algn="l"/>
                <a:tab pos="287020" algn="l"/>
              </a:tabLst>
            </a:pPr>
            <a:r>
              <a:rPr sz="2000" b="1" spc="-10" dirty="0">
                <a:latin typeface="Calibri"/>
                <a:cs typeface="Calibri"/>
              </a:rPr>
              <a:t>HDFS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multi-node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652145" lvl="1" indent="-274955">
              <a:lnSpc>
                <a:spcPct val="100000"/>
              </a:lnSpc>
              <a:spcBef>
                <a:spcPts val="300"/>
              </a:spcBef>
              <a:buClr>
                <a:srgbClr val="A84442"/>
              </a:buClr>
              <a:buSzPct val="85000"/>
              <a:buFont typeface="Times New Roman"/>
              <a:buChar char="●"/>
              <a:tabLst>
                <a:tab pos="652145" algn="l"/>
                <a:tab pos="652780" algn="l"/>
              </a:tabLst>
            </a:pPr>
            <a:r>
              <a:rPr sz="2000" b="1" spc="-5" dirty="0">
                <a:solidFill>
                  <a:srgbClr val="1F497C"/>
                </a:solidFill>
                <a:latin typeface="Calibri"/>
                <a:cs typeface="Calibri"/>
              </a:rPr>
              <a:t>Name</a:t>
            </a:r>
            <a:r>
              <a:rPr sz="2000" b="1" spc="-15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97C"/>
                </a:solidFill>
                <a:latin typeface="Calibri"/>
                <a:cs typeface="Calibri"/>
              </a:rPr>
              <a:t>Node</a:t>
            </a:r>
            <a:r>
              <a:rPr sz="2000" b="1" spc="-55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97C"/>
                </a:solidFill>
                <a:latin typeface="Calibri"/>
                <a:cs typeface="Calibri"/>
              </a:rPr>
              <a:t>(Master)</a:t>
            </a:r>
            <a:endParaRPr sz="2000">
              <a:latin typeface="Calibri"/>
              <a:cs typeface="Calibri"/>
            </a:endParaRPr>
          </a:p>
          <a:p>
            <a:pPr marL="1017905" lvl="2" indent="-229235">
              <a:lnSpc>
                <a:spcPct val="100000"/>
              </a:lnSpc>
              <a:spcBef>
                <a:spcPts val="300"/>
              </a:spcBef>
              <a:buClr>
                <a:srgbClr val="8C3836"/>
              </a:buClr>
              <a:buSzPct val="85000"/>
              <a:buFont typeface="Times New Roman"/>
              <a:buChar char="●"/>
              <a:tabLst>
                <a:tab pos="1018540" algn="l"/>
              </a:tabLst>
            </a:pPr>
            <a:r>
              <a:rPr sz="2000" b="1" dirty="0">
                <a:latin typeface="Calibri"/>
                <a:cs typeface="Calibri"/>
              </a:rPr>
              <a:t>Single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point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failure</a:t>
            </a:r>
            <a:endParaRPr sz="2000">
              <a:latin typeface="Calibri"/>
              <a:cs typeface="Calibri"/>
            </a:endParaRPr>
          </a:p>
          <a:p>
            <a:pPr marL="652145" lvl="1" indent="-274955">
              <a:lnSpc>
                <a:spcPct val="100000"/>
              </a:lnSpc>
              <a:spcBef>
                <a:spcPts val="295"/>
              </a:spcBef>
              <a:buClr>
                <a:srgbClr val="A84442"/>
              </a:buClr>
              <a:buSzPct val="85000"/>
              <a:buFont typeface="Times New Roman"/>
              <a:buChar char="●"/>
              <a:tabLst>
                <a:tab pos="652145" algn="l"/>
                <a:tab pos="652780" algn="l"/>
              </a:tabLst>
            </a:pPr>
            <a:r>
              <a:rPr sz="2000" b="1" spc="-20" dirty="0">
                <a:solidFill>
                  <a:srgbClr val="1F497C"/>
                </a:solidFill>
                <a:latin typeface="Calibri"/>
                <a:cs typeface="Calibri"/>
              </a:rPr>
              <a:t>Data</a:t>
            </a:r>
            <a:r>
              <a:rPr sz="2000" b="1" spc="-15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97C"/>
                </a:solidFill>
                <a:latin typeface="Calibri"/>
                <a:cs typeface="Calibri"/>
              </a:rPr>
              <a:t>Node</a:t>
            </a:r>
            <a:r>
              <a:rPr sz="2000" b="1" spc="-35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97C"/>
                </a:solidFill>
                <a:latin typeface="Calibri"/>
                <a:cs typeface="Calibri"/>
              </a:rPr>
              <a:t>(Slave)</a:t>
            </a:r>
            <a:endParaRPr sz="2000">
              <a:latin typeface="Calibri"/>
              <a:cs typeface="Calibri"/>
            </a:endParaRPr>
          </a:p>
          <a:p>
            <a:pPr marL="1017905" marR="17145" lvl="2" indent="-228600">
              <a:lnSpc>
                <a:spcPct val="100000"/>
              </a:lnSpc>
              <a:spcBef>
                <a:spcPts val="300"/>
              </a:spcBef>
              <a:buClr>
                <a:srgbClr val="8C3836"/>
              </a:buClr>
              <a:buSzPct val="85000"/>
              <a:buFont typeface="Times New Roman"/>
              <a:buChar char="●"/>
              <a:tabLst>
                <a:tab pos="1018540" algn="l"/>
              </a:tabLst>
            </a:pPr>
            <a:r>
              <a:rPr sz="2000" b="1" spc="-15" dirty="0">
                <a:latin typeface="Calibri"/>
                <a:cs typeface="Calibri"/>
              </a:rPr>
              <a:t>Failure tolerant (Data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replication</a:t>
            </a:r>
            <a:r>
              <a:rPr sz="1400" b="1" spc="-1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621" y="802578"/>
            <a:ext cx="526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Hadoop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Modes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of</a:t>
            </a:r>
            <a:r>
              <a:rPr sz="3600" b="0" spc="-3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Operation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8288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600" y="4526280"/>
                </a:moveTo>
                <a:lnTo>
                  <a:pt x="0" y="4526280"/>
                </a:lnTo>
                <a:lnTo>
                  <a:pt x="0" y="0"/>
                </a:lnTo>
                <a:lnTo>
                  <a:pt x="8229600" y="0"/>
                </a:lnTo>
                <a:lnTo>
                  <a:pt x="8229600" y="452628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5809" y="2275572"/>
            <a:ext cx="6618605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Hadoop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supports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three</a:t>
            </a:r>
            <a:r>
              <a:rPr sz="28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modes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operation:</a:t>
            </a:r>
            <a:endParaRPr sz="2800">
              <a:latin typeface="Times New Roman"/>
              <a:cs typeface="Times New Roman"/>
            </a:endParaRPr>
          </a:p>
          <a:p>
            <a:pPr marL="514984" indent="-457834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Standalone</a:t>
            </a:r>
            <a:endParaRPr sz="2800">
              <a:latin typeface="Times New Roman"/>
              <a:cs typeface="Times New Roman"/>
            </a:endParaRPr>
          </a:p>
          <a:p>
            <a:pPr marL="514984" indent="-457834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Pseudo-Distributed</a:t>
            </a:r>
            <a:endParaRPr sz="2800">
              <a:latin typeface="Times New Roman"/>
              <a:cs typeface="Times New Roman"/>
            </a:endParaRPr>
          </a:p>
          <a:p>
            <a:pPr marL="514984" indent="-457834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Fully-Distributed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17" y="5028727"/>
            <a:ext cx="7596188" cy="13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63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0"/>
            <a:ext cx="526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Hadoop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Modes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of</a:t>
            </a:r>
            <a:r>
              <a:rPr sz="3600" b="0" spc="-3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Operation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9" y="6251376"/>
            <a:ext cx="9160452" cy="14678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8" y="533400"/>
            <a:ext cx="9846252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5376" y="802578"/>
            <a:ext cx="5764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0070BF"/>
                </a:solidFill>
                <a:latin typeface="Times New Roman"/>
                <a:cs typeface="Times New Roman"/>
              </a:rPr>
              <a:t>H</a:t>
            </a:r>
            <a:r>
              <a:rPr sz="3600" b="0" spc="20" dirty="0">
                <a:solidFill>
                  <a:srgbClr val="0070BF"/>
                </a:solidFill>
                <a:latin typeface="Times New Roman"/>
                <a:cs typeface="Times New Roman"/>
              </a:rPr>
              <a:t>a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doop</a:t>
            </a:r>
            <a:r>
              <a:rPr sz="3600" b="0" spc="-22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10" dirty="0">
                <a:solidFill>
                  <a:srgbClr val="0070BF"/>
                </a:solidFill>
                <a:latin typeface="Times New Roman"/>
                <a:cs typeface="Times New Roman"/>
              </a:rPr>
              <a:t>A</a:t>
            </a:r>
            <a:r>
              <a:rPr sz="3600" b="0" spc="25" dirty="0">
                <a:solidFill>
                  <a:srgbClr val="0070BF"/>
                </a:solidFill>
                <a:latin typeface="Times New Roman"/>
                <a:cs typeface="Times New Roman"/>
              </a:rPr>
              <a:t>r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c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i</a:t>
            </a:r>
            <a:r>
              <a:rPr sz="3600" b="0" spc="-30" dirty="0">
                <a:solidFill>
                  <a:srgbClr val="0070BF"/>
                </a:solidFill>
                <a:latin typeface="Times New Roman"/>
                <a:cs typeface="Times New Roman"/>
              </a:rPr>
              <a:t>t</a:t>
            </a:r>
            <a:r>
              <a:rPr sz="3600" b="0" spc="20" dirty="0">
                <a:solidFill>
                  <a:srgbClr val="0070BF"/>
                </a:solidFill>
                <a:latin typeface="Times New Roman"/>
                <a:cs typeface="Times New Roman"/>
              </a:rPr>
              <a:t>e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c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t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u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r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e</a:t>
            </a:r>
            <a:r>
              <a:rPr sz="3600" b="0" spc="2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10" dirty="0">
                <a:solidFill>
                  <a:srgbClr val="0070BF"/>
                </a:solidFill>
                <a:latin typeface="Times New Roman"/>
                <a:cs typeface="Times New Roman"/>
              </a:rPr>
              <a:t>O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v</a:t>
            </a:r>
            <a:r>
              <a:rPr sz="3600" b="0" spc="20" dirty="0">
                <a:solidFill>
                  <a:srgbClr val="0070BF"/>
                </a:solidFill>
                <a:latin typeface="Times New Roman"/>
                <a:cs typeface="Times New Roman"/>
              </a:rPr>
              <a:t>e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r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v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i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e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6200" y="1828800"/>
            <a:ext cx="1295400" cy="609600"/>
          </a:xfrm>
          <a:prstGeom prst="rect">
            <a:avLst/>
          </a:prstGeom>
          <a:solidFill>
            <a:srgbClr val="9ABA59"/>
          </a:solidFill>
          <a:ln w="25907">
            <a:solidFill>
              <a:srgbClr val="70893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280"/>
              </a:spcBef>
            </a:pPr>
            <a:r>
              <a:rPr sz="3200" spc="-10" dirty="0">
                <a:latin typeface="Calibri"/>
                <a:cs typeface="Calibri"/>
              </a:rPr>
              <a:t>Client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6982" y="3034982"/>
            <a:ext cx="1626235" cy="591820"/>
            <a:chOff x="3796982" y="3034982"/>
            <a:chExt cx="1626235" cy="591820"/>
          </a:xfrm>
        </p:grpSpPr>
        <p:sp>
          <p:nvSpPr>
            <p:cNvPr id="5" name="object 5"/>
            <p:cNvSpPr/>
            <p:nvPr/>
          </p:nvSpPr>
          <p:spPr>
            <a:xfrm>
              <a:off x="3810000" y="3048000"/>
              <a:ext cx="1600200" cy="565785"/>
            </a:xfrm>
            <a:custGeom>
              <a:avLst/>
              <a:gdLst/>
              <a:ahLst/>
              <a:cxnLst/>
              <a:rect l="l" t="t" r="r" b="b"/>
              <a:pathLst>
                <a:path w="1600200" h="565785">
                  <a:moveTo>
                    <a:pt x="1600200" y="565403"/>
                  </a:moveTo>
                  <a:lnTo>
                    <a:pt x="0" y="565403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565403"/>
                  </a:lnTo>
                  <a:close/>
                </a:path>
              </a:pathLst>
            </a:custGeom>
            <a:solidFill>
              <a:srgbClr val="806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0" y="3048000"/>
              <a:ext cx="1600200" cy="565785"/>
            </a:xfrm>
            <a:custGeom>
              <a:avLst/>
              <a:gdLst/>
              <a:ahLst/>
              <a:cxnLst/>
              <a:rect l="l" t="t" r="r" b="b"/>
              <a:pathLst>
                <a:path w="1600200" h="565785">
                  <a:moveTo>
                    <a:pt x="0" y="0"/>
                  </a:moveTo>
                  <a:lnTo>
                    <a:pt x="1600200" y="0"/>
                  </a:lnTo>
                  <a:lnTo>
                    <a:pt x="1600200" y="565403"/>
                  </a:lnTo>
                  <a:lnTo>
                    <a:pt x="0" y="56540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5B46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22953" y="3060954"/>
            <a:ext cx="1574800" cy="455295"/>
          </a:xfrm>
          <a:prstGeom prst="rect">
            <a:avLst/>
          </a:prstGeom>
          <a:solidFill>
            <a:srgbClr val="8064A1"/>
          </a:solidFill>
        </p:spPr>
        <p:txBody>
          <a:bodyPr vert="horz" wrap="square" lIns="0" tIns="10033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790"/>
              </a:spcBef>
            </a:pPr>
            <a:r>
              <a:rPr sz="2000" spc="-5" dirty="0">
                <a:latin typeface="Calibri"/>
                <a:cs typeface="Calibri"/>
              </a:rPr>
              <a:t>Job</a:t>
            </a:r>
            <a:r>
              <a:rPr sz="2000" spc="-35" dirty="0">
                <a:latin typeface="Calibri"/>
                <a:cs typeface="Calibri"/>
              </a:rPr>
              <a:t> Tracker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3600" y="4114800"/>
            <a:ext cx="1828800" cy="533400"/>
          </a:xfrm>
          <a:prstGeom prst="rect">
            <a:avLst/>
          </a:prstGeom>
          <a:solidFill>
            <a:srgbClr val="4BACC6"/>
          </a:solidFill>
          <a:ln w="25907">
            <a:solidFill>
              <a:srgbClr val="347C9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770"/>
              </a:spcBef>
            </a:pPr>
            <a:r>
              <a:rPr sz="2000" spc="-40" dirty="0">
                <a:latin typeface="Calibri"/>
                <a:cs typeface="Calibri"/>
              </a:rPr>
              <a:t>Task</a:t>
            </a:r>
            <a:r>
              <a:rPr sz="2000" spc="-35" dirty="0">
                <a:latin typeface="Calibri"/>
                <a:cs typeface="Calibri"/>
              </a:rPr>
              <a:t> Tracker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7800" y="4114800"/>
            <a:ext cx="1828800" cy="565785"/>
          </a:xfrm>
          <a:prstGeom prst="rect">
            <a:avLst/>
          </a:prstGeom>
          <a:solidFill>
            <a:srgbClr val="4BACC6"/>
          </a:solidFill>
          <a:ln w="25907">
            <a:solidFill>
              <a:srgbClr val="347C9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890"/>
              </a:spcBef>
            </a:pPr>
            <a:r>
              <a:rPr sz="2000" spc="-40" dirty="0">
                <a:latin typeface="Calibri"/>
                <a:cs typeface="Calibri"/>
              </a:rPr>
              <a:t>Task</a:t>
            </a:r>
            <a:r>
              <a:rPr sz="2000" spc="-35" dirty="0">
                <a:latin typeface="Calibri"/>
                <a:cs typeface="Calibri"/>
              </a:rPr>
              <a:t> Tracker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05428" y="3515867"/>
            <a:ext cx="1609725" cy="466725"/>
            <a:chOff x="3805428" y="3515867"/>
            <a:chExt cx="1609725" cy="466725"/>
          </a:xfrm>
        </p:grpSpPr>
        <p:sp>
          <p:nvSpPr>
            <p:cNvPr id="11" name="object 11"/>
            <p:cNvSpPr/>
            <p:nvPr/>
          </p:nvSpPr>
          <p:spPr>
            <a:xfrm>
              <a:off x="3810000" y="352043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5428" y="3515867"/>
              <a:ext cx="1609344" cy="4663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10000" y="3520439"/>
              <a:ext cx="1600200" cy="457200"/>
            </a:xfrm>
            <a:custGeom>
              <a:avLst/>
              <a:gdLst/>
              <a:ahLst/>
              <a:cxnLst/>
              <a:rect l="l" t="t" r="r" b="b"/>
              <a:pathLst>
                <a:path w="1600200" h="457200">
                  <a:moveTo>
                    <a:pt x="0" y="0"/>
                  </a:moveTo>
                  <a:lnTo>
                    <a:pt x="1600200" y="0"/>
                  </a:lnTo>
                  <a:lnTo>
                    <a:pt x="1600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14571" y="3565698"/>
            <a:ext cx="1591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BF0000"/>
                </a:solidFill>
                <a:latin typeface="Calibri"/>
                <a:cs typeface="Calibri"/>
              </a:rPr>
              <a:t>Name</a:t>
            </a:r>
            <a:r>
              <a:rPr sz="2000" spc="-2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F00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627" y="5405628"/>
            <a:ext cx="1456944" cy="46634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19200" y="5410200"/>
            <a:ext cx="1447800" cy="4572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1027" y="5710428"/>
            <a:ext cx="1456944" cy="46634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895600" y="5715000"/>
            <a:ext cx="1447800" cy="4572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0828" y="5862828"/>
            <a:ext cx="1456944" cy="46634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105400" y="5867400"/>
            <a:ext cx="1447800" cy="4572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7228" y="5405628"/>
            <a:ext cx="1456944" cy="4663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781800" y="5410200"/>
            <a:ext cx="1447800" cy="4572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47032" y="2514600"/>
            <a:ext cx="99060" cy="459105"/>
          </a:xfrm>
          <a:custGeom>
            <a:avLst/>
            <a:gdLst/>
            <a:ahLst/>
            <a:cxnLst/>
            <a:rect l="l" t="t" r="r" b="b"/>
            <a:pathLst>
              <a:path w="99060" h="459105">
                <a:moveTo>
                  <a:pt x="49530" y="439963"/>
                </a:moveTo>
                <a:lnTo>
                  <a:pt x="44196" y="430766"/>
                </a:lnTo>
                <a:lnTo>
                  <a:pt x="44196" y="0"/>
                </a:lnTo>
                <a:lnTo>
                  <a:pt x="54864" y="0"/>
                </a:lnTo>
                <a:lnTo>
                  <a:pt x="54864" y="430766"/>
                </a:lnTo>
                <a:lnTo>
                  <a:pt x="49530" y="439963"/>
                </a:lnTo>
                <a:close/>
              </a:path>
              <a:path w="99060" h="459105">
                <a:moveTo>
                  <a:pt x="48768" y="458724"/>
                </a:moveTo>
                <a:lnTo>
                  <a:pt x="1524" y="374904"/>
                </a:lnTo>
                <a:lnTo>
                  <a:pt x="0" y="370332"/>
                </a:lnTo>
                <a:lnTo>
                  <a:pt x="6096" y="367284"/>
                </a:lnTo>
                <a:lnTo>
                  <a:pt x="9144" y="370332"/>
                </a:lnTo>
                <a:lnTo>
                  <a:pt x="44196" y="430766"/>
                </a:lnTo>
                <a:lnTo>
                  <a:pt x="44196" y="448056"/>
                </a:lnTo>
                <a:lnTo>
                  <a:pt x="54974" y="448056"/>
                </a:lnTo>
                <a:lnTo>
                  <a:pt x="48768" y="458724"/>
                </a:lnTo>
                <a:close/>
              </a:path>
              <a:path w="99060" h="459105">
                <a:moveTo>
                  <a:pt x="54974" y="448056"/>
                </a:moveTo>
                <a:lnTo>
                  <a:pt x="54864" y="430766"/>
                </a:lnTo>
                <a:lnTo>
                  <a:pt x="89916" y="370332"/>
                </a:lnTo>
                <a:lnTo>
                  <a:pt x="92964" y="367284"/>
                </a:lnTo>
                <a:lnTo>
                  <a:pt x="99060" y="370332"/>
                </a:lnTo>
                <a:lnTo>
                  <a:pt x="97536" y="374904"/>
                </a:lnTo>
                <a:lnTo>
                  <a:pt x="54974" y="448056"/>
                </a:lnTo>
                <a:close/>
              </a:path>
              <a:path w="99060" h="459105">
                <a:moveTo>
                  <a:pt x="54864" y="448056"/>
                </a:moveTo>
                <a:lnTo>
                  <a:pt x="44196" y="448056"/>
                </a:lnTo>
                <a:lnTo>
                  <a:pt x="44196" y="430766"/>
                </a:lnTo>
                <a:lnTo>
                  <a:pt x="49530" y="439963"/>
                </a:lnTo>
                <a:lnTo>
                  <a:pt x="45720" y="446532"/>
                </a:lnTo>
                <a:lnTo>
                  <a:pt x="54864" y="446532"/>
                </a:lnTo>
                <a:lnTo>
                  <a:pt x="54864" y="448056"/>
                </a:lnTo>
                <a:close/>
              </a:path>
              <a:path w="99060" h="459105">
                <a:moveTo>
                  <a:pt x="54864" y="446532"/>
                </a:moveTo>
                <a:lnTo>
                  <a:pt x="53340" y="446532"/>
                </a:lnTo>
                <a:lnTo>
                  <a:pt x="49530" y="439963"/>
                </a:lnTo>
                <a:lnTo>
                  <a:pt x="54864" y="430766"/>
                </a:lnTo>
                <a:lnTo>
                  <a:pt x="54864" y="446532"/>
                </a:lnTo>
                <a:close/>
              </a:path>
              <a:path w="99060" h="459105">
                <a:moveTo>
                  <a:pt x="53340" y="446532"/>
                </a:moveTo>
                <a:lnTo>
                  <a:pt x="45720" y="446532"/>
                </a:lnTo>
                <a:lnTo>
                  <a:pt x="49530" y="439963"/>
                </a:lnTo>
                <a:lnTo>
                  <a:pt x="53340" y="44653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29000" y="3579876"/>
            <a:ext cx="309880" cy="460375"/>
          </a:xfrm>
          <a:custGeom>
            <a:avLst/>
            <a:gdLst/>
            <a:ahLst/>
            <a:cxnLst/>
            <a:rect l="l" t="t" r="r" b="b"/>
            <a:pathLst>
              <a:path w="309879" h="460375">
                <a:moveTo>
                  <a:pt x="11212" y="444735"/>
                </a:moveTo>
                <a:lnTo>
                  <a:pt x="11955" y="433959"/>
                </a:lnTo>
                <a:lnTo>
                  <a:pt x="301752" y="0"/>
                </a:lnTo>
                <a:lnTo>
                  <a:pt x="309372" y="4572"/>
                </a:lnTo>
                <a:lnTo>
                  <a:pt x="19765" y="440459"/>
                </a:lnTo>
                <a:lnTo>
                  <a:pt x="11212" y="444735"/>
                </a:lnTo>
                <a:close/>
              </a:path>
              <a:path w="309879" h="460375">
                <a:moveTo>
                  <a:pt x="0" y="460248"/>
                </a:moveTo>
                <a:lnTo>
                  <a:pt x="6095" y="362712"/>
                </a:lnTo>
                <a:lnTo>
                  <a:pt x="7620" y="359663"/>
                </a:lnTo>
                <a:lnTo>
                  <a:pt x="12192" y="358139"/>
                </a:lnTo>
                <a:lnTo>
                  <a:pt x="15240" y="361187"/>
                </a:lnTo>
                <a:lnTo>
                  <a:pt x="16764" y="364236"/>
                </a:lnTo>
                <a:lnTo>
                  <a:pt x="11955" y="433959"/>
                </a:lnTo>
                <a:lnTo>
                  <a:pt x="1524" y="449580"/>
                </a:lnTo>
                <a:lnTo>
                  <a:pt x="10668" y="454152"/>
                </a:lnTo>
                <a:lnTo>
                  <a:pt x="12409" y="454152"/>
                </a:lnTo>
                <a:lnTo>
                  <a:pt x="0" y="460248"/>
                </a:lnTo>
                <a:close/>
              </a:path>
              <a:path w="309879" h="460375">
                <a:moveTo>
                  <a:pt x="12409" y="454152"/>
                </a:moveTo>
                <a:lnTo>
                  <a:pt x="10668" y="454152"/>
                </a:lnTo>
                <a:lnTo>
                  <a:pt x="19765" y="440459"/>
                </a:lnTo>
                <a:lnTo>
                  <a:pt x="83820" y="408432"/>
                </a:lnTo>
                <a:lnTo>
                  <a:pt x="86868" y="408432"/>
                </a:lnTo>
                <a:lnTo>
                  <a:pt x="89916" y="411480"/>
                </a:lnTo>
                <a:lnTo>
                  <a:pt x="89916" y="414528"/>
                </a:lnTo>
                <a:lnTo>
                  <a:pt x="86868" y="417576"/>
                </a:lnTo>
                <a:lnTo>
                  <a:pt x="12409" y="454152"/>
                </a:lnTo>
                <a:close/>
              </a:path>
              <a:path w="309879" h="460375">
                <a:moveTo>
                  <a:pt x="10668" y="454152"/>
                </a:moveTo>
                <a:lnTo>
                  <a:pt x="1524" y="449580"/>
                </a:lnTo>
                <a:lnTo>
                  <a:pt x="11955" y="433959"/>
                </a:lnTo>
                <a:lnTo>
                  <a:pt x="11212" y="444735"/>
                </a:lnTo>
                <a:lnTo>
                  <a:pt x="4571" y="448056"/>
                </a:lnTo>
                <a:lnTo>
                  <a:pt x="10668" y="452628"/>
                </a:lnTo>
                <a:lnTo>
                  <a:pt x="11680" y="452628"/>
                </a:lnTo>
                <a:lnTo>
                  <a:pt x="10668" y="454152"/>
                </a:lnTo>
                <a:close/>
              </a:path>
              <a:path w="309879" h="460375">
                <a:moveTo>
                  <a:pt x="11680" y="452628"/>
                </a:moveTo>
                <a:lnTo>
                  <a:pt x="10668" y="452628"/>
                </a:lnTo>
                <a:lnTo>
                  <a:pt x="11212" y="444735"/>
                </a:lnTo>
                <a:lnTo>
                  <a:pt x="19765" y="440459"/>
                </a:lnTo>
                <a:lnTo>
                  <a:pt x="11680" y="452628"/>
                </a:lnTo>
                <a:close/>
              </a:path>
              <a:path w="309879" h="460375">
                <a:moveTo>
                  <a:pt x="10668" y="452628"/>
                </a:moveTo>
                <a:lnTo>
                  <a:pt x="4571" y="448056"/>
                </a:lnTo>
                <a:lnTo>
                  <a:pt x="11212" y="444735"/>
                </a:lnTo>
                <a:lnTo>
                  <a:pt x="10668" y="452628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3351" y="3425952"/>
            <a:ext cx="690880" cy="614680"/>
          </a:xfrm>
          <a:custGeom>
            <a:avLst/>
            <a:gdLst/>
            <a:ahLst/>
            <a:cxnLst/>
            <a:rect l="l" t="t" r="r" b="b"/>
            <a:pathLst>
              <a:path w="690879" h="614679">
                <a:moveTo>
                  <a:pt x="675733" y="600601"/>
                </a:moveTo>
                <a:lnTo>
                  <a:pt x="665613" y="598613"/>
                </a:lnTo>
                <a:lnTo>
                  <a:pt x="0" y="7620"/>
                </a:lnTo>
                <a:lnTo>
                  <a:pt x="7620" y="0"/>
                </a:lnTo>
                <a:lnTo>
                  <a:pt x="672937" y="592058"/>
                </a:lnTo>
                <a:lnTo>
                  <a:pt x="675733" y="600601"/>
                </a:lnTo>
                <a:close/>
              </a:path>
              <a:path w="690879" h="614679">
                <a:moveTo>
                  <a:pt x="689372" y="611124"/>
                </a:moveTo>
                <a:lnTo>
                  <a:pt x="679704" y="611124"/>
                </a:lnTo>
                <a:lnTo>
                  <a:pt x="685799" y="603504"/>
                </a:lnTo>
                <a:lnTo>
                  <a:pt x="672937" y="592058"/>
                </a:lnTo>
                <a:lnTo>
                  <a:pt x="650747" y="524256"/>
                </a:lnTo>
                <a:lnTo>
                  <a:pt x="650747" y="521208"/>
                </a:lnTo>
                <a:lnTo>
                  <a:pt x="653795" y="518160"/>
                </a:lnTo>
                <a:lnTo>
                  <a:pt x="659892" y="521208"/>
                </a:lnTo>
                <a:lnTo>
                  <a:pt x="689372" y="611124"/>
                </a:lnTo>
                <a:close/>
              </a:path>
              <a:path w="690879" h="614679">
                <a:moveTo>
                  <a:pt x="690372" y="614172"/>
                </a:moveTo>
                <a:lnTo>
                  <a:pt x="595883" y="594360"/>
                </a:lnTo>
                <a:lnTo>
                  <a:pt x="592836" y="592836"/>
                </a:lnTo>
                <a:lnTo>
                  <a:pt x="591312" y="588263"/>
                </a:lnTo>
                <a:lnTo>
                  <a:pt x="592836" y="585216"/>
                </a:lnTo>
                <a:lnTo>
                  <a:pt x="597407" y="585216"/>
                </a:lnTo>
                <a:lnTo>
                  <a:pt x="665613" y="598613"/>
                </a:lnTo>
                <a:lnTo>
                  <a:pt x="679704" y="611124"/>
                </a:lnTo>
                <a:lnTo>
                  <a:pt x="689372" y="611124"/>
                </a:lnTo>
                <a:lnTo>
                  <a:pt x="690372" y="614172"/>
                </a:lnTo>
                <a:close/>
              </a:path>
              <a:path w="690879" h="614679">
                <a:moveTo>
                  <a:pt x="682142" y="608076"/>
                </a:moveTo>
                <a:lnTo>
                  <a:pt x="678180" y="608076"/>
                </a:lnTo>
                <a:lnTo>
                  <a:pt x="682751" y="601980"/>
                </a:lnTo>
                <a:lnTo>
                  <a:pt x="675733" y="600601"/>
                </a:lnTo>
                <a:lnTo>
                  <a:pt x="672937" y="592058"/>
                </a:lnTo>
                <a:lnTo>
                  <a:pt x="685799" y="603504"/>
                </a:lnTo>
                <a:lnTo>
                  <a:pt x="682142" y="608076"/>
                </a:lnTo>
                <a:close/>
              </a:path>
              <a:path w="690879" h="614679">
                <a:moveTo>
                  <a:pt x="679704" y="611124"/>
                </a:moveTo>
                <a:lnTo>
                  <a:pt x="665613" y="598613"/>
                </a:lnTo>
                <a:lnTo>
                  <a:pt x="675733" y="600601"/>
                </a:lnTo>
                <a:lnTo>
                  <a:pt x="678180" y="608076"/>
                </a:lnTo>
                <a:lnTo>
                  <a:pt x="682142" y="608076"/>
                </a:lnTo>
                <a:lnTo>
                  <a:pt x="679704" y="611124"/>
                </a:lnTo>
                <a:close/>
              </a:path>
              <a:path w="690879" h="614679">
                <a:moveTo>
                  <a:pt x="678180" y="608076"/>
                </a:moveTo>
                <a:lnTo>
                  <a:pt x="675733" y="600601"/>
                </a:lnTo>
                <a:lnTo>
                  <a:pt x="682751" y="601980"/>
                </a:lnTo>
                <a:lnTo>
                  <a:pt x="678180" y="608076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3600" y="4722876"/>
            <a:ext cx="309880" cy="536575"/>
          </a:xfrm>
          <a:custGeom>
            <a:avLst/>
            <a:gdLst/>
            <a:ahLst/>
            <a:cxnLst/>
            <a:rect l="l" t="t" r="r" b="b"/>
            <a:pathLst>
              <a:path w="309880" h="536575">
                <a:moveTo>
                  <a:pt x="10514" y="518401"/>
                </a:moveTo>
                <a:lnTo>
                  <a:pt x="10374" y="510280"/>
                </a:lnTo>
                <a:lnTo>
                  <a:pt x="301752" y="0"/>
                </a:lnTo>
                <a:lnTo>
                  <a:pt x="309372" y="4572"/>
                </a:lnTo>
                <a:lnTo>
                  <a:pt x="18668" y="513672"/>
                </a:lnTo>
                <a:lnTo>
                  <a:pt x="10514" y="518401"/>
                </a:lnTo>
                <a:close/>
              </a:path>
              <a:path w="309880" h="536575">
                <a:moveTo>
                  <a:pt x="0" y="536448"/>
                </a:moveTo>
                <a:lnTo>
                  <a:pt x="0" y="438912"/>
                </a:lnTo>
                <a:lnTo>
                  <a:pt x="1524" y="435863"/>
                </a:lnTo>
                <a:lnTo>
                  <a:pt x="4571" y="434339"/>
                </a:lnTo>
                <a:lnTo>
                  <a:pt x="7620" y="435863"/>
                </a:lnTo>
                <a:lnTo>
                  <a:pt x="9144" y="438912"/>
                </a:lnTo>
                <a:lnTo>
                  <a:pt x="10374" y="510280"/>
                </a:lnTo>
                <a:lnTo>
                  <a:pt x="3371" y="522544"/>
                </a:lnTo>
                <a:lnTo>
                  <a:pt x="3047" y="522732"/>
                </a:lnTo>
                <a:lnTo>
                  <a:pt x="3209" y="522828"/>
                </a:lnTo>
                <a:lnTo>
                  <a:pt x="1524" y="525780"/>
                </a:lnTo>
                <a:lnTo>
                  <a:pt x="9144" y="530352"/>
                </a:lnTo>
                <a:lnTo>
                  <a:pt x="10477" y="530352"/>
                </a:lnTo>
                <a:lnTo>
                  <a:pt x="0" y="536448"/>
                </a:lnTo>
                <a:close/>
              </a:path>
              <a:path w="309880" h="536575">
                <a:moveTo>
                  <a:pt x="10477" y="530352"/>
                </a:moveTo>
                <a:lnTo>
                  <a:pt x="9144" y="530352"/>
                </a:lnTo>
                <a:lnTo>
                  <a:pt x="18668" y="513672"/>
                </a:lnTo>
                <a:lnTo>
                  <a:pt x="79247" y="478536"/>
                </a:lnTo>
                <a:lnTo>
                  <a:pt x="83820" y="478536"/>
                </a:lnTo>
                <a:lnTo>
                  <a:pt x="86868" y="484632"/>
                </a:lnTo>
                <a:lnTo>
                  <a:pt x="83820" y="487680"/>
                </a:lnTo>
                <a:lnTo>
                  <a:pt x="10477" y="530352"/>
                </a:lnTo>
                <a:close/>
              </a:path>
              <a:path w="309880" h="536575">
                <a:moveTo>
                  <a:pt x="3371" y="522544"/>
                </a:moveTo>
                <a:lnTo>
                  <a:pt x="10374" y="510280"/>
                </a:lnTo>
                <a:lnTo>
                  <a:pt x="10514" y="518401"/>
                </a:lnTo>
                <a:lnTo>
                  <a:pt x="3371" y="522544"/>
                </a:lnTo>
                <a:close/>
              </a:path>
              <a:path w="309880" h="536575">
                <a:moveTo>
                  <a:pt x="10884" y="527304"/>
                </a:moveTo>
                <a:lnTo>
                  <a:pt x="10668" y="527304"/>
                </a:lnTo>
                <a:lnTo>
                  <a:pt x="10514" y="518401"/>
                </a:lnTo>
                <a:lnTo>
                  <a:pt x="18668" y="513672"/>
                </a:lnTo>
                <a:lnTo>
                  <a:pt x="10884" y="527304"/>
                </a:lnTo>
                <a:close/>
              </a:path>
              <a:path w="309880" h="536575">
                <a:moveTo>
                  <a:pt x="10668" y="527304"/>
                </a:moveTo>
                <a:lnTo>
                  <a:pt x="3209" y="522828"/>
                </a:lnTo>
                <a:lnTo>
                  <a:pt x="3371" y="522544"/>
                </a:lnTo>
                <a:lnTo>
                  <a:pt x="10514" y="518401"/>
                </a:lnTo>
                <a:lnTo>
                  <a:pt x="10668" y="527304"/>
                </a:lnTo>
                <a:close/>
              </a:path>
              <a:path w="309880" h="536575">
                <a:moveTo>
                  <a:pt x="3209" y="522828"/>
                </a:moveTo>
                <a:lnTo>
                  <a:pt x="3047" y="522732"/>
                </a:lnTo>
                <a:lnTo>
                  <a:pt x="3371" y="522544"/>
                </a:lnTo>
                <a:lnTo>
                  <a:pt x="3209" y="522828"/>
                </a:lnTo>
                <a:close/>
              </a:path>
              <a:path w="309880" h="536575">
                <a:moveTo>
                  <a:pt x="9144" y="530352"/>
                </a:moveTo>
                <a:lnTo>
                  <a:pt x="1524" y="525780"/>
                </a:lnTo>
                <a:lnTo>
                  <a:pt x="3209" y="522828"/>
                </a:lnTo>
                <a:lnTo>
                  <a:pt x="10668" y="527304"/>
                </a:lnTo>
                <a:lnTo>
                  <a:pt x="10884" y="527304"/>
                </a:lnTo>
                <a:lnTo>
                  <a:pt x="9144" y="53035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75432" y="4800600"/>
            <a:ext cx="99060" cy="840105"/>
          </a:xfrm>
          <a:custGeom>
            <a:avLst/>
            <a:gdLst/>
            <a:ahLst/>
            <a:cxnLst/>
            <a:rect l="l" t="t" r="r" b="b"/>
            <a:pathLst>
              <a:path w="99060" h="840104">
                <a:moveTo>
                  <a:pt x="49530" y="820963"/>
                </a:moveTo>
                <a:lnTo>
                  <a:pt x="44196" y="811766"/>
                </a:lnTo>
                <a:lnTo>
                  <a:pt x="44196" y="0"/>
                </a:lnTo>
                <a:lnTo>
                  <a:pt x="54864" y="0"/>
                </a:lnTo>
                <a:lnTo>
                  <a:pt x="54864" y="811766"/>
                </a:lnTo>
                <a:lnTo>
                  <a:pt x="49530" y="820963"/>
                </a:lnTo>
                <a:close/>
              </a:path>
              <a:path w="99060" h="840104">
                <a:moveTo>
                  <a:pt x="48768" y="839724"/>
                </a:moveTo>
                <a:lnTo>
                  <a:pt x="1524" y="755904"/>
                </a:lnTo>
                <a:lnTo>
                  <a:pt x="0" y="751331"/>
                </a:lnTo>
                <a:lnTo>
                  <a:pt x="6096" y="748284"/>
                </a:lnTo>
                <a:lnTo>
                  <a:pt x="9144" y="751331"/>
                </a:lnTo>
                <a:lnTo>
                  <a:pt x="44196" y="811766"/>
                </a:lnTo>
                <a:lnTo>
                  <a:pt x="44196" y="829056"/>
                </a:lnTo>
                <a:lnTo>
                  <a:pt x="54974" y="829056"/>
                </a:lnTo>
                <a:lnTo>
                  <a:pt x="48768" y="839724"/>
                </a:lnTo>
                <a:close/>
              </a:path>
              <a:path w="99060" h="840104">
                <a:moveTo>
                  <a:pt x="54974" y="829056"/>
                </a:moveTo>
                <a:lnTo>
                  <a:pt x="54864" y="811766"/>
                </a:lnTo>
                <a:lnTo>
                  <a:pt x="89916" y="751331"/>
                </a:lnTo>
                <a:lnTo>
                  <a:pt x="92964" y="748284"/>
                </a:lnTo>
                <a:lnTo>
                  <a:pt x="99060" y="751331"/>
                </a:lnTo>
                <a:lnTo>
                  <a:pt x="97536" y="755904"/>
                </a:lnTo>
                <a:lnTo>
                  <a:pt x="54974" y="829056"/>
                </a:lnTo>
                <a:close/>
              </a:path>
              <a:path w="99060" h="840104">
                <a:moveTo>
                  <a:pt x="54864" y="829056"/>
                </a:moveTo>
                <a:lnTo>
                  <a:pt x="44196" y="829056"/>
                </a:lnTo>
                <a:lnTo>
                  <a:pt x="44196" y="811766"/>
                </a:lnTo>
                <a:lnTo>
                  <a:pt x="49530" y="820963"/>
                </a:lnTo>
                <a:lnTo>
                  <a:pt x="45720" y="827531"/>
                </a:lnTo>
                <a:lnTo>
                  <a:pt x="54864" y="827531"/>
                </a:lnTo>
                <a:lnTo>
                  <a:pt x="54864" y="829056"/>
                </a:lnTo>
                <a:close/>
              </a:path>
              <a:path w="99060" h="840104">
                <a:moveTo>
                  <a:pt x="54864" y="827531"/>
                </a:moveTo>
                <a:lnTo>
                  <a:pt x="53340" y="827531"/>
                </a:lnTo>
                <a:lnTo>
                  <a:pt x="49530" y="820963"/>
                </a:lnTo>
                <a:lnTo>
                  <a:pt x="54864" y="811766"/>
                </a:lnTo>
                <a:lnTo>
                  <a:pt x="54864" y="827531"/>
                </a:lnTo>
                <a:close/>
              </a:path>
              <a:path w="99060" h="840104">
                <a:moveTo>
                  <a:pt x="53340" y="827531"/>
                </a:moveTo>
                <a:lnTo>
                  <a:pt x="45720" y="827531"/>
                </a:lnTo>
                <a:lnTo>
                  <a:pt x="49530" y="820963"/>
                </a:lnTo>
                <a:lnTo>
                  <a:pt x="53340" y="827531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31152" y="4722876"/>
            <a:ext cx="384175" cy="612775"/>
          </a:xfrm>
          <a:custGeom>
            <a:avLst/>
            <a:gdLst/>
            <a:ahLst/>
            <a:cxnLst/>
            <a:rect l="l" t="t" r="r" b="b"/>
            <a:pathLst>
              <a:path w="384175" h="612775">
                <a:moveTo>
                  <a:pt x="374609" y="594974"/>
                </a:moveTo>
                <a:lnTo>
                  <a:pt x="366722" y="591031"/>
                </a:lnTo>
                <a:lnTo>
                  <a:pt x="0" y="4572"/>
                </a:lnTo>
                <a:lnTo>
                  <a:pt x="7620" y="0"/>
                </a:lnTo>
                <a:lnTo>
                  <a:pt x="374314" y="586414"/>
                </a:lnTo>
                <a:lnTo>
                  <a:pt x="374609" y="594974"/>
                </a:lnTo>
                <a:close/>
              </a:path>
              <a:path w="384175" h="612775">
                <a:moveTo>
                  <a:pt x="383877" y="601706"/>
                </a:moveTo>
                <a:lnTo>
                  <a:pt x="382246" y="599098"/>
                </a:lnTo>
                <a:lnTo>
                  <a:pt x="382524" y="598932"/>
                </a:lnTo>
                <a:lnTo>
                  <a:pt x="381968" y="598654"/>
                </a:lnTo>
                <a:lnTo>
                  <a:pt x="374314" y="586414"/>
                </a:lnTo>
                <a:lnTo>
                  <a:pt x="371856" y="515112"/>
                </a:lnTo>
                <a:lnTo>
                  <a:pt x="373380" y="512063"/>
                </a:lnTo>
                <a:lnTo>
                  <a:pt x="376428" y="510539"/>
                </a:lnTo>
                <a:lnTo>
                  <a:pt x="381000" y="512063"/>
                </a:lnTo>
                <a:lnTo>
                  <a:pt x="382524" y="515112"/>
                </a:lnTo>
                <a:lnTo>
                  <a:pt x="383877" y="601706"/>
                </a:lnTo>
                <a:close/>
              </a:path>
              <a:path w="384175" h="612775">
                <a:moveTo>
                  <a:pt x="384048" y="612648"/>
                </a:moveTo>
                <a:lnTo>
                  <a:pt x="300227" y="566928"/>
                </a:lnTo>
                <a:lnTo>
                  <a:pt x="297180" y="563880"/>
                </a:lnTo>
                <a:lnTo>
                  <a:pt x="297180" y="560832"/>
                </a:lnTo>
                <a:lnTo>
                  <a:pt x="300227" y="557784"/>
                </a:lnTo>
                <a:lnTo>
                  <a:pt x="366722" y="591031"/>
                </a:lnTo>
                <a:lnTo>
                  <a:pt x="376428" y="606552"/>
                </a:lnTo>
                <a:lnTo>
                  <a:pt x="383952" y="606552"/>
                </a:lnTo>
                <a:lnTo>
                  <a:pt x="384048" y="612648"/>
                </a:lnTo>
                <a:close/>
              </a:path>
              <a:path w="384175" h="612775">
                <a:moveTo>
                  <a:pt x="381968" y="598654"/>
                </a:moveTo>
                <a:lnTo>
                  <a:pt x="374609" y="594974"/>
                </a:lnTo>
                <a:lnTo>
                  <a:pt x="374314" y="586414"/>
                </a:lnTo>
                <a:lnTo>
                  <a:pt x="381968" y="598654"/>
                </a:lnTo>
                <a:close/>
              </a:path>
              <a:path w="384175" h="612775">
                <a:moveTo>
                  <a:pt x="376428" y="606552"/>
                </a:moveTo>
                <a:lnTo>
                  <a:pt x="366722" y="591031"/>
                </a:lnTo>
                <a:lnTo>
                  <a:pt x="374609" y="594974"/>
                </a:lnTo>
                <a:lnTo>
                  <a:pt x="374904" y="603504"/>
                </a:lnTo>
                <a:lnTo>
                  <a:pt x="381508" y="603504"/>
                </a:lnTo>
                <a:lnTo>
                  <a:pt x="376428" y="606552"/>
                </a:lnTo>
                <a:close/>
              </a:path>
              <a:path w="384175" h="612775">
                <a:moveTo>
                  <a:pt x="374904" y="603504"/>
                </a:moveTo>
                <a:lnTo>
                  <a:pt x="374609" y="594974"/>
                </a:lnTo>
                <a:lnTo>
                  <a:pt x="381968" y="598654"/>
                </a:lnTo>
                <a:lnTo>
                  <a:pt x="382246" y="599098"/>
                </a:lnTo>
                <a:lnTo>
                  <a:pt x="374904" y="603504"/>
                </a:lnTo>
                <a:close/>
              </a:path>
              <a:path w="384175" h="612775">
                <a:moveTo>
                  <a:pt x="382246" y="599098"/>
                </a:moveTo>
                <a:lnTo>
                  <a:pt x="381968" y="598654"/>
                </a:lnTo>
                <a:lnTo>
                  <a:pt x="382524" y="598932"/>
                </a:lnTo>
                <a:lnTo>
                  <a:pt x="382246" y="599098"/>
                </a:lnTo>
                <a:close/>
              </a:path>
              <a:path w="384175" h="612775">
                <a:moveTo>
                  <a:pt x="381508" y="603504"/>
                </a:moveTo>
                <a:lnTo>
                  <a:pt x="374904" y="603504"/>
                </a:lnTo>
                <a:lnTo>
                  <a:pt x="382246" y="599098"/>
                </a:lnTo>
                <a:lnTo>
                  <a:pt x="383877" y="601706"/>
                </a:lnTo>
                <a:lnTo>
                  <a:pt x="383882" y="602079"/>
                </a:lnTo>
                <a:lnTo>
                  <a:pt x="381508" y="603504"/>
                </a:lnTo>
                <a:close/>
              </a:path>
              <a:path w="384175" h="612775">
                <a:moveTo>
                  <a:pt x="383882" y="602079"/>
                </a:moveTo>
                <a:lnTo>
                  <a:pt x="383877" y="601706"/>
                </a:lnTo>
                <a:lnTo>
                  <a:pt x="384048" y="601980"/>
                </a:lnTo>
                <a:lnTo>
                  <a:pt x="383882" y="602079"/>
                </a:lnTo>
                <a:close/>
              </a:path>
              <a:path w="384175" h="612775">
                <a:moveTo>
                  <a:pt x="383952" y="606552"/>
                </a:moveTo>
                <a:lnTo>
                  <a:pt x="376428" y="606552"/>
                </a:lnTo>
                <a:lnTo>
                  <a:pt x="383882" y="602079"/>
                </a:lnTo>
                <a:lnTo>
                  <a:pt x="383952" y="60655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23432" y="4724400"/>
            <a:ext cx="99060" cy="992505"/>
          </a:xfrm>
          <a:custGeom>
            <a:avLst/>
            <a:gdLst/>
            <a:ahLst/>
            <a:cxnLst/>
            <a:rect l="l" t="t" r="r" b="b"/>
            <a:pathLst>
              <a:path w="99060" h="992504">
                <a:moveTo>
                  <a:pt x="49530" y="973363"/>
                </a:moveTo>
                <a:lnTo>
                  <a:pt x="44196" y="964166"/>
                </a:lnTo>
                <a:lnTo>
                  <a:pt x="44196" y="0"/>
                </a:lnTo>
                <a:lnTo>
                  <a:pt x="54864" y="0"/>
                </a:lnTo>
                <a:lnTo>
                  <a:pt x="54864" y="964166"/>
                </a:lnTo>
                <a:lnTo>
                  <a:pt x="49530" y="973363"/>
                </a:lnTo>
                <a:close/>
              </a:path>
              <a:path w="99060" h="992504">
                <a:moveTo>
                  <a:pt x="48768" y="992124"/>
                </a:moveTo>
                <a:lnTo>
                  <a:pt x="1524" y="908304"/>
                </a:lnTo>
                <a:lnTo>
                  <a:pt x="0" y="903731"/>
                </a:lnTo>
                <a:lnTo>
                  <a:pt x="6096" y="900684"/>
                </a:lnTo>
                <a:lnTo>
                  <a:pt x="9144" y="903731"/>
                </a:lnTo>
                <a:lnTo>
                  <a:pt x="44196" y="964166"/>
                </a:lnTo>
                <a:lnTo>
                  <a:pt x="44196" y="981456"/>
                </a:lnTo>
                <a:lnTo>
                  <a:pt x="54974" y="981456"/>
                </a:lnTo>
                <a:lnTo>
                  <a:pt x="48768" y="992124"/>
                </a:lnTo>
                <a:close/>
              </a:path>
              <a:path w="99060" h="992504">
                <a:moveTo>
                  <a:pt x="54974" y="981456"/>
                </a:moveTo>
                <a:lnTo>
                  <a:pt x="54864" y="964166"/>
                </a:lnTo>
                <a:lnTo>
                  <a:pt x="89916" y="903731"/>
                </a:lnTo>
                <a:lnTo>
                  <a:pt x="92964" y="900684"/>
                </a:lnTo>
                <a:lnTo>
                  <a:pt x="99060" y="903731"/>
                </a:lnTo>
                <a:lnTo>
                  <a:pt x="97536" y="908304"/>
                </a:lnTo>
                <a:lnTo>
                  <a:pt x="54974" y="981456"/>
                </a:lnTo>
                <a:close/>
              </a:path>
              <a:path w="99060" h="992504">
                <a:moveTo>
                  <a:pt x="54864" y="981456"/>
                </a:moveTo>
                <a:lnTo>
                  <a:pt x="44196" y="981456"/>
                </a:lnTo>
                <a:lnTo>
                  <a:pt x="44196" y="964166"/>
                </a:lnTo>
                <a:lnTo>
                  <a:pt x="49530" y="973363"/>
                </a:lnTo>
                <a:lnTo>
                  <a:pt x="45720" y="979932"/>
                </a:lnTo>
                <a:lnTo>
                  <a:pt x="54864" y="979932"/>
                </a:lnTo>
                <a:lnTo>
                  <a:pt x="54864" y="981456"/>
                </a:lnTo>
                <a:close/>
              </a:path>
              <a:path w="99060" h="992504">
                <a:moveTo>
                  <a:pt x="54864" y="979932"/>
                </a:moveTo>
                <a:lnTo>
                  <a:pt x="53340" y="979932"/>
                </a:lnTo>
                <a:lnTo>
                  <a:pt x="49530" y="973363"/>
                </a:lnTo>
                <a:lnTo>
                  <a:pt x="54864" y="964166"/>
                </a:lnTo>
                <a:lnTo>
                  <a:pt x="54864" y="979932"/>
                </a:lnTo>
                <a:close/>
              </a:path>
              <a:path w="99060" h="992504">
                <a:moveTo>
                  <a:pt x="53340" y="979932"/>
                </a:moveTo>
                <a:lnTo>
                  <a:pt x="45720" y="979932"/>
                </a:lnTo>
                <a:lnTo>
                  <a:pt x="49530" y="973363"/>
                </a:lnTo>
                <a:lnTo>
                  <a:pt x="53340" y="97993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138" y="-101892"/>
            <a:ext cx="6285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Hadoop</a:t>
            </a:r>
            <a:r>
              <a:rPr sz="3600" b="0" spc="-2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Components: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Job</a:t>
            </a:r>
            <a:r>
              <a:rPr sz="3600" b="0" spc="-9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20" dirty="0">
                <a:solidFill>
                  <a:srgbClr val="0070BF"/>
                </a:solidFill>
                <a:latin typeface="Times New Roman"/>
                <a:cs typeface="Times New Roman"/>
              </a:rPr>
              <a:t>Tracker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3983" y="3008375"/>
            <a:ext cx="1624965" cy="356870"/>
          </a:xfrm>
          <a:prstGeom prst="rect">
            <a:avLst/>
          </a:prstGeom>
          <a:solidFill>
            <a:srgbClr val="8064A1"/>
          </a:solidFill>
          <a:ln w="25907">
            <a:solidFill>
              <a:srgbClr val="5B467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2690"/>
              </a:lnSpc>
            </a:pPr>
            <a:r>
              <a:rPr sz="2400" spc="-10" dirty="0">
                <a:latin typeface="Calibri"/>
                <a:cs typeface="Calibri"/>
              </a:rPr>
              <a:t>Job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Tracker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16652" y="3840479"/>
            <a:ext cx="1949450" cy="356870"/>
          </a:xfrm>
          <a:custGeom>
            <a:avLst/>
            <a:gdLst/>
            <a:ahLst/>
            <a:cxnLst/>
            <a:rect l="l" t="t" r="r" b="b"/>
            <a:pathLst>
              <a:path w="1949450" h="356870">
                <a:moveTo>
                  <a:pt x="1949196" y="356616"/>
                </a:moveTo>
                <a:lnTo>
                  <a:pt x="0" y="356616"/>
                </a:lnTo>
                <a:lnTo>
                  <a:pt x="0" y="0"/>
                </a:lnTo>
                <a:lnTo>
                  <a:pt x="1949196" y="0"/>
                </a:lnTo>
                <a:lnTo>
                  <a:pt x="1949196" y="356616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16652" y="3840479"/>
            <a:ext cx="1949450" cy="356870"/>
          </a:xfrm>
          <a:prstGeom prst="rect">
            <a:avLst/>
          </a:prstGeom>
          <a:ln w="25907">
            <a:solidFill>
              <a:srgbClr val="347C9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ts val="2675"/>
              </a:lnSpc>
            </a:pPr>
            <a:r>
              <a:rPr sz="2400" spc="-55" dirty="0">
                <a:latin typeface="Calibri"/>
                <a:cs typeface="Calibri"/>
              </a:rPr>
              <a:t>Task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Tracker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60457" y="3357181"/>
            <a:ext cx="1713864" cy="365125"/>
            <a:chOff x="3660457" y="3357181"/>
            <a:chExt cx="1713864" cy="365125"/>
          </a:xfrm>
        </p:grpSpPr>
        <p:sp>
          <p:nvSpPr>
            <p:cNvPr id="11" name="object 11"/>
            <p:cNvSpPr/>
            <p:nvPr/>
          </p:nvSpPr>
          <p:spPr>
            <a:xfrm>
              <a:off x="3665220" y="33619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0648" y="3357372"/>
              <a:ext cx="1712976" cy="3642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65220" y="3361944"/>
              <a:ext cx="1704339" cy="355600"/>
            </a:xfrm>
            <a:custGeom>
              <a:avLst/>
              <a:gdLst/>
              <a:ahLst/>
              <a:cxnLst/>
              <a:rect l="l" t="t" r="r" b="b"/>
              <a:pathLst>
                <a:path w="1704339" h="355600">
                  <a:moveTo>
                    <a:pt x="0" y="0"/>
                  </a:moveTo>
                  <a:lnTo>
                    <a:pt x="1703832" y="0"/>
                  </a:lnTo>
                  <a:lnTo>
                    <a:pt x="1703832" y="355091"/>
                  </a:lnTo>
                  <a:lnTo>
                    <a:pt x="0" y="35509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78554" y="3323273"/>
            <a:ext cx="168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F0000"/>
                </a:solidFill>
                <a:latin typeface="Calibri"/>
                <a:cs typeface="Calibri"/>
              </a:rPr>
              <a:t>Name</a:t>
            </a:r>
            <a:r>
              <a:rPr sz="2400" spc="-4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827" y="4846320"/>
            <a:ext cx="1551432" cy="36423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14400" y="4850891"/>
            <a:ext cx="1542415" cy="3556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6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0535" y="5201411"/>
            <a:ext cx="1551432" cy="36576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055107" y="5205984"/>
            <a:ext cx="1542415" cy="35687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7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41720" y="4315967"/>
            <a:ext cx="97790" cy="772795"/>
          </a:xfrm>
          <a:custGeom>
            <a:avLst/>
            <a:gdLst/>
            <a:ahLst/>
            <a:cxnLst/>
            <a:rect l="l" t="t" r="r" b="b"/>
            <a:pathLst>
              <a:path w="97789" h="772795">
                <a:moveTo>
                  <a:pt x="48690" y="752726"/>
                </a:moveTo>
                <a:lnTo>
                  <a:pt x="44196" y="745235"/>
                </a:lnTo>
                <a:lnTo>
                  <a:pt x="44196" y="0"/>
                </a:lnTo>
                <a:lnTo>
                  <a:pt x="53340" y="0"/>
                </a:lnTo>
                <a:lnTo>
                  <a:pt x="53340" y="744710"/>
                </a:lnTo>
                <a:lnTo>
                  <a:pt x="48690" y="752726"/>
                </a:lnTo>
                <a:close/>
              </a:path>
              <a:path w="97789" h="772795">
                <a:moveTo>
                  <a:pt x="48768" y="772668"/>
                </a:moveTo>
                <a:lnTo>
                  <a:pt x="0" y="688848"/>
                </a:lnTo>
                <a:lnTo>
                  <a:pt x="0" y="685800"/>
                </a:lnTo>
                <a:lnTo>
                  <a:pt x="1524" y="682752"/>
                </a:lnTo>
                <a:lnTo>
                  <a:pt x="6096" y="682752"/>
                </a:lnTo>
                <a:lnTo>
                  <a:pt x="7620" y="684275"/>
                </a:lnTo>
                <a:lnTo>
                  <a:pt x="44196" y="745235"/>
                </a:lnTo>
                <a:lnTo>
                  <a:pt x="44196" y="763524"/>
                </a:lnTo>
                <a:lnTo>
                  <a:pt x="54088" y="763524"/>
                </a:lnTo>
                <a:lnTo>
                  <a:pt x="48768" y="772668"/>
                </a:lnTo>
                <a:close/>
              </a:path>
              <a:path w="97789" h="772795">
                <a:moveTo>
                  <a:pt x="54088" y="763524"/>
                </a:moveTo>
                <a:lnTo>
                  <a:pt x="53340" y="763524"/>
                </a:lnTo>
                <a:lnTo>
                  <a:pt x="53340" y="744710"/>
                </a:lnTo>
                <a:lnTo>
                  <a:pt x="88392" y="684275"/>
                </a:lnTo>
                <a:lnTo>
                  <a:pt x="91440" y="682752"/>
                </a:lnTo>
                <a:lnTo>
                  <a:pt x="96012" y="682752"/>
                </a:lnTo>
                <a:lnTo>
                  <a:pt x="97536" y="685800"/>
                </a:lnTo>
                <a:lnTo>
                  <a:pt x="97536" y="688848"/>
                </a:lnTo>
                <a:lnTo>
                  <a:pt x="54088" y="763524"/>
                </a:lnTo>
                <a:close/>
              </a:path>
              <a:path w="97789" h="772795">
                <a:moveTo>
                  <a:pt x="53340" y="760475"/>
                </a:moveTo>
                <a:lnTo>
                  <a:pt x="48690" y="752726"/>
                </a:lnTo>
                <a:lnTo>
                  <a:pt x="53340" y="744710"/>
                </a:lnTo>
                <a:lnTo>
                  <a:pt x="53340" y="760475"/>
                </a:lnTo>
                <a:close/>
              </a:path>
              <a:path w="97789" h="772795">
                <a:moveTo>
                  <a:pt x="44196" y="760475"/>
                </a:moveTo>
                <a:lnTo>
                  <a:pt x="44196" y="745235"/>
                </a:lnTo>
                <a:lnTo>
                  <a:pt x="48690" y="752726"/>
                </a:lnTo>
                <a:lnTo>
                  <a:pt x="44196" y="760475"/>
                </a:lnTo>
                <a:close/>
              </a:path>
              <a:path w="97789" h="772795">
                <a:moveTo>
                  <a:pt x="53340" y="763524"/>
                </a:moveTo>
                <a:lnTo>
                  <a:pt x="44196" y="763524"/>
                </a:lnTo>
                <a:lnTo>
                  <a:pt x="44196" y="760475"/>
                </a:lnTo>
                <a:lnTo>
                  <a:pt x="48690" y="752726"/>
                </a:lnTo>
                <a:lnTo>
                  <a:pt x="53340" y="760475"/>
                </a:lnTo>
                <a:lnTo>
                  <a:pt x="53340" y="76352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87" y="838200"/>
            <a:ext cx="8039016" cy="6603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707" y="1067789"/>
            <a:ext cx="3431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70BF"/>
                </a:solidFill>
              </a:rPr>
              <a:t>What</a:t>
            </a:r>
            <a:r>
              <a:rPr sz="3600" spc="-45" dirty="0">
                <a:solidFill>
                  <a:srgbClr val="0070BF"/>
                </a:solidFill>
              </a:rPr>
              <a:t> </a:t>
            </a:r>
            <a:r>
              <a:rPr sz="3600" dirty="0">
                <a:solidFill>
                  <a:srgbClr val="0070BF"/>
                </a:solidFill>
              </a:rPr>
              <a:t>is</a:t>
            </a:r>
            <a:r>
              <a:rPr sz="3600" spc="-3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Hadoop?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14400" y="18288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600" y="4526280"/>
                </a:moveTo>
                <a:lnTo>
                  <a:pt x="0" y="4526280"/>
                </a:lnTo>
                <a:lnTo>
                  <a:pt x="0" y="0"/>
                </a:lnTo>
                <a:lnTo>
                  <a:pt x="8229600" y="0"/>
                </a:lnTo>
                <a:lnTo>
                  <a:pt x="8229600" y="452628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09" y="2275572"/>
            <a:ext cx="6852920" cy="33178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Framework</a:t>
            </a:r>
            <a:r>
              <a:rPr sz="2800" b="1" spc="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for</a:t>
            </a:r>
            <a:r>
              <a:rPr sz="2800" b="1" spc="-6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large-scale</a:t>
            </a:r>
            <a:r>
              <a:rPr sz="2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processing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n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p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</a:t>
            </a:r>
            <a:r>
              <a:rPr sz="2800" b="1" spc="-75" dirty="0">
                <a:solidFill>
                  <a:srgbClr val="8064A1"/>
                </a:solidFill>
                <a:latin typeface="Times New Roman"/>
                <a:cs typeface="Times New Roman"/>
              </a:rPr>
              <a:t>r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b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y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G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oog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l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e</a:t>
            </a:r>
            <a:r>
              <a:rPr sz="2800" b="1" spc="-100" dirty="0">
                <a:solidFill>
                  <a:srgbClr val="8064A1"/>
                </a:solidFill>
                <a:latin typeface="Times New Roman"/>
                <a:cs typeface="Times New Roman"/>
              </a:rPr>
              <a:t>’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</a:t>
            </a:r>
            <a:r>
              <a:rPr sz="2800" b="1" spc="-17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A</a:t>
            </a:r>
            <a:r>
              <a:rPr sz="2800" b="1" spc="-45" dirty="0">
                <a:solidFill>
                  <a:srgbClr val="8064A1"/>
                </a:solidFill>
                <a:latin typeface="Times New Roman"/>
                <a:cs typeface="Times New Roman"/>
              </a:rPr>
              <a:t>r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c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h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t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e</a:t>
            </a:r>
            <a:r>
              <a:rPr sz="28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c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t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u</a:t>
            </a:r>
            <a:r>
              <a:rPr sz="2800" b="1" spc="-75" dirty="0">
                <a:solidFill>
                  <a:srgbClr val="8064A1"/>
                </a:solidFill>
                <a:latin typeface="Times New Roman"/>
                <a:cs typeface="Times New Roman"/>
              </a:rPr>
              <a:t>r</a:t>
            </a:r>
            <a:r>
              <a:rPr sz="28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2000" dirty="0">
                <a:solidFill>
                  <a:srgbClr val="8064A1"/>
                </a:solidFill>
                <a:latin typeface="Arial MT"/>
                <a:cs typeface="Arial MT"/>
              </a:rPr>
              <a:t>–	</a:t>
            </a:r>
            <a:r>
              <a:rPr sz="2000" b="1" dirty="0">
                <a:solidFill>
                  <a:srgbClr val="8064A1"/>
                </a:solidFill>
                <a:latin typeface="Times New Roman"/>
                <a:cs typeface="Times New Roman"/>
              </a:rPr>
              <a:t>Google</a:t>
            </a:r>
            <a:r>
              <a:rPr sz="20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File</a:t>
            </a:r>
            <a:r>
              <a:rPr sz="20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64A1"/>
                </a:solidFill>
                <a:latin typeface="Times New Roman"/>
                <a:cs typeface="Times New Roman"/>
              </a:rPr>
              <a:t>System</a:t>
            </a:r>
            <a:r>
              <a:rPr sz="2000" b="1" spc="-5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64A1"/>
                </a:solidFill>
                <a:latin typeface="Times New Roman"/>
                <a:cs typeface="Times New Roman"/>
              </a:rPr>
              <a:t>(GFS)</a:t>
            </a:r>
            <a:r>
              <a:rPr sz="2000" b="1" spc="-5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64A1"/>
                </a:solidFill>
                <a:latin typeface="Times New Roman"/>
                <a:cs typeface="Times New Roman"/>
              </a:rPr>
              <a:t>and</a:t>
            </a:r>
            <a:r>
              <a:rPr sz="20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64A1"/>
                </a:solidFill>
                <a:latin typeface="Times New Roman"/>
                <a:cs typeface="Times New Roman"/>
              </a:rPr>
              <a:t>MapReduce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Open-source</a:t>
            </a:r>
            <a:r>
              <a:rPr sz="2800" b="1" spc="-16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Apache</a:t>
            </a:r>
            <a:r>
              <a:rPr sz="28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project</a:t>
            </a:r>
            <a:endParaRPr sz="2800">
              <a:latin typeface="Times New Roman"/>
              <a:cs typeface="Times New Roman"/>
            </a:endParaRPr>
          </a:p>
          <a:p>
            <a:pPr marL="756285" lvl="1" indent="-343535">
              <a:lnSpc>
                <a:spcPct val="100000"/>
              </a:lnSpc>
              <a:spcBef>
                <a:spcPts val="59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Nutch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search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engine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project</a:t>
            </a:r>
            <a:endParaRPr sz="2400">
              <a:latin typeface="Times New Roman"/>
              <a:cs typeface="Times New Roman"/>
            </a:endParaRPr>
          </a:p>
          <a:p>
            <a:pPr marL="756285" lvl="1" indent="-34353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Apache</a:t>
            </a:r>
            <a:r>
              <a:rPr sz="24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Incubator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Written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in</a:t>
            </a:r>
            <a:r>
              <a:rPr sz="28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Java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and</a:t>
            </a:r>
            <a:r>
              <a:rPr sz="28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shell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scripts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138" y="-101892"/>
            <a:ext cx="6285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Hadoop</a:t>
            </a:r>
            <a:r>
              <a:rPr sz="3600" b="0" spc="-2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Components: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Job</a:t>
            </a:r>
            <a:r>
              <a:rPr sz="3600" b="0" spc="-9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20" dirty="0">
                <a:solidFill>
                  <a:srgbClr val="0070BF"/>
                </a:solidFill>
                <a:latin typeface="Times New Roman"/>
                <a:cs typeface="Times New Roman"/>
              </a:rPr>
              <a:t>Tracker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3983" y="3008375"/>
            <a:ext cx="1624965" cy="356870"/>
          </a:xfrm>
          <a:prstGeom prst="rect">
            <a:avLst/>
          </a:prstGeom>
          <a:solidFill>
            <a:srgbClr val="8064A1"/>
          </a:solidFill>
          <a:ln w="25907">
            <a:solidFill>
              <a:srgbClr val="5B467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2690"/>
              </a:lnSpc>
            </a:pPr>
            <a:r>
              <a:rPr sz="2400" spc="-10" dirty="0">
                <a:latin typeface="Calibri"/>
                <a:cs typeface="Calibri"/>
              </a:rPr>
              <a:t>Job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Tracker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16652" y="3840479"/>
            <a:ext cx="1949450" cy="356870"/>
          </a:xfrm>
          <a:custGeom>
            <a:avLst/>
            <a:gdLst/>
            <a:ahLst/>
            <a:cxnLst/>
            <a:rect l="l" t="t" r="r" b="b"/>
            <a:pathLst>
              <a:path w="1949450" h="356870">
                <a:moveTo>
                  <a:pt x="1949196" y="356616"/>
                </a:moveTo>
                <a:lnTo>
                  <a:pt x="0" y="356616"/>
                </a:lnTo>
                <a:lnTo>
                  <a:pt x="0" y="0"/>
                </a:lnTo>
                <a:lnTo>
                  <a:pt x="1949196" y="0"/>
                </a:lnTo>
                <a:lnTo>
                  <a:pt x="1949196" y="356616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16652" y="3840479"/>
            <a:ext cx="1949450" cy="356870"/>
          </a:xfrm>
          <a:prstGeom prst="rect">
            <a:avLst/>
          </a:prstGeom>
          <a:ln w="25907">
            <a:solidFill>
              <a:srgbClr val="347C9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ts val="2675"/>
              </a:lnSpc>
            </a:pPr>
            <a:r>
              <a:rPr sz="2400" spc="-55" dirty="0">
                <a:latin typeface="Calibri"/>
                <a:cs typeface="Calibri"/>
              </a:rPr>
              <a:t>Task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Tracker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60457" y="3357181"/>
            <a:ext cx="1713864" cy="365125"/>
            <a:chOff x="3660457" y="3357181"/>
            <a:chExt cx="1713864" cy="365125"/>
          </a:xfrm>
        </p:grpSpPr>
        <p:sp>
          <p:nvSpPr>
            <p:cNvPr id="11" name="object 11"/>
            <p:cNvSpPr/>
            <p:nvPr/>
          </p:nvSpPr>
          <p:spPr>
            <a:xfrm>
              <a:off x="3665220" y="33619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0648" y="3357372"/>
              <a:ext cx="1712976" cy="3642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65220" y="3361944"/>
              <a:ext cx="1704339" cy="355600"/>
            </a:xfrm>
            <a:custGeom>
              <a:avLst/>
              <a:gdLst/>
              <a:ahLst/>
              <a:cxnLst/>
              <a:rect l="l" t="t" r="r" b="b"/>
              <a:pathLst>
                <a:path w="1704339" h="355600">
                  <a:moveTo>
                    <a:pt x="0" y="0"/>
                  </a:moveTo>
                  <a:lnTo>
                    <a:pt x="1703832" y="0"/>
                  </a:lnTo>
                  <a:lnTo>
                    <a:pt x="1703832" y="355091"/>
                  </a:lnTo>
                  <a:lnTo>
                    <a:pt x="0" y="35509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78554" y="3323273"/>
            <a:ext cx="168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F0000"/>
                </a:solidFill>
                <a:latin typeface="Calibri"/>
                <a:cs typeface="Calibri"/>
              </a:rPr>
              <a:t>Name</a:t>
            </a:r>
            <a:r>
              <a:rPr sz="2400" spc="-4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827" y="4846320"/>
            <a:ext cx="1551432" cy="36423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14400" y="4850891"/>
            <a:ext cx="1542415" cy="3556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6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0535" y="5201411"/>
            <a:ext cx="1551432" cy="36576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055107" y="5205984"/>
            <a:ext cx="1542415" cy="35687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7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41720" y="4315967"/>
            <a:ext cx="97790" cy="772795"/>
          </a:xfrm>
          <a:custGeom>
            <a:avLst/>
            <a:gdLst/>
            <a:ahLst/>
            <a:cxnLst/>
            <a:rect l="l" t="t" r="r" b="b"/>
            <a:pathLst>
              <a:path w="97789" h="772795">
                <a:moveTo>
                  <a:pt x="48690" y="752726"/>
                </a:moveTo>
                <a:lnTo>
                  <a:pt x="44196" y="745235"/>
                </a:lnTo>
                <a:lnTo>
                  <a:pt x="44196" y="0"/>
                </a:lnTo>
                <a:lnTo>
                  <a:pt x="53340" y="0"/>
                </a:lnTo>
                <a:lnTo>
                  <a:pt x="53340" y="744710"/>
                </a:lnTo>
                <a:lnTo>
                  <a:pt x="48690" y="752726"/>
                </a:lnTo>
                <a:close/>
              </a:path>
              <a:path w="97789" h="772795">
                <a:moveTo>
                  <a:pt x="48768" y="772668"/>
                </a:moveTo>
                <a:lnTo>
                  <a:pt x="0" y="688848"/>
                </a:lnTo>
                <a:lnTo>
                  <a:pt x="0" y="685800"/>
                </a:lnTo>
                <a:lnTo>
                  <a:pt x="1524" y="682752"/>
                </a:lnTo>
                <a:lnTo>
                  <a:pt x="6096" y="682752"/>
                </a:lnTo>
                <a:lnTo>
                  <a:pt x="7620" y="684275"/>
                </a:lnTo>
                <a:lnTo>
                  <a:pt x="44196" y="745235"/>
                </a:lnTo>
                <a:lnTo>
                  <a:pt x="44196" y="763524"/>
                </a:lnTo>
                <a:lnTo>
                  <a:pt x="54088" y="763524"/>
                </a:lnTo>
                <a:lnTo>
                  <a:pt x="48768" y="772668"/>
                </a:lnTo>
                <a:close/>
              </a:path>
              <a:path w="97789" h="772795">
                <a:moveTo>
                  <a:pt x="54088" y="763524"/>
                </a:moveTo>
                <a:lnTo>
                  <a:pt x="53340" y="763524"/>
                </a:lnTo>
                <a:lnTo>
                  <a:pt x="53340" y="744710"/>
                </a:lnTo>
                <a:lnTo>
                  <a:pt x="88392" y="684275"/>
                </a:lnTo>
                <a:lnTo>
                  <a:pt x="91440" y="682752"/>
                </a:lnTo>
                <a:lnTo>
                  <a:pt x="96012" y="682752"/>
                </a:lnTo>
                <a:lnTo>
                  <a:pt x="97536" y="685800"/>
                </a:lnTo>
                <a:lnTo>
                  <a:pt x="97536" y="688848"/>
                </a:lnTo>
                <a:lnTo>
                  <a:pt x="54088" y="763524"/>
                </a:lnTo>
                <a:close/>
              </a:path>
              <a:path w="97789" h="772795">
                <a:moveTo>
                  <a:pt x="53340" y="760475"/>
                </a:moveTo>
                <a:lnTo>
                  <a:pt x="48690" y="752726"/>
                </a:lnTo>
                <a:lnTo>
                  <a:pt x="53340" y="744710"/>
                </a:lnTo>
                <a:lnTo>
                  <a:pt x="53340" y="760475"/>
                </a:lnTo>
                <a:close/>
              </a:path>
              <a:path w="97789" h="772795">
                <a:moveTo>
                  <a:pt x="44196" y="760475"/>
                </a:moveTo>
                <a:lnTo>
                  <a:pt x="44196" y="745235"/>
                </a:lnTo>
                <a:lnTo>
                  <a:pt x="48690" y="752726"/>
                </a:lnTo>
                <a:lnTo>
                  <a:pt x="44196" y="760475"/>
                </a:lnTo>
                <a:close/>
              </a:path>
              <a:path w="97789" h="772795">
                <a:moveTo>
                  <a:pt x="53340" y="763524"/>
                </a:moveTo>
                <a:lnTo>
                  <a:pt x="44196" y="763524"/>
                </a:lnTo>
                <a:lnTo>
                  <a:pt x="44196" y="760475"/>
                </a:lnTo>
                <a:lnTo>
                  <a:pt x="48690" y="752726"/>
                </a:lnTo>
                <a:lnTo>
                  <a:pt x="53340" y="760475"/>
                </a:lnTo>
                <a:lnTo>
                  <a:pt x="53340" y="76352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50630"/>
            <a:ext cx="8077200" cy="25236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3152727"/>
            <a:ext cx="8953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37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6193" y="802578"/>
            <a:ext cx="6285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Hadoop</a:t>
            </a:r>
            <a:r>
              <a:rPr sz="3600" b="0" spc="-2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Components: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Job</a:t>
            </a:r>
            <a:r>
              <a:rPr sz="3600" b="0" spc="-9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20" dirty="0">
                <a:solidFill>
                  <a:srgbClr val="0070BF"/>
                </a:solidFill>
                <a:latin typeface="Times New Roman"/>
                <a:cs typeface="Times New Roman"/>
              </a:rPr>
              <a:t>Tracker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439" y="6018357"/>
            <a:ext cx="66776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indent="-14033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"/>
              <a:tabLst>
                <a:tab pos="178435" algn="l"/>
              </a:tabLst>
            </a:pPr>
            <a:r>
              <a:rPr sz="2400" spc="150" dirty="0">
                <a:latin typeface="Cambria"/>
                <a:cs typeface="Cambria"/>
              </a:rPr>
              <a:t>Only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75" dirty="0">
                <a:latin typeface="Cambria"/>
                <a:cs typeface="Cambria"/>
              </a:rPr>
              <a:t>Job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Tracker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per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cluster</a:t>
            </a:r>
            <a:endParaRPr sz="2400" dirty="0">
              <a:latin typeface="Cambria"/>
              <a:cs typeface="Cambria"/>
            </a:endParaRPr>
          </a:p>
          <a:p>
            <a:pPr marL="261620" indent="-224154">
              <a:lnSpc>
                <a:spcPct val="100000"/>
              </a:lnSpc>
              <a:buSzPct val="95833"/>
              <a:buFont typeface="Wingdings"/>
              <a:buChar char=""/>
              <a:tabLst>
                <a:tab pos="262255" algn="l"/>
              </a:tabLst>
            </a:pPr>
            <a:r>
              <a:rPr sz="2400" spc="65" dirty="0">
                <a:latin typeface="Cambria"/>
                <a:cs typeface="Cambria"/>
              </a:rPr>
              <a:t>Receives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job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requests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submitted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by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client</a:t>
            </a:r>
            <a:endParaRPr sz="2400" dirty="0">
              <a:latin typeface="Cambria"/>
              <a:cs typeface="Cambria"/>
            </a:endParaRPr>
          </a:p>
          <a:p>
            <a:pPr marL="261620" indent="-224154">
              <a:lnSpc>
                <a:spcPct val="100000"/>
              </a:lnSpc>
              <a:buSzPct val="95833"/>
              <a:buFont typeface="Wingdings"/>
              <a:buChar char=""/>
              <a:tabLst>
                <a:tab pos="262255" algn="l"/>
              </a:tabLst>
            </a:pPr>
            <a:r>
              <a:rPr sz="2400" spc="100" dirty="0">
                <a:latin typeface="Cambria"/>
                <a:cs typeface="Cambria"/>
              </a:rPr>
              <a:t>Schedules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280" dirty="0">
                <a:latin typeface="Cambria"/>
                <a:cs typeface="Cambria"/>
              </a:rPr>
              <a:t>moni</a:t>
            </a:r>
            <a:r>
              <a:rPr sz="1800" spc="-419" baseline="-9259" dirty="0">
                <a:solidFill>
                  <a:srgbClr val="898989"/>
                </a:solidFill>
                <a:latin typeface="Calibri"/>
                <a:cs typeface="Calibri"/>
              </a:rPr>
              <a:t>SS</a:t>
            </a:r>
            <a:r>
              <a:rPr sz="2400" spc="-280" dirty="0">
                <a:latin typeface="Cambria"/>
                <a:cs typeface="Cambria"/>
              </a:rPr>
              <a:t>t</a:t>
            </a:r>
            <a:r>
              <a:rPr sz="1800" spc="-419" baseline="-9259" dirty="0">
                <a:solidFill>
                  <a:srgbClr val="898989"/>
                </a:solidFill>
                <a:latin typeface="Calibri"/>
                <a:cs typeface="Calibri"/>
              </a:rPr>
              <a:t>C</a:t>
            </a:r>
            <a:r>
              <a:rPr sz="2400" spc="-280" dirty="0">
                <a:latin typeface="Cambria"/>
                <a:cs typeface="Cambria"/>
              </a:rPr>
              <a:t>o</a:t>
            </a:r>
            <a:r>
              <a:rPr sz="1800" spc="-419" baseline="-9259" dirty="0">
                <a:solidFill>
                  <a:srgbClr val="898989"/>
                </a:solidFill>
                <a:latin typeface="Calibri"/>
                <a:cs typeface="Calibri"/>
              </a:rPr>
              <a:t>hu</a:t>
            </a:r>
            <a:r>
              <a:rPr sz="2400" spc="-280" dirty="0">
                <a:latin typeface="Cambria"/>
                <a:cs typeface="Cambria"/>
              </a:rPr>
              <a:t>r</a:t>
            </a:r>
            <a:r>
              <a:rPr sz="1800" spc="-419" baseline="-9259" dirty="0">
                <a:solidFill>
                  <a:srgbClr val="898989"/>
                </a:solidFill>
                <a:latin typeface="Calibri"/>
                <a:cs typeface="Calibri"/>
              </a:rPr>
              <a:t>n</a:t>
            </a:r>
            <a:r>
              <a:rPr sz="2400" spc="-280" dirty="0">
                <a:latin typeface="Cambria"/>
                <a:cs typeface="Cambria"/>
              </a:rPr>
              <a:t>s</a:t>
            </a:r>
            <a:r>
              <a:rPr sz="1800" spc="-419" baseline="-9259" dirty="0">
                <a:solidFill>
                  <a:srgbClr val="898989"/>
                </a:solidFill>
                <a:latin typeface="Calibri"/>
                <a:cs typeface="Calibri"/>
              </a:rPr>
              <a:t>g</a:t>
            </a:r>
            <a:r>
              <a:rPr sz="1800" spc="-44" baseline="-925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800" spc="-502" baseline="-9259" dirty="0">
                <a:solidFill>
                  <a:srgbClr val="898989"/>
                </a:solidFill>
                <a:latin typeface="Calibri"/>
                <a:cs typeface="Calibri"/>
              </a:rPr>
              <a:t>CI</a:t>
            </a:r>
            <a:r>
              <a:rPr sz="2400" spc="-335" dirty="0">
                <a:latin typeface="Cambria"/>
                <a:cs typeface="Cambria"/>
              </a:rPr>
              <a:t>j</a:t>
            </a:r>
            <a:r>
              <a:rPr sz="1800" spc="-502" baseline="-9259" dirty="0">
                <a:solidFill>
                  <a:srgbClr val="898989"/>
                </a:solidFill>
                <a:latin typeface="Calibri"/>
                <a:cs typeface="Calibri"/>
              </a:rPr>
              <a:t>S</a:t>
            </a:r>
            <a:r>
              <a:rPr sz="2400" spc="-335" dirty="0">
                <a:latin typeface="Cambria"/>
                <a:cs typeface="Cambria"/>
              </a:rPr>
              <a:t>o</a:t>
            </a:r>
            <a:r>
              <a:rPr sz="1800" spc="-502" baseline="-9259" dirty="0">
                <a:solidFill>
                  <a:srgbClr val="898989"/>
                </a:solidFill>
                <a:latin typeface="Calibri"/>
                <a:cs typeface="Calibri"/>
              </a:rPr>
              <a:t>61</a:t>
            </a:r>
            <a:r>
              <a:rPr sz="2400" spc="-335" dirty="0">
                <a:latin typeface="Cambria"/>
                <a:cs typeface="Cambria"/>
              </a:rPr>
              <a:t>b</a:t>
            </a:r>
            <a:r>
              <a:rPr sz="1800" spc="-502" baseline="-9259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1800" spc="7" baseline="-925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800" spc="-480" baseline="-9259" dirty="0">
                <a:solidFill>
                  <a:srgbClr val="898989"/>
                </a:solidFill>
                <a:latin typeface="Calibri"/>
                <a:cs typeface="Calibri"/>
              </a:rPr>
              <a:t>L</a:t>
            </a:r>
            <a:r>
              <a:rPr sz="2400" spc="-320" dirty="0">
                <a:latin typeface="Cambria"/>
                <a:cs typeface="Cambria"/>
              </a:rPr>
              <a:t>s</a:t>
            </a:r>
            <a:r>
              <a:rPr sz="1800" spc="-480" baseline="-9259" dirty="0">
                <a:solidFill>
                  <a:srgbClr val="898989"/>
                </a:solidFill>
                <a:latin typeface="Calibri"/>
                <a:cs typeface="Calibri"/>
              </a:rPr>
              <a:t>ect</a:t>
            </a:r>
            <a:r>
              <a:rPr sz="2400" spc="-320" dirty="0">
                <a:latin typeface="Cambria"/>
                <a:cs typeface="Cambria"/>
              </a:rPr>
              <a:t>o</a:t>
            </a:r>
            <a:r>
              <a:rPr sz="1800" spc="-480" baseline="-9259" dirty="0">
                <a:solidFill>
                  <a:srgbClr val="898989"/>
                </a:solidFill>
                <a:latin typeface="Calibri"/>
                <a:cs typeface="Calibri"/>
              </a:rPr>
              <a:t>ure</a:t>
            </a:r>
            <a:r>
              <a:rPr sz="2400" spc="-320" dirty="0">
                <a:latin typeface="Cambria"/>
                <a:cs typeface="Cambria"/>
              </a:rPr>
              <a:t>n</a:t>
            </a:r>
            <a:r>
              <a:rPr sz="1800" spc="-480" baseline="-9259" dirty="0">
                <a:solidFill>
                  <a:srgbClr val="898989"/>
                </a:solidFill>
                <a:latin typeface="Calibri"/>
                <a:cs typeface="Calibri"/>
              </a:rPr>
              <a:t>No</a:t>
            </a:r>
            <a:r>
              <a:rPr sz="2400" spc="-320" dirty="0">
                <a:latin typeface="Cambria"/>
                <a:cs typeface="Cambria"/>
              </a:rPr>
              <a:t>t</a:t>
            </a:r>
            <a:r>
              <a:rPr sz="1800" spc="-480" baseline="-9259" dirty="0">
                <a:solidFill>
                  <a:srgbClr val="898989"/>
                </a:solidFill>
                <a:latin typeface="Calibri"/>
                <a:cs typeface="Calibri"/>
              </a:rPr>
              <a:t>te</a:t>
            </a:r>
            <a:r>
              <a:rPr sz="2400" spc="-320" dirty="0">
                <a:latin typeface="Cambria"/>
                <a:cs typeface="Cambria"/>
              </a:rPr>
              <a:t>a</a:t>
            </a:r>
            <a:r>
              <a:rPr sz="1800" spc="-480" baseline="-9259" dirty="0">
                <a:solidFill>
                  <a:srgbClr val="898989"/>
                </a:solidFill>
                <a:latin typeface="Calibri"/>
                <a:cs typeface="Calibri"/>
              </a:rPr>
              <a:t>s</a:t>
            </a:r>
            <a:r>
              <a:rPr sz="1800" spc="780" baseline="-925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400" spc="125" dirty="0">
                <a:latin typeface="Cambria"/>
                <a:cs typeface="Cambria"/>
              </a:rPr>
              <a:t>sk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trackers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6659" y="2057400"/>
            <a:ext cx="1379220" cy="475615"/>
          </a:xfrm>
          <a:prstGeom prst="rect">
            <a:avLst/>
          </a:prstGeom>
          <a:solidFill>
            <a:srgbClr val="9ABA59"/>
          </a:solidFill>
          <a:ln w="25907">
            <a:solidFill>
              <a:srgbClr val="7089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725">
              <a:lnSpc>
                <a:spcPts val="3590"/>
              </a:lnSpc>
            </a:pPr>
            <a:r>
              <a:rPr sz="3200" spc="-10" dirty="0">
                <a:latin typeface="Calibri"/>
                <a:cs typeface="Calibri"/>
              </a:rPr>
              <a:t>Client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3983" y="3008375"/>
            <a:ext cx="1624965" cy="356870"/>
          </a:xfrm>
          <a:prstGeom prst="rect">
            <a:avLst/>
          </a:prstGeom>
          <a:solidFill>
            <a:srgbClr val="8064A1"/>
          </a:solidFill>
          <a:ln w="25907">
            <a:solidFill>
              <a:srgbClr val="5B467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2690"/>
              </a:lnSpc>
            </a:pPr>
            <a:r>
              <a:rPr sz="2400" spc="-10" dirty="0">
                <a:latin typeface="Calibri"/>
                <a:cs typeface="Calibri"/>
              </a:rPr>
              <a:t>Job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Tracker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89760" y="3840479"/>
            <a:ext cx="1948180" cy="356870"/>
          </a:xfrm>
          <a:custGeom>
            <a:avLst/>
            <a:gdLst/>
            <a:ahLst/>
            <a:cxnLst/>
            <a:rect l="l" t="t" r="r" b="b"/>
            <a:pathLst>
              <a:path w="1948179" h="356870">
                <a:moveTo>
                  <a:pt x="1947672" y="356616"/>
                </a:moveTo>
                <a:lnTo>
                  <a:pt x="0" y="356616"/>
                </a:lnTo>
                <a:lnTo>
                  <a:pt x="0" y="0"/>
                </a:lnTo>
                <a:lnTo>
                  <a:pt x="1947672" y="0"/>
                </a:lnTo>
                <a:lnTo>
                  <a:pt x="1947672" y="356616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9760" y="3840479"/>
            <a:ext cx="1948180" cy="356870"/>
          </a:xfrm>
          <a:prstGeom prst="rect">
            <a:avLst/>
          </a:prstGeom>
          <a:ln w="25907">
            <a:solidFill>
              <a:srgbClr val="347C9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ts val="2675"/>
              </a:lnSpc>
            </a:pPr>
            <a:r>
              <a:rPr sz="2400" spc="-50" dirty="0">
                <a:latin typeface="Calibri"/>
                <a:cs typeface="Calibri"/>
              </a:rPr>
              <a:t>Task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Tracker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16652" y="3840479"/>
            <a:ext cx="1949450" cy="356870"/>
          </a:xfrm>
          <a:custGeom>
            <a:avLst/>
            <a:gdLst/>
            <a:ahLst/>
            <a:cxnLst/>
            <a:rect l="l" t="t" r="r" b="b"/>
            <a:pathLst>
              <a:path w="1949450" h="356870">
                <a:moveTo>
                  <a:pt x="1949196" y="356616"/>
                </a:moveTo>
                <a:lnTo>
                  <a:pt x="0" y="356616"/>
                </a:lnTo>
                <a:lnTo>
                  <a:pt x="0" y="0"/>
                </a:lnTo>
                <a:lnTo>
                  <a:pt x="1949196" y="0"/>
                </a:lnTo>
                <a:lnTo>
                  <a:pt x="1949196" y="356616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16652" y="3840479"/>
            <a:ext cx="1949450" cy="356870"/>
          </a:xfrm>
          <a:prstGeom prst="rect">
            <a:avLst/>
          </a:prstGeom>
          <a:ln w="25907">
            <a:solidFill>
              <a:srgbClr val="347C9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ts val="2675"/>
              </a:lnSpc>
            </a:pPr>
            <a:r>
              <a:rPr sz="2400" spc="-55" dirty="0">
                <a:latin typeface="Calibri"/>
                <a:cs typeface="Calibri"/>
              </a:rPr>
              <a:t>Task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Tracker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60457" y="3357181"/>
            <a:ext cx="1713864" cy="365125"/>
            <a:chOff x="3660457" y="3357181"/>
            <a:chExt cx="1713864" cy="365125"/>
          </a:xfrm>
        </p:grpSpPr>
        <p:sp>
          <p:nvSpPr>
            <p:cNvPr id="11" name="object 11"/>
            <p:cNvSpPr/>
            <p:nvPr/>
          </p:nvSpPr>
          <p:spPr>
            <a:xfrm>
              <a:off x="3665220" y="33619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0648" y="3357372"/>
              <a:ext cx="1712976" cy="3642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65220" y="3361944"/>
              <a:ext cx="1704339" cy="355600"/>
            </a:xfrm>
            <a:custGeom>
              <a:avLst/>
              <a:gdLst/>
              <a:ahLst/>
              <a:cxnLst/>
              <a:rect l="l" t="t" r="r" b="b"/>
              <a:pathLst>
                <a:path w="1704339" h="355600">
                  <a:moveTo>
                    <a:pt x="0" y="0"/>
                  </a:moveTo>
                  <a:lnTo>
                    <a:pt x="1703832" y="0"/>
                  </a:lnTo>
                  <a:lnTo>
                    <a:pt x="1703832" y="355091"/>
                  </a:lnTo>
                  <a:lnTo>
                    <a:pt x="0" y="35509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78554" y="3323273"/>
            <a:ext cx="168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F0000"/>
                </a:solidFill>
                <a:latin typeface="Calibri"/>
                <a:cs typeface="Calibri"/>
              </a:rPr>
              <a:t>Name</a:t>
            </a:r>
            <a:r>
              <a:rPr sz="2400" spc="-4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827" y="4846320"/>
            <a:ext cx="1551432" cy="36423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14400" y="4850891"/>
            <a:ext cx="1542415" cy="3556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6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955" y="5084064"/>
            <a:ext cx="1551432" cy="36423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700527" y="5088635"/>
            <a:ext cx="1542415" cy="3556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60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0535" y="5201411"/>
            <a:ext cx="1551432" cy="36576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055107" y="5205984"/>
            <a:ext cx="1542415" cy="35687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7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36664" y="4846320"/>
            <a:ext cx="1549908" cy="36423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841235" y="4850891"/>
            <a:ext cx="1541145" cy="3556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6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68979" y="2593848"/>
            <a:ext cx="2921635" cy="1363345"/>
            <a:chOff x="3268979" y="2593848"/>
            <a:chExt cx="2921635" cy="1363345"/>
          </a:xfrm>
        </p:grpSpPr>
        <p:sp>
          <p:nvSpPr>
            <p:cNvPr id="24" name="object 24"/>
            <p:cNvSpPr/>
            <p:nvPr/>
          </p:nvSpPr>
          <p:spPr>
            <a:xfrm>
              <a:off x="3268967" y="2593860"/>
              <a:ext cx="2921635" cy="1187450"/>
            </a:xfrm>
            <a:custGeom>
              <a:avLst/>
              <a:gdLst/>
              <a:ahLst/>
              <a:cxnLst/>
              <a:rect l="l" t="t" r="r" b="b"/>
              <a:pathLst>
                <a:path w="2921635" h="1187450">
                  <a:moveTo>
                    <a:pt x="327660" y="833628"/>
                  </a:moveTo>
                  <a:lnTo>
                    <a:pt x="320040" y="827532"/>
                  </a:lnTo>
                  <a:lnTo>
                    <a:pt x="16205" y="1162037"/>
                  </a:lnTo>
                  <a:lnTo>
                    <a:pt x="30480" y="1094232"/>
                  </a:lnTo>
                  <a:lnTo>
                    <a:pt x="28956" y="1091184"/>
                  </a:lnTo>
                  <a:lnTo>
                    <a:pt x="25908" y="1088136"/>
                  </a:lnTo>
                  <a:lnTo>
                    <a:pt x="22860" y="1089660"/>
                  </a:lnTo>
                  <a:lnTo>
                    <a:pt x="19812" y="1092708"/>
                  </a:lnTo>
                  <a:lnTo>
                    <a:pt x="12242" y="1128814"/>
                  </a:lnTo>
                  <a:lnTo>
                    <a:pt x="12242" y="1180896"/>
                  </a:lnTo>
                  <a:lnTo>
                    <a:pt x="12192" y="1181100"/>
                  </a:lnTo>
                  <a:lnTo>
                    <a:pt x="12242" y="1180896"/>
                  </a:lnTo>
                  <a:lnTo>
                    <a:pt x="12242" y="1128814"/>
                  </a:lnTo>
                  <a:lnTo>
                    <a:pt x="0" y="1187196"/>
                  </a:lnTo>
                  <a:lnTo>
                    <a:pt x="14681" y="1182624"/>
                  </a:lnTo>
                  <a:lnTo>
                    <a:pt x="19583" y="1181100"/>
                  </a:lnTo>
                  <a:lnTo>
                    <a:pt x="92964" y="1158240"/>
                  </a:lnTo>
                  <a:lnTo>
                    <a:pt x="96012" y="1152144"/>
                  </a:lnTo>
                  <a:lnTo>
                    <a:pt x="92964" y="1149096"/>
                  </a:lnTo>
                  <a:lnTo>
                    <a:pt x="89916" y="1149096"/>
                  </a:lnTo>
                  <a:lnTo>
                    <a:pt x="22085" y="1170063"/>
                  </a:lnTo>
                  <a:lnTo>
                    <a:pt x="327660" y="833628"/>
                  </a:lnTo>
                  <a:close/>
                </a:path>
                <a:path w="2921635" h="1187450">
                  <a:moveTo>
                    <a:pt x="1185684" y="268224"/>
                  </a:moveTo>
                  <a:lnTo>
                    <a:pt x="1184160" y="265176"/>
                  </a:lnTo>
                  <a:lnTo>
                    <a:pt x="1179588" y="265176"/>
                  </a:lnTo>
                  <a:lnTo>
                    <a:pt x="1178064" y="266700"/>
                  </a:lnTo>
                  <a:lnTo>
                    <a:pt x="1141488" y="327660"/>
                  </a:lnTo>
                  <a:lnTo>
                    <a:pt x="1141488" y="0"/>
                  </a:lnTo>
                  <a:lnTo>
                    <a:pt x="1132344" y="0"/>
                  </a:lnTo>
                  <a:lnTo>
                    <a:pt x="1132344" y="327126"/>
                  </a:lnTo>
                  <a:lnTo>
                    <a:pt x="1097292" y="266700"/>
                  </a:lnTo>
                  <a:lnTo>
                    <a:pt x="1094244" y="265176"/>
                  </a:lnTo>
                  <a:lnTo>
                    <a:pt x="1089672" y="265176"/>
                  </a:lnTo>
                  <a:lnTo>
                    <a:pt x="1088148" y="268224"/>
                  </a:lnTo>
                  <a:lnTo>
                    <a:pt x="1088148" y="271272"/>
                  </a:lnTo>
                  <a:lnTo>
                    <a:pt x="1136916" y="355092"/>
                  </a:lnTo>
                  <a:lnTo>
                    <a:pt x="1142225" y="345948"/>
                  </a:lnTo>
                  <a:lnTo>
                    <a:pt x="1185684" y="271272"/>
                  </a:lnTo>
                  <a:lnTo>
                    <a:pt x="1185684" y="268224"/>
                  </a:lnTo>
                  <a:close/>
                </a:path>
                <a:path w="2921635" h="1187450">
                  <a:moveTo>
                    <a:pt x="2921520" y="1187196"/>
                  </a:moveTo>
                  <a:lnTo>
                    <a:pt x="2920771" y="1185672"/>
                  </a:lnTo>
                  <a:lnTo>
                    <a:pt x="2878848" y="1100328"/>
                  </a:lnTo>
                  <a:lnTo>
                    <a:pt x="2875800" y="1098804"/>
                  </a:lnTo>
                  <a:lnTo>
                    <a:pt x="2871228" y="1098804"/>
                  </a:lnTo>
                  <a:lnTo>
                    <a:pt x="2869704" y="1101852"/>
                  </a:lnTo>
                  <a:lnTo>
                    <a:pt x="2869704" y="1104900"/>
                  </a:lnTo>
                  <a:lnTo>
                    <a:pt x="2901873" y="1169250"/>
                  </a:lnTo>
                  <a:lnTo>
                    <a:pt x="2193048" y="708660"/>
                  </a:lnTo>
                  <a:lnTo>
                    <a:pt x="2188476" y="716280"/>
                  </a:lnTo>
                  <a:lnTo>
                    <a:pt x="2895295" y="1175562"/>
                  </a:lnTo>
                  <a:lnTo>
                    <a:pt x="2825508" y="1171956"/>
                  </a:lnTo>
                  <a:lnTo>
                    <a:pt x="2822460" y="1173480"/>
                  </a:lnTo>
                  <a:lnTo>
                    <a:pt x="2820949" y="1176477"/>
                  </a:lnTo>
                  <a:lnTo>
                    <a:pt x="2821063" y="1176909"/>
                  </a:lnTo>
                  <a:lnTo>
                    <a:pt x="2822460" y="1181100"/>
                  </a:lnTo>
                  <a:lnTo>
                    <a:pt x="2825508" y="1182624"/>
                  </a:lnTo>
                  <a:lnTo>
                    <a:pt x="2921520" y="1187196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52800" y="2743200"/>
              <a:ext cx="2301240" cy="1201420"/>
            </a:xfrm>
            <a:custGeom>
              <a:avLst/>
              <a:gdLst/>
              <a:ahLst/>
              <a:cxnLst/>
              <a:rect l="l" t="t" r="r" b="b"/>
              <a:pathLst>
                <a:path w="2301240" h="1201420">
                  <a:moveTo>
                    <a:pt x="0" y="600456"/>
                  </a:moveTo>
                  <a:lnTo>
                    <a:pt x="6751" y="535189"/>
                  </a:lnTo>
                  <a:lnTo>
                    <a:pt x="26537" y="471918"/>
                  </a:lnTo>
                  <a:lnTo>
                    <a:pt x="58655" y="411016"/>
                  </a:lnTo>
                  <a:lnTo>
                    <a:pt x="102405" y="352853"/>
                  </a:lnTo>
                  <a:lnTo>
                    <a:pt x="128422" y="324915"/>
                  </a:lnTo>
                  <a:lnTo>
                    <a:pt x="157084" y="297800"/>
                  </a:lnTo>
                  <a:lnTo>
                    <a:pt x="188303" y="271556"/>
                  </a:lnTo>
                  <a:lnTo>
                    <a:pt x="221991" y="246229"/>
                  </a:lnTo>
                  <a:lnTo>
                    <a:pt x="258061" y="221865"/>
                  </a:lnTo>
                  <a:lnTo>
                    <a:pt x="296425" y="198511"/>
                  </a:lnTo>
                  <a:lnTo>
                    <a:pt x="336994" y="176212"/>
                  </a:lnTo>
                  <a:lnTo>
                    <a:pt x="379682" y="155016"/>
                  </a:lnTo>
                  <a:lnTo>
                    <a:pt x="424400" y="134968"/>
                  </a:lnTo>
                  <a:lnTo>
                    <a:pt x="471062" y="116116"/>
                  </a:lnTo>
                  <a:lnTo>
                    <a:pt x="519578" y="98505"/>
                  </a:lnTo>
                  <a:lnTo>
                    <a:pt x="569863" y="82183"/>
                  </a:lnTo>
                  <a:lnTo>
                    <a:pt x="621827" y="67194"/>
                  </a:lnTo>
                  <a:lnTo>
                    <a:pt x="675383" y="53587"/>
                  </a:lnTo>
                  <a:lnTo>
                    <a:pt x="730443" y="41406"/>
                  </a:lnTo>
                  <a:lnTo>
                    <a:pt x="786920" y="30699"/>
                  </a:lnTo>
                  <a:lnTo>
                    <a:pt x="844726" y="21512"/>
                  </a:lnTo>
                  <a:lnTo>
                    <a:pt x="903773" y="13891"/>
                  </a:lnTo>
                  <a:lnTo>
                    <a:pt x="963974" y="7883"/>
                  </a:lnTo>
                  <a:lnTo>
                    <a:pt x="1025240" y="3534"/>
                  </a:lnTo>
                  <a:lnTo>
                    <a:pt x="1087485" y="891"/>
                  </a:lnTo>
                  <a:lnTo>
                    <a:pt x="1150620" y="0"/>
                  </a:lnTo>
                  <a:lnTo>
                    <a:pt x="1213754" y="891"/>
                  </a:lnTo>
                  <a:lnTo>
                    <a:pt x="1275999" y="3534"/>
                  </a:lnTo>
                  <a:lnTo>
                    <a:pt x="1337265" y="7883"/>
                  </a:lnTo>
                  <a:lnTo>
                    <a:pt x="1397466" y="13891"/>
                  </a:lnTo>
                  <a:lnTo>
                    <a:pt x="1456513" y="21512"/>
                  </a:lnTo>
                  <a:lnTo>
                    <a:pt x="1514319" y="30699"/>
                  </a:lnTo>
                  <a:lnTo>
                    <a:pt x="1570796" y="41406"/>
                  </a:lnTo>
                  <a:lnTo>
                    <a:pt x="1625856" y="53587"/>
                  </a:lnTo>
                  <a:lnTo>
                    <a:pt x="1679412" y="67194"/>
                  </a:lnTo>
                  <a:lnTo>
                    <a:pt x="1731376" y="82183"/>
                  </a:lnTo>
                  <a:lnTo>
                    <a:pt x="1781661" y="98505"/>
                  </a:lnTo>
                  <a:lnTo>
                    <a:pt x="1830177" y="116116"/>
                  </a:lnTo>
                  <a:lnTo>
                    <a:pt x="1876839" y="134968"/>
                  </a:lnTo>
                  <a:lnTo>
                    <a:pt x="1921557" y="155016"/>
                  </a:lnTo>
                  <a:lnTo>
                    <a:pt x="1964245" y="176212"/>
                  </a:lnTo>
                  <a:lnTo>
                    <a:pt x="2004815" y="198511"/>
                  </a:lnTo>
                  <a:lnTo>
                    <a:pt x="2043178" y="221865"/>
                  </a:lnTo>
                  <a:lnTo>
                    <a:pt x="2079248" y="246229"/>
                  </a:lnTo>
                  <a:lnTo>
                    <a:pt x="2112936" y="271556"/>
                  </a:lnTo>
                  <a:lnTo>
                    <a:pt x="2144155" y="297800"/>
                  </a:lnTo>
                  <a:lnTo>
                    <a:pt x="2172817" y="324915"/>
                  </a:lnTo>
                  <a:lnTo>
                    <a:pt x="2198834" y="352853"/>
                  </a:lnTo>
                  <a:lnTo>
                    <a:pt x="2242584" y="411016"/>
                  </a:lnTo>
                  <a:lnTo>
                    <a:pt x="2274703" y="471918"/>
                  </a:lnTo>
                  <a:lnTo>
                    <a:pt x="2294488" y="535189"/>
                  </a:lnTo>
                  <a:lnTo>
                    <a:pt x="2301240" y="600456"/>
                  </a:lnTo>
                  <a:lnTo>
                    <a:pt x="2299537" y="633458"/>
                  </a:lnTo>
                  <a:lnTo>
                    <a:pt x="2286181" y="698001"/>
                  </a:lnTo>
                  <a:lnTo>
                    <a:pt x="2260141" y="760292"/>
                  </a:lnTo>
                  <a:lnTo>
                    <a:pt x="2222119" y="819969"/>
                  </a:lnTo>
                  <a:lnTo>
                    <a:pt x="2172817" y="876668"/>
                  </a:lnTo>
                  <a:lnTo>
                    <a:pt x="2144155" y="903788"/>
                  </a:lnTo>
                  <a:lnTo>
                    <a:pt x="2112936" y="930027"/>
                  </a:lnTo>
                  <a:lnTo>
                    <a:pt x="2079248" y="955340"/>
                  </a:lnTo>
                  <a:lnTo>
                    <a:pt x="2043178" y="979682"/>
                  </a:lnTo>
                  <a:lnTo>
                    <a:pt x="2004815" y="1003007"/>
                  </a:lnTo>
                  <a:lnTo>
                    <a:pt x="1964245" y="1025271"/>
                  </a:lnTo>
                  <a:lnTo>
                    <a:pt x="1921557" y="1046426"/>
                  </a:lnTo>
                  <a:lnTo>
                    <a:pt x="1876839" y="1066429"/>
                  </a:lnTo>
                  <a:lnTo>
                    <a:pt x="1830177" y="1085234"/>
                  </a:lnTo>
                  <a:lnTo>
                    <a:pt x="1781661" y="1102795"/>
                  </a:lnTo>
                  <a:lnTo>
                    <a:pt x="1731376" y="1119067"/>
                  </a:lnTo>
                  <a:lnTo>
                    <a:pt x="1679412" y="1134005"/>
                  </a:lnTo>
                  <a:lnTo>
                    <a:pt x="1625856" y="1147563"/>
                  </a:lnTo>
                  <a:lnTo>
                    <a:pt x="1570796" y="1159696"/>
                  </a:lnTo>
                  <a:lnTo>
                    <a:pt x="1514319" y="1170358"/>
                  </a:lnTo>
                  <a:lnTo>
                    <a:pt x="1456513" y="1179505"/>
                  </a:lnTo>
                  <a:lnTo>
                    <a:pt x="1397466" y="1187090"/>
                  </a:lnTo>
                  <a:lnTo>
                    <a:pt x="1337265" y="1193069"/>
                  </a:lnTo>
                  <a:lnTo>
                    <a:pt x="1275999" y="1197396"/>
                  </a:lnTo>
                  <a:lnTo>
                    <a:pt x="1213754" y="1200025"/>
                  </a:lnTo>
                  <a:lnTo>
                    <a:pt x="1150620" y="1200912"/>
                  </a:lnTo>
                  <a:lnTo>
                    <a:pt x="1087485" y="1200025"/>
                  </a:lnTo>
                  <a:lnTo>
                    <a:pt x="1025240" y="1197396"/>
                  </a:lnTo>
                  <a:lnTo>
                    <a:pt x="963974" y="1193069"/>
                  </a:lnTo>
                  <a:lnTo>
                    <a:pt x="903773" y="1187090"/>
                  </a:lnTo>
                  <a:lnTo>
                    <a:pt x="844726" y="1179505"/>
                  </a:lnTo>
                  <a:lnTo>
                    <a:pt x="786920" y="1170358"/>
                  </a:lnTo>
                  <a:lnTo>
                    <a:pt x="730443" y="1159696"/>
                  </a:lnTo>
                  <a:lnTo>
                    <a:pt x="675383" y="1147563"/>
                  </a:lnTo>
                  <a:lnTo>
                    <a:pt x="621827" y="1134005"/>
                  </a:lnTo>
                  <a:lnTo>
                    <a:pt x="569863" y="1119067"/>
                  </a:lnTo>
                  <a:lnTo>
                    <a:pt x="519578" y="1102795"/>
                  </a:lnTo>
                  <a:lnTo>
                    <a:pt x="471062" y="1085234"/>
                  </a:lnTo>
                  <a:lnTo>
                    <a:pt x="424400" y="1066429"/>
                  </a:lnTo>
                  <a:lnTo>
                    <a:pt x="379682" y="1046426"/>
                  </a:lnTo>
                  <a:lnTo>
                    <a:pt x="336994" y="1025271"/>
                  </a:lnTo>
                  <a:lnTo>
                    <a:pt x="296425" y="1003007"/>
                  </a:lnTo>
                  <a:lnTo>
                    <a:pt x="258061" y="979682"/>
                  </a:lnTo>
                  <a:lnTo>
                    <a:pt x="221991" y="955340"/>
                  </a:lnTo>
                  <a:lnTo>
                    <a:pt x="188303" y="930027"/>
                  </a:lnTo>
                  <a:lnTo>
                    <a:pt x="157084" y="903788"/>
                  </a:lnTo>
                  <a:lnTo>
                    <a:pt x="128422" y="876668"/>
                  </a:lnTo>
                  <a:lnTo>
                    <a:pt x="102405" y="848714"/>
                  </a:lnTo>
                  <a:lnTo>
                    <a:pt x="58655" y="790480"/>
                  </a:lnTo>
                  <a:lnTo>
                    <a:pt x="26537" y="729450"/>
                  </a:lnTo>
                  <a:lnTo>
                    <a:pt x="6751" y="665988"/>
                  </a:lnTo>
                  <a:lnTo>
                    <a:pt x="0" y="600456"/>
                  </a:lnTo>
                </a:path>
              </a:pathLst>
            </a:custGeom>
            <a:ln w="25907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889760" y="4312920"/>
            <a:ext cx="327660" cy="419100"/>
          </a:xfrm>
          <a:custGeom>
            <a:avLst/>
            <a:gdLst/>
            <a:ahLst/>
            <a:cxnLst/>
            <a:rect l="l" t="t" r="r" b="b"/>
            <a:pathLst>
              <a:path w="327660" h="419100">
                <a:moveTo>
                  <a:pt x="11726" y="403938"/>
                </a:moveTo>
                <a:lnTo>
                  <a:pt x="13196" y="393464"/>
                </a:lnTo>
                <a:lnTo>
                  <a:pt x="320039" y="0"/>
                </a:lnTo>
                <a:lnTo>
                  <a:pt x="327659" y="6096"/>
                </a:lnTo>
                <a:lnTo>
                  <a:pt x="20119" y="400454"/>
                </a:lnTo>
                <a:lnTo>
                  <a:pt x="11726" y="403938"/>
                </a:lnTo>
                <a:close/>
              </a:path>
              <a:path w="327660" h="419100">
                <a:moveTo>
                  <a:pt x="0" y="419100"/>
                </a:moveTo>
                <a:lnTo>
                  <a:pt x="12191" y="323087"/>
                </a:lnTo>
                <a:lnTo>
                  <a:pt x="15239" y="320039"/>
                </a:lnTo>
                <a:lnTo>
                  <a:pt x="18287" y="318515"/>
                </a:lnTo>
                <a:lnTo>
                  <a:pt x="21335" y="321563"/>
                </a:lnTo>
                <a:lnTo>
                  <a:pt x="22859" y="324612"/>
                </a:lnTo>
                <a:lnTo>
                  <a:pt x="13196" y="393464"/>
                </a:lnTo>
                <a:lnTo>
                  <a:pt x="1523" y="408432"/>
                </a:lnTo>
                <a:lnTo>
                  <a:pt x="9143" y="414528"/>
                </a:lnTo>
                <a:lnTo>
                  <a:pt x="11239" y="414528"/>
                </a:lnTo>
                <a:lnTo>
                  <a:pt x="0" y="419100"/>
                </a:lnTo>
                <a:close/>
              </a:path>
              <a:path w="327660" h="419100">
                <a:moveTo>
                  <a:pt x="11239" y="414528"/>
                </a:moveTo>
                <a:lnTo>
                  <a:pt x="9143" y="414528"/>
                </a:lnTo>
                <a:lnTo>
                  <a:pt x="20119" y="400454"/>
                </a:lnTo>
                <a:lnTo>
                  <a:pt x="85343" y="373380"/>
                </a:lnTo>
                <a:lnTo>
                  <a:pt x="89915" y="373380"/>
                </a:lnTo>
                <a:lnTo>
                  <a:pt x="92963" y="376428"/>
                </a:lnTo>
                <a:lnTo>
                  <a:pt x="92963" y="381000"/>
                </a:lnTo>
                <a:lnTo>
                  <a:pt x="89915" y="382524"/>
                </a:lnTo>
                <a:lnTo>
                  <a:pt x="11239" y="414528"/>
                </a:lnTo>
                <a:close/>
              </a:path>
              <a:path w="327660" h="419100">
                <a:moveTo>
                  <a:pt x="9143" y="414528"/>
                </a:moveTo>
                <a:lnTo>
                  <a:pt x="1523" y="408432"/>
                </a:lnTo>
                <a:lnTo>
                  <a:pt x="13196" y="393464"/>
                </a:lnTo>
                <a:lnTo>
                  <a:pt x="11726" y="403938"/>
                </a:lnTo>
                <a:lnTo>
                  <a:pt x="4571" y="406908"/>
                </a:lnTo>
                <a:lnTo>
                  <a:pt x="10667" y="411480"/>
                </a:lnTo>
                <a:lnTo>
                  <a:pt x="11520" y="411480"/>
                </a:lnTo>
                <a:lnTo>
                  <a:pt x="9143" y="414528"/>
                </a:lnTo>
                <a:close/>
              </a:path>
              <a:path w="327660" h="419100">
                <a:moveTo>
                  <a:pt x="11520" y="411480"/>
                </a:moveTo>
                <a:lnTo>
                  <a:pt x="10667" y="411480"/>
                </a:lnTo>
                <a:lnTo>
                  <a:pt x="11726" y="403938"/>
                </a:lnTo>
                <a:lnTo>
                  <a:pt x="20119" y="400454"/>
                </a:lnTo>
                <a:lnTo>
                  <a:pt x="11520" y="411480"/>
                </a:lnTo>
                <a:close/>
              </a:path>
              <a:path w="327660" h="419100">
                <a:moveTo>
                  <a:pt x="10667" y="411480"/>
                </a:moveTo>
                <a:lnTo>
                  <a:pt x="4571" y="406908"/>
                </a:lnTo>
                <a:lnTo>
                  <a:pt x="11726" y="403938"/>
                </a:lnTo>
                <a:lnTo>
                  <a:pt x="10667" y="41148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95600" y="4375403"/>
            <a:ext cx="97790" cy="652780"/>
          </a:xfrm>
          <a:custGeom>
            <a:avLst/>
            <a:gdLst/>
            <a:ahLst/>
            <a:cxnLst/>
            <a:rect l="l" t="t" r="r" b="b"/>
            <a:pathLst>
              <a:path w="97789" h="652779">
                <a:moveTo>
                  <a:pt x="48006" y="635035"/>
                </a:moveTo>
                <a:lnTo>
                  <a:pt x="44196" y="628466"/>
                </a:lnTo>
                <a:lnTo>
                  <a:pt x="44196" y="0"/>
                </a:lnTo>
                <a:lnTo>
                  <a:pt x="53340" y="0"/>
                </a:lnTo>
                <a:lnTo>
                  <a:pt x="53340" y="625838"/>
                </a:lnTo>
                <a:lnTo>
                  <a:pt x="48006" y="635035"/>
                </a:lnTo>
                <a:close/>
              </a:path>
              <a:path w="97789" h="652779">
                <a:moveTo>
                  <a:pt x="48768" y="652272"/>
                </a:moveTo>
                <a:lnTo>
                  <a:pt x="0" y="569976"/>
                </a:lnTo>
                <a:lnTo>
                  <a:pt x="0" y="565404"/>
                </a:lnTo>
                <a:lnTo>
                  <a:pt x="1524" y="563880"/>
                </a:lnTo>
                <a:lnTo>
                  <a:pt x="4572" y="562356"/>
                </a:lnTo>
                <a:lnTo>
                  <a:pt x="7620" y="565404"/>
                </a:lnTo>
                <a:lnTo>
                  <a:pt x="44196" y="628466"/>
                </a:lnTo>
                <a:lnTo>
                  <a:pt x="44196" y="643127"/>
                </a:lnTo>
                <a:lnTo>
                  <a:pt x="54186" y="643127"/>
                </a:lnTo>
                <a:lnTo>
                  <a:pt x="48768" y="652272"/>
                </a:lnTo>
                <a:close/>
              </a:path>
              <a:path w="97789" h="652779">
                <a:moveTo>
                  <a:pt x="54186" y="643127"/>
                </a:moveTo>
                <a:lnTo>
                  <a:pt x="53340" y="643127"/>
                </a:lnTo>
                <a:lnTo>
                  <a:pt x="53340" y="625838"/>
                </a:lnTo>
                <a:lnTo>
                  <a:pt x="88392" y="565404"/>
                </a:lnTo>
                <a:lnTo>
                  <a:pt x="91440" y="562356"/>
                </a:lnTo>
                <a:lnTo>
                  <a:pt x="97536" y="565404"/>
                </a:lnTo>
                <a:lnTo>
                  <a:pt x="97536" y="569976"/>
                </a:lnTo>
                <a:lnTo>
                  <a:pt x="54186" y="643127"/>
                </a:lnTo>
                <a:close/>
              </a:path>
              <a:path w="97789" h="652779">
                <a:moveTo>
                  <a:pt x="53340" y="641604"/>
                </a:moveTo>
                <a:lnTo>
                  <a:pt x="51816" y="641604"/>
                </a:lnTo>
                <a:lnTo>
                  <a:pt x="48006" y="635035"/>
                </a:lnTo>
                <a:lnTo>
                  <a:pt x="53340" y="625838"/>
                </a:lnTo>
                <a:lnTo>
                  <a:pt x="53340" y="641604"/>
                </a:lnTo>
                <a:close/>
              </a:path>
              <a:path w="97789" h="652779">
                <a:moveTo>
                  <a:pt x="44196" y="641604"/>
                </a:moveTo>
                <a:lnTo>
                  <a:pt x="44196" y="628466"/>
                </a:lnTo>
                <a:lnTo>
                  <a:pt x="48006" y="635035"/>
                </a:lnTo>
                <a:lnTo>
                  <a:pt x="44196" y="641604"/>
                </a:lnTo>
                <a:close/>
              </a:path>
              <a:path w="97789" h="652779">
                <a:moveTo>
                  <a:pt x="53340" y="643127"/>
                </a:moveTo>
                <a:lnTo>
                  <a:pt x="44196" y="643127"/>
                </a:lnTo>
                <a:lnTo>
                  <a:pt x="44196" y="641604"/>
                </a:lnTo>
                <a:lnTo>
                  <a:pt x="48006" y="635035"/>
                </a:lnTo>
                <a:lnTo>
                  <a:pt x="51816" y="641604"/>
                </a:lnTo>
                <a:lnTo>
                  <a:pt x="53340" y="641604"/>
                </a:lnTo>
                <a:lnTo>
                  <a:pt x="53340" y="643127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99731" y="4312920"/>
            <a:ext cx="408940" cy="477520"/>
          </a:xfrm>
          <a:custGeom>
            <a:avLst/>
            <a:gdLst/>
            <a:ahLst/>
            <a:cxnLst/>
            <a:rect l="l" t="t" r="r" b="b"/>
            <a:pathLst>
              <a:path w="408940" h="477520">
                <a:moveTo>
                  <a:pt x="396491" y="463664"/>
                </a:moveTo>
                <a:lnTo>
                  <a:pt x="387801" y="460504"/>
                </a:lnTo>
                <a:lnTo>
                  <a:pt x="0" y="6096"/>
                </a:lnTo>
                <a:lnTo>
                  <a:pt x="7620" y="0"/>
                </a:lnTo>
                <a:lnTo>
                  <a:pt x="394781" y="453912"/>
                </a:lnTo>
                <a:lnTo>
                  <a:pt x="396491" y="463664"/>
                </a:lnTo>
                <a:close/>
              </a:path>
              <a:path w="408940" h="477520">
                <a:moveTo>
                  <a:pt x="408432" y="477012"/>
                </a:moveTo>
                <a:lnTo>
                  <a:pt x="399383" y="473844"/>
                </a:lnTo>
                <a:lnTo>
                  <a:pt x="405383" y="466344"/>
                </a:lnTo>
                <a:lnTo>
                  <a:pt x="394781" y="453912"/>
                </a:lnTo>
                <a:lnTo>
                  <a:pt x="382524" y="384048"/>
                </a:lnTo>
                <a:lnTo>
                  <a:pt x="382524" y="381000"/>
                </a:lnTo>
                <a:lnTo>
                  <a:pt x="385572" y="377952"/>
                </a:lnTo>
                <a:lnTo>
                  <a:pt x="388620" y="379476"/>
                </a:lnTo>
                <a:lnTo>
                  <a:pt x="391668" y="382524"/>
                </a:lnTo>
                <a:lnTo>
                  <a:pt x="408432" y="477012"/>
                </a:lnTo>
                <a:close/>
              </a:path>
              <a:path w="408940" h="477520">
                <a:moveTo>
                  <a:pt x="399102" y="473746"/>
                </a:moveTo>
                <a:lnTo>
                  <a:pt x="316992" y="445008"/>
                </a:lnTo>
                <a:lnTo>
                  <a:pt x="313944" y="443484"/>
                </a:lnTo>
                <a:lnTo>
                  <a:pt x="313944" y="438912"/>
                </a:lnTo>
                <a:lnTo>
                  <a:pt x="320040" y="435863"/>
                </a:lnTo>
                <a:lnTo>
                  <a:pt x="387801" y="460504"/>
                </a:lnTo>
                <a:lnTo>
                  <a:pt x="399102" y="473746"/>
                </a:lnTo>
                <a:close/>
              </a:path>
              <a:path w="408940" h="477520">
                <a:moveTo>
                  <a:pt x="401726" y="470916"/>
                </a:moveTo>
                <a:lnTo>
                  <a:pt x="397764" y="470916"/>
                </a:lnTo>
                <a:lnTo>
                  <a:pt x="403859" y="466344"/>
                </a:lnTo>
                <a:lnTo>
                  <a:pt x="396491" y="463664"/>
                </a:lnTo>
                <a:lnTo>
                  <a:pt x="394781" y="453912"/>
                </a:lnTo>
                <a:lnTo>
                  <a:pt x="405383" y="466344"/>
                </a:lnTo>
                <a:lnTo>
                  <a:pt x="401726" y="470916"/>
                </a:lnTo>
                <a:close/>
              </a:path>
              <a:path w="408940" h="477520">
                <a:moveTo>
                  <a:pt x="399383" y="473844"/>
                </a:moveTo>
                <a:lnTo>
                  <a:pt x="399102" y="473746"/>
                </a:lnTo>
                <a:lnTo>
                  <a:pt x="387801" y="460504"/>
                </a:lnTo>
                <a:lnTo>
                  <a:pt x="396491" y="463664"/>
                </a:lnTo>
                <a:lnTo>
                  <a:pt x="397764" y="470916"/>
                </a:lnTo>
                <a:lnTo>
                  <a:pt x="401726" y="470916"/>
                </a:lnTo>
                <a:lnTo>
                  <a:pt x="399383" y="473844"/>
                </a:lnTo>
                <a:close/>
              </a:path>
              <a:path w="408940" h="477520">
                <a:moveTo>
                  <a:pt x="397764" y="470916"/>
                </a:moveTo>
                <a:lnTo>
                  <a:pt x="396491" y="463664"/>
                </a:lnTo>
                <a:lnTo>
                  <a:pt x="403859" y="466344"/>
                </a:lnTo>
                <a:lnTo>
                  <a:pt x="397764" y="470916"/>
                </a:lnTo>
                <a:close/>
              </a:path>
              <a:path w="408940" h="477520">
                <a:moveTo>
                  <a:pt x="399288" y="473963"/>
                </a:moveTo>
                <a:lnTo>
                  <a:pt x="399102" y="473746"/>
                </a:lnTo>
                <a:lnTo>
                  <a:pt x="399383" y="47384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41720" y="4315967"/>
            <a:ext cx="97790" cy="772795"/>
          </a:xfrm>
          <a:custGeom>
            <a:avLst/>
            <a:gdLst/>
            <a:ahLst/>
            <a:cxnLst/>
            <a:rect l="l" t="t" r="r" b="b"/>
            <a:pathLst>
              <a:path w="97789" h="772795">
                <a:moveTo>
                  <a:pt x="48690" y="752726"/>
                </a:moveTo>
                <a:lnTo>
                  <a:pt x="44196" y="745235"/>
                </a:lnTo>
                <a:lnTo>
                  <a:pt x="44196" y="0"/>
                </a:lnTo>
                <a:lnTo>
                  <a:pt x="53340" y="0"/>
                </a:lnTo>
                <a:lnTo>
                  <a:pt x="53340" y="744710"/>
                </a:lnTo>
                <a:lnTo>
                  <a:pt x="48690" y="752726"/>
                </a:lnTo>
                <a:close/>
              </a:path>
              <a:path w="97789" h="772795">
                <a:moveTo>
                  <a:pt x="48768" y="772668"/>
                </a:moveTo>
                <a:lnTo>
                  <a:pt x="0" y="688848"/>
                </a:lnTo>
                <a:lnTo>
                  <a:pt x="0" y="685800"/>
                </a:lnTo>
                <a:lnTo>
                  <a:pt x="1524" y="682752"/>
                </a:lnTo>
                <a:lnTo>
                  <a:pt x="6096" y="682752"/>
                </a:lnTo>
                <a:lnTo>
                  <a:pt x="7620" y="684275"/>
                </a:lnTo>
                <a:lnTo>
                  <a:pt x="44196" y="745235"/>
                </a:lnTo>
                <a:lnTo>
                  <a:pt x="44196" y="763524"/>
                </a:lnTo>
                <a:lnTo>
                  <a:pt x="54088" y="763524"/>
                </a:lnTo>
                <a:lnTo>
                  <a:pt x="48768" y="772668"/>
                </a:lnTo>
                <a:close/>
              </a:path>
              <a:path w="97789" h="772795">
                <a:moveTo>
                  <a:pt x="54088" y="763524"/>
                </a:moveTo>
                <a:lnTo>
                  <a:pt x="53340" y="763524"/>
                </a:lnTo>
                <a:lnTo>
                  <a:pt x="53340" y="744710"/>
                </a:lnTo>
                <a:lnTo>
                  <a:pt x="88392" y="684275"/>
                </a:lnTo>
                <a:lnTo>
                  <a:pt x="91440" y="682752"/>
                </a:lnTo>
                <a:lnTo>
                  <a:pt x="96012" y="682752"/>
                </a:lnTo>
                <a:lnTo>
                  <a:pt x="97536" y="685800"/>
                </a:lnTo>
                <a:lnTo>
                  <a:pt x="97536" y="688848"/>
                </a:lnTo>
                <a:lnTo>
                  <a:pt x="54088" y="763524"/>
                </a:lnTo>
                <a:close/>
              </a:path>
              <a:path w="97789" h="772795">
                <a:moveTo>
                  <a:pt x="53340" y="760475"/>
                </a:moveTo>
                <a:lnTo>
                  <a:pt x="48690" y="752726"/>
                </a:lnTo>
                <a:lnTo>
                  <a:pt x="53340" y="744710"/>
                </a:lnTo>
                <a:lnTo>
                  <a:pt x="53340" y="760475"/>
                </a:lnTo>
                <a:close/>
              </a:path>
              <a:path w="97789" h="772795">
                <a:moveTo>
                  <a:pt x="44196" y="760475"/>
                </a:moveTo>
                <a:lnTo>
                  <a:pt x="44196" y="745235"/>
                </a:lnTo>
                <a:lnTo>
                  <a:pt x="48690" y="752726"/>
                </a:lnTo>
                <a:lnTo>
                  <a:pt x="44196" y="760475"/>
                </a:lnTo>
                <a:close/>
              </a:path>
              <a:path w="97789" h="772795">
                <a:moveTo>
                  <a:pt x="53340" y="763524"/>
                </a:moveTo>
                <a:lnTo>
                  <a:pt x="44196" y="763524"/>
                </a:lnTo>
                <a:lnTo>
                  <a:pt x="44196" y="760475"/>
                </a:lnTo>
                <a:lnTo>
                  <a:pt x="48690" y="752726"/>
                </a:lnTo>
                <a:lnTo>
                  <a:pt x="53340" y="760475"/>
                </a:lnTo>
                <a:lnTo>
                  <a:pt x="53340" y="76352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9146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8734" y="802578"/>
            <a:ext cx="633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Hadoop</a:t>
            </a:r>
            <a:r>
              <a:rPr sz="3600" b="0" spc="-2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Components: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Name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Node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2" y="5856271"/>
            <a:ext cx="7625715" cy="1235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98755" algn="l"/>
              </a:tabLst>
            </a:pPr>
            <a:r>
              <a:rPr sz="2000" spc="125" dirty="0">
                <a:latin typeface="Cambria"/>
                <a:cs typeface="Cambria"/>
              </a:rPr>
              <a:t>One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active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Name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Node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per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cluster</a:t>
            </a:r>
            <a:endParaRPr sz="2000" dirty="0">
              <a:latin typeface="Cambria"/>
              <a:cs typeface="Cambria"/>
            </a:endParaRPr>
          </a:p>
          <a:p>
            <a:pPr marL="198120" indent="-186055">
              <a:lnSpc>
                <a:spcPct val="100000"/>
              </a:lnSpc>
              <a:buFont typeface="Wingdings"/>
              <a:buChar char=""/>
              <a:tabLst>
                <a:tab pos="198755" algn="l"/>
              </a:tabLst>
            </a:pPr>
            <a:r>
              <a:rPr sz="2000" spc="114" dirty="0">
                <a:latin typeface="Cambria"/>
                <a:cs typeface="Cambria"/>
              </a:rPr>
              <a:t>Manages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file</a:t>
            </a:r>
            <a:r>
              <a:rPr sz="2000" spc="75" dirty="0">
                <a:latin typeface="Cambria"/>
                <a:cs typeface="Cambria"/>
              </a:rPr>
              <a:t> system </a:t>
            </a:r>
            <a:r>
              <a:rPr sz="2000" spc="70" dirty="0">
                <a:latin typeface="Cambria"/>
                <a:cs typeface="Cambria"/>
              </a:rPr>
              <a:t>namespace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and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metadata</a:t>
            </a:r>
            <a:endParaRPr sz="2000" dirty="0">
              <a:latin typeface="Cambria"/>
              <a:cs typeface="Cambria"/>
            </a:endParaRPr>
          </a:p>
          <a:p>
            <a:pPr marL="198120" indent="-186055">
              <a:lnSpc>
                <a:spcPct val="100000"/>
              </a:lnSpc>
              <a:buFont typeface="Wingdings"/>
              <a:buChar char=""/>
              <a:tabLst>
                <a:tab pos="198755" algn="l"/>
              </a:tabLst>
            </a:pPr>
            <a:r>
              <a:rPr sz="2000" spc="105" dirty="0">
                <a:latin typeface="Cambria"/>
                <a:cs typeface="Cambria"/>
              </a:rPr>
              <a:t>Single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point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of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failure: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Good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place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to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spend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money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on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hardware</a:t>
            </a:r>
            <a:endParaRPr sz="2000" dirty="0">
              <a:latin typeface="Cambria"/>
              <a:cs typeface="Cambria"/>
            </a:endParaRPr>
          </a:p>
          <a:p>
            <a:pPr marL="291465" algn="ctr">
              <a:lnSpc>
                <a:spcPct val="100000"/>
              </a:lnSpc>
              <a:spcBef>
                <a:spcPts val="880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6659" y="2057400"/>
            <a:ext cx="1379220" cy="475615"/>
          </a:xfrm>
          <a:prstGeom prst="rect">
            <a:avLst/>
          </a:prstGeom>
          <a:solidFill>
            <a:srgbClr val="9ABA59"/>
          </a:solidFill>
          <a:ln w="25907">
            <a:solidFill>
              <a:srgbClr val="7089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725">
              <a:lnSpc>
                <a:spcPts val="3590"/>
              </a:lnSpc>
            </a:pPr>
            <a:r>
              <a:rPr sz="3200" spc="-10" dirty="0">
                <a:latin typeface="Calibri"/>
                <a:cs typeface="Calibri"/>
              </a:rPr>
              <a:t>Client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61410" y="2995422"/>
            <a:ext cx="1723389" cy="692785"/>
            <a:chOff x="3661410" y="2995422"/>
            <a:chExt cx="1723389" cy="692785"/>
          </a:xfrm>
        </p:grpSpPr>
        <p:sp>
          <p:nvSpPr>
            <p:cNvPr id="6" name="object 6"/>
            <p:cNvSpPr/>
            <p:nvPr/>
          </p:nvSpPr>
          <p:spPr>
            <a:xfrm>
              <a:off x="3674364" y="3008376"/>
              <a:ext cx="1624965" cy="356870"/>
            </a:xfrm>
            <a:custGeom>
              <a:avLst/>
              <a:gdLst/>
              <a:ahLst/>
              <a:cxnLst/>
              <a:rect l="l" t="t" r="r" b="b"/>
              <a:pathLst>
                <a:path w="1624964" h="356870">
                  <a:moveTo>
                    <a:pt x="1624583" y="356616"/>
                  </a:moveTo>
                  <a:lnTo>
                    <a:pt x="0" y="356616"/>
                  </a:lnTo>
                  <a:lnTo>
                    <a:pt x="0" y="0"/>
                  </a:lnTo>
                  <a:lnTo>
                    <a:pt x="1624583" y="0"/>
                  </a:lnTo>
                  <a:lnTo>
                    <a:pt x="1624583" y="356616"/>
                  </a:lnTo>
                  <a:close/>
                </a:path>
              </a:pathLst>
            </a:custGeom>
            <a:solidFill>
              <a:srgbClr val="806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74364" y="3008376"/>
              <a:ext cx="1624965" cy="356870"/>
            </a:xfrm>
            <a:custGeom>
              <a:avLst/>
              <a:gdLst/>
              <a:ahLst/>
              <a:cxnLst/>
              <a:rect l="l" t="t" r="r" b="b"/>
              <a:pathLst>
                <a:path w="1624964" h="356870">
                  <a:moveTo>
                    <a:pt x="0" y="0"/>
                  </a:moveTo>
                  <a:lnTo>
                    <a:pt x="1624583" y="0"/>
                  </a:lnTo>
                  <a:lnTo>
                    <a:pt x="1624583" y="356616"/>
                  </a:lnTo>
                  <a:lnTo>
                    <a:pt x="0" y="35661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5B46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4364" y="33284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9792" y="3323844"/>
              <a:ext cx="1714499" cy="3642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74364" y="3328416"/>
              <a:ext cx="1705610" cy="355600"/>
            </a:xfrm>
            <a:custGeom>
              <a:avLst/>
              <a:gdLst/>
              <a:ahLst/>
              <a:cxnLst/>
              <a:rect l="l" t="t" r="r" b="b"/>
              <a:pathLst>
                <a:path w="1705610" h="355600">
                  <a:moveTo>
                    <a:pt x="0" y="0"/>
                  </a:moveTo>
                  <a:lnTo>
                    <a:pt x="1705355" y="0"/>
                  </a:lnTo>
                  <a:lnTo>
                    <a:pt x="1705355" y="355091"/>
                  </a:lnTo>
                  <a:lnTo>
                    <a:pt x="0" y="35509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89760" y="3840479"/>
            <a:ext cx="1948180" cy="356870"/>
          </a:xfrm>
          <a:prstGeom prst="rect">
            <a:avLst/>
          </a:prstGeom>
          <a:solidFill>
            <a:srgbClr val="4BACC6"/>
          </a:solidFill>
          <a:ln w="25907">
            <a:solidFill>
              <a:srgbClr val="347C9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60"/>
              </a:spcBef>
            </a:pPr>
            <a:r>
              <a:rPr sz="2000" spc="-40" dirty="0">
                <a:latin typeface="Calibri"/>
                <a:cs typeface="Calibri"/>
              </a:rPr>
              <a:t>Task</a:t>
            </a:r>
            <a:r>
              <a:rPr sz="2000" spc="-35" dirty="0">
                <a:latin typeface="Calibri"/>
                <a:cs typeface="Calibri"/>
              </a:rPr>
              <a:t> Tracker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6652" y="3840479"/>
            <a:ext cx="1949450" cy="356870"/>
          </a:xfrm>
          <a:prstGeom prst="rect">
            <a:avLst/>
          </a:prstGeom>
          <a:solidFill>
            <a:srgbClr val="4BACC6"/>
          </a:solidFill>
          <a:ln w="25907">
            <a:solidFill>
              <a:srgbClr val="347C9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60"/>
              </a:spcBef>
            </a:pPr>
            <a:r>
              <a:rPr sz="2000" spc="-40" dirty="0">
                <a:latin typeface="Calibri"/>
                <a:cs typeface="Calibri"/>
              </a:rPr>
              <a:t>Task</a:t>
            </a:r>
            <a:r>
              <a:rPr sz="2000" spc="-35" dirty="0">
                <a:latin typeface="Calibri"/>
                <a:cs typeface="Calibri"/>
              </a:rPr>
              <a:t> Tracker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8935" y="3004861"/>
            <a:ext cx="1696720" cy="676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140">
              <a:lnSpc>
                <a:spcPts val="232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Job</a:t>
            </a:r>
            <a:r>
              <a:rPr sz="2000" spc="-35" dirty="0">
                <a:latin typeface="Calibri"/>
                <a:cs typeface="Calibri"/>
              </a:rPr>
              <a:t> Tracker</a:t>
            </a:r>
            <a:endParaRPr sz="2000">
              <a:latin typeface="Calibri"/>
              <a:cs typeface="Calibri"/>
            </a:endParaRPr>
          </a:p>
          <a:p>
            <a:pPr marL="109220">
              <a:lnSpc>
                <a:spcPts val="2800"/>
              </a:lnSpc>
            </a:pPr>
            <a:r>
              <a:rPr sz="2400" spc="-5" dirty="0">
                <a:solidFill>
                  <a:srgbClr val="BF0000"/>
                </a:solidFill>
                <a:latin typeface="Calibri"/>
                <a:cs typeface="Calibri"/>
              </a:rPr>
              <a:t>Name</a:t>
            </a:r>
            <a:r>
              <a:rPr sz="2400" spc="-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827" y="4846320"/>
            <a:ext cx="1551432" cy="36423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14400" y="4850891"/>
            <a:ext cx="1542415" cy="3556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6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955" y="5084064"/>
            <a:ext cx="1551432" cy="36423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700527" y="5088635"/>
            <a:ext cx="1542415" cy="3556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60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0535" y="5201411"/>
            <a:ext cx="1551432" cy="36576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055107" y="5205984"/>
            <a:ext cx="1542415" cy="35687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7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36664" y="4846320"/>
            <a:ext cx="1549908" cy="36423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841235" y="4850891"/>
            <a:ext cx="1541145" cy="3556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6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57116" y="2593848"/>
            <a:ext cx="97790" cy="355600"/>
          </a:xfrm>
          <a:custGeom>
            <a:avLst/>
            <a:gdLst/>
            <a:ahLst/>
            <a:cxnLst/>
            <a:rect l="l" t="t" r="r" b="b"/>
            <a:pathLst>
              <a:path w="97789" h="355600">
                <a:moveTo>
                  <a:pt x="48845" y="335150"/>
                </a:moveTo>
                <a:lnTo>
                  <a:pt x="44196" y="327134"/>
                </a:lnTo>
                <a:lnTo>
                  <a:pt x="44196" y="0"/>
                </a:lnTo>
                <a:lnTo>
                  <a:pt x="53340" y="0"/>
                </a:lnTo>
                <a:lnTo>
                  <a:pt x="53340" y="327660"/>
                </a:lnTo>
                <a:lnTo>
                  <a:pt x="48845" y="335150"/>
                </a:lnTo>
                <a:close/>
              </a:path>
              <a:path w="97789" h="355600">
                <a:moveTo>
                  <a:pt x="48768" y="355092"/>
                </a:moveTo>
                <a:lnTo>
                  <a:pt x="0" y="271272"/>
                </a:lnTo>
                <a:lnTo>
                  <a:pt x="0" y="268224"/>
                </a:lnTo>
                <a:lnTo>
                  <a:pt x="1524" y="265176"/>
                </a:lnTo>
                <a:lnTo>
                  <a:pt x="6096" y="265176"/>
                </a:lnTo>
                <a:lnTo>
                  <a:pt x="9144" y="266700"/>
                </a:lnTo>
                <a:lnTo>
                  <a:pt x="44196" y="327134"/>
                </a:lnTo>
                <a:lnTo>
                  <a:pt x="44196" y="345948"/>
                </a:lnTo>
                <a:lnTo>
                  <a:pt x="54088" y="345948"/>
                </a:lnTo>
                <a:lnTo>
                  <a:pt x="48768" y="355092"/>
                </a:lnTo>
                <a:close/>
              </a:path>
              <a:path w="97789" h="355600">
                <a:moveTo>
                  <a:pt x="54088" y="345948"/>
                </a:moveTo>
                <a:lnTo>
                  <a:pt x="53340" y="345948"/>
                </a:lnTo>
                <a:lnTo>
                  <a:pt x="53340" y="327660"/>
                </a:lnTo>
                <a:lnTo>
                  <a:pt x="89916" y="266700"/>
                </a:lnTo>
                <a:lnTo>
                  <a:pt x="91440" y="265176"/>
                </a:lnTo>
                <a:lnTo>
                  <a:pt x="96012" y="265176"/>
                </a:lnTo>
                <a:lnTo>
                  <a:pt x="97536" y="268224"/>
                </a:lnTo>
                <a:lnTo>
                  <a:pt x="97536" y="271272"/>
                </a:lnTo>
                <a:lnTo>
                  <a:pt x="54088" y="345948"/>
                </a:lnTo>
                <a:close/>
              </a:path>
              <a:path w="97789" h="355600">
                <a:moveTo>
                  <a:pt x="44196" y="342900"/>
                </a:moveTo>
                <a:lnTo>
                  <a:pt x="44196" y="327134"/>
                </a:lnTo>
                <a:lnTo>
                  <a:pt x="48845" y="335150"/>
                </a:lnTo>
                <a:lnTo>
                  <a:pt x="44196" y="342900"/>
                </a:lnTo>
                <a:close/>
              </a:path>
              <a:path w="97789" h="355600">
                <a:moveTo>
                  <a:pt x="53340" y="342900"/>
                </a:moveTo>
                <a:lnTo>
                  <a:pt x="48845" y="335150"/>
                </a:lnTo>
                <a:lnTo>
                  <a:pt x="53340" y="327660"/>
                </a:lnTo>
                <a:lnTo>
                  <a:pt x="53340" y="342900"/>
                </a:lnTo>
                <a:close/>
              </a:path>
              <a:path w="97789" h="355600">
                <a:moveTo>
                  <a:pt x="53340" y="345948"/>
                </a:moveTo>
                <a:lnTo>
                  <a:pt x="44196" y="345948"/>
                </a:lnTo>
                <a:lnTo>
                  <a:pt x="44196" y="342900"/>
                </a:lnTo>
                <a:lnTo>
                  <a:pt x="48845" y="335150"/>
                </a:lnTo>
                <a:lnTo>
                  <a:pt x="53340" y="342900"/>
                </a:lnTo>
                <a:lnTo>
                  <a:pt x="53340" y="345948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8979" y="3421379"/>
            <a:ext cx="327660" cy="360045"/>
          </a:xfrm>
          <a:custGeom>
            <a:avLst/>
            <a:gdLst/>
            <a:ahLst/>
            <a:cxnLst/>
            <a:rect l="l" t="t" r="r" b="b"/>
            <a:pathLst>
              <a:path w="327660" h="360045">
                <a:moveTo>
                  <a:pt x="13988" y="345032"/>
                </a:moveTo>
                <a:lnTo>
                  <a:pt x="16203" y="334511"/>
                </a:lnTo>
                <a:lnTo>
                  <a:pt x="320039" y="0"/>
                </a:lnTo>
                <a:lnTo>
                  <a:pt x="327659" y="6096"/>
                </a:lnTo>
                <a:lnTo>
                  <a:pt x="22075" y="342532"/>
                </a:lnTo>
                <a:lnTo>
                  <a:pt x="13988" y="345032"/>
                </a:lnTo>
                <a:close/>
              </a:path>
              <a:path w="327660" h="360045">
                <a:moveTo>
                  <a:pt x="0" y="359663"/>
                </a:moveTo>
                <a:lnTo>
                  <a:pt x="19811" y="265176"/>
                </a:lnTo>
                <a:lnTo>
                  <a:pt x="22859" y="262128"/>
                </a:lnTo>
                <a:lnTo>
                  <a:pt x="25907" y="260604"/>
                </a:lnTo>
                <a:lnTo>
                  <a:pt x="28955" y="263652"/>
                </a:lnTo>
                <a:lnTo>
                  <a:pt x="30479" y="266700"/>
                </a:lnTo>
                <a:lnTo>
                  <a:pt x="16203" y="334511"/>
                </a:lnTo>
                <a:lnTo>
                  <a:pt x="3047" y="348996"/>
                </a:lnTo>
                <a:lnTo>
                  <a:pt x="10667" y="355092"/>
                </a:lnTo>
                <a:lnTo>
                  <a:pt x="14678" y="355092"/>
                </a:lnTo>
                <a:lnTo>
                  <a:pt x="0" y="359663"/>
                </a:lnTo>
                <a:close/>
              </a:path>
              <a:path w="327660" h="360045">
                <a:moveTo>
                  <a:pt x="19571" y="353568"/>
                </a:moveTo>
                <a:lnTo>
                  <a:pt x="12191" y="353568"/>
                </a:lnTo>
                <a:lnTo>
                  <a:pt x="12234" y="353367"/>
                </a:lnTo>
                <a:lnTo>
                  <a:pt x="22075" y="342532"/>
                </a:lnTo>
                <a:lnTo>
                  <a:pt x="89915" y="321563"/>
                </a:lnTo>
                <a:lnTo>
                  <a:pt x="92963" y="321563"/>
                </a:lnTo>
                <a:lnTo>
                  <a:pt x="96011" y="324612"/>
                </a:lnTo>
                <a:lnTo>
                  <a:pt x="92963" y="330708"/>
                </a:lnTo>
                <a:lnTo>
                  <a:pt x="19571" y="353568"/>
                </a:lnTo>
                <a:close/>
              </a:path>
              <a:path w="327660" h="360045">
                <a:moveTo>
                  <a:pt x="10667" y="355092"/>
                </a:moveTo>
                <a:lnTo>
                  <a:pt x="3047" y="348996"/>
                </a:lnTo>
                <a:lnTo>
                  <a:pt x="16203" y="334511"/>
                </a:lnTo>
                <a:lnTo>
                  <a:pt x="13988" y="345032"/>
                </a:lnTo>
                <a:lnTo>
                  <a:pt x="6095" y="347472"/>
                </a:lnTo>
                <a:lnTo>
                  <a:pt x="12118" y="353494"/>
                </a:lnTo>
                <a:lnTo>
                  <a:pt x="10667" y="355092"/>
                </a:lnTo>
                <a:close/>
              </a:path>
              <a:path w="327660" h="360045">
                <a:moveTo>
                  <a:pt x="12234" y="353367"/>
                </a:moveTo>
                <a:lnTo>
                  <a:pt x="13988" y="345032"/>
                </a:lnTo>
                <a:lnTo>
                  <a:pt x="22075" y="342532"/>
                </a:lnTo>
                <a:lnTo>
                  <a:pt x="12234" y="353367"/>
                </a:lnTo>
                <a:close/>
              </a:path>
              <a:path w="327660" h="360045">
                <a:moveTo>
                  <a:pt x="12118" y="353494"/>
                </a:moveTo>
                <a:lnTo>
                  <a:pt x="6095" y="347472"/>
                </a:lnTo>
                <a:lnTo>
                  <a:pt x="13988" y="345032"/>
                </a:lnTo>
                <a:lnTo>
                  <a:pt x="12234" y="353367"/>
                </a:lnTo>
                <a:lnTo>
                  <a:pt x="12118" y="353494"/>
                </a:lnTo>
                <a:close/>
              </a:path>
              <a:path w="327660" h="360045">
                <a:moveTo>
                  <a:pt x="14678" y="355092"/>
                </a:moveTo>
                <a:lnTo>
                  <a:pt x="10667" y="355092"/>
                </a:lnTo>
                <a:lnTo>
                  <a:pt x="12118" y="353494"/>
                </a:lnTo>
                <a:lnTo>
                  <a:pt x="19571" y="353568"/>
                </a:lnTo>
                <a:lnTo>
                  <a:pt x="14678" y="35509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57444" y="3302508"/>
            <a:ext cx="733425" cy="478790"/>
          </a:xfrm>
          <a:custGeom>
            <a:avLst/>
            <a:gdLst/>
            <a:ahLst/>
            <a:cxnLst/>
            <a:rect l="l" t="t" r="r" b="b"/>
            <a:pathLst>
              <a:path w="733425" h="478789">
                <a:moveTo>
                  <a:pt x="716819" y="467422"/>
                </a:moveTo>
                <a:lnTo>
                  <a:pt x="706823" y="466905"/>
                </a:lnTo>
                <a:lnTo>
                  <a:pt x="0" y="7620"/>
                </a:lnTo>
                <a:lnTo>
                  <a:pt x="4572" y="0"/>
                </a:lnTo>
                <a:lnTo>
                  <a:pt x="713403" y="460590"/>
                </a:lnTo>
                <a:lnTo>
                  <a:pt x="716819" y="467422"/>
                </a:lnTo>
                <a:close/>
              </a:path>
              <a:path w="733425" h="478789">
                <a:moveTo>
                  <a:pt x="732295" y="477012"/>
                </a:moveTo>
                <a:lnTo>
                  <a:pt x="722376" y="477012"/>
                </a:lnTo>
                <a:lnTo>
                  <a:pt x="726947" y="469392"/>
                </a:lnTo>
                <a:lnTo>
                  <a:pt x="725193" y="468252"/>
                </a:lnTo>
                <a:lnTo>
                  <a:pt x="725424" y="467868"/>
                </a:lnTo>
                <a:lnTo>
                  <a:pt x="724531" y="467821"/>
                </a:lnTo>
                <a:lnTo>
                  <a:pt x="713403" y="460590"/>
                </a:lnTo>
                <a:lnTo>
                  <a:pt x="681228" y="396239"/>
                </a:lnTo>
                <a:lnTo>
                  <a:pt x="681228" y="393192"/>
                </a:lnTo>
                <a:lnTo>
                  <a:pt x="682751" y="390144"/>
                </a:lnTo>
                <a:lnTo>
                  <a:pt x="687324" y="390144"/>
                </a:lnTo>
                <a:lnTo>
                  <a:pt x="690372" y="391668"/>
                </a:lnTo>
                <a:lnTo>
                  <a:pt x="732295" y="477012"/>
                </a:lnTo>
                <a:close/>
              </a:path>
              <a:path w="733425" h="478789">
                <a:moveTo>
                  <a:pt x="724531" y="467821"/>
                </a:moveTo>
                <a:lnTo>
                  <a:pt x="716819" y="467422"/>
                </a:lnTo>
                <a:lnTo>
                  <a:pt x="713403" y="460590"/>
                </a:lnTo>
                <a:lnTo>
                  <a:pt x="724531" y="467821"/>
                </a:lnTo>
                <a:close/>
              </a:path>
              <a:path w="733425" h="478789">
                <a:moveTo>
                  <a:pt x="733044" y="478536"/>
                </a:moveTo>
                <a:lnTo>
                  <a:pt x="637032" y="473963"/>
                </a:lnTo>
                <a:lnTo>
                  <a:pt x="633984" y="472439"/>
                </a:lnTo>
                <a:lnTo>
                  <a:pt x="632588" y="468252"/>
                </a:lnTo>
                <a:lnTo>
                  <a:pt x="632483" y="467821"/>
                </a:lnTo>
                <a:lnTo>
                  <a:pt x="633984" y="464820"/>
                </a:lnTo>
                <a:lnTo>
                  <a:pt x="637032" y="463296"/>
                </a:lnTo>
                <a:lnTo>
                  <a:pt x="706823" y="466905"/>
                </a:lnTo>
                <a:lnTo>
                  <a:pt x="722376" y="477012"/>
                </a:lnTo>
                <a:lnTo>
                  <a:pt x="732295" y="477012"/>
                </a:lnTo>
                <a:lnTo>
                  <a:pt x="733044" y="478536"/>
                </a:lnTo>
                <a:close/>
              </a:path>
              <a:path w="733425" h="478789">
                <a:moveTo>
                  <a:pt x="722376" y="477012"/>
                </a:moveTo>
                <a:lnTo>
                  <a:pt x="706823" y="466905"/>
                </a:lnTo>
                <a:lnTo>
                  <a:pt x="716819" y="467422"/>
                </a:lnTo>
                <a:lnTo>
                  <a:pt x="720851" y="475487"/>
                </a:lnTo>
                <a:lnTo>
                  <a:pt x="723290" y="475487"/>
                </a:lnTo>
                <a:lnTo>
                  <a:pt x="722376" y="477012"/>
                </a:lnTo>
                <a:close/>
              </a:path>
              <a:path w="733425" h="478789">
                <a:moveTo>
                  <a:pt x="720851" y="475487"/>
                </a:moveTo>
                <a:lnTo>
                  <a:pt x="716819" y="467422"/>
                </a:lnTo>
                <a:lnTo>
                  <a:pt x="724531" y="467821"/>
                </a:lnTo>
                <a:lnTo>
                  <a:pt x="725193" y="468252"/>
                </a:lnTo>
                <a:lnTo>
                  <a:pt x="720851" y="475487"/>
                </a:lnTo>
                <a:close/>
              </a:path>
              <a:path w="733425" h="478789">
                <a:moveTo>
                  <a:pt x="725193" y="468252"/>
                </a:moveTo>
                <a:lnTo>
                  <a:pt x="724531" y="467821"/>
                </a:lnTo>
                <a:lnTo>
                  <a:pt x="725424" y="467868"/>
                </a:lnTo>
                <a:lnTo>
                  <a:pt x="725193" y="468252"/>
                </a:lnTo>
                <a:close/>
              </a:path>
              <a:path w="733425" h="478789">
                <a:moveTo>
                  <a:pt x="723290" y="475487"/>
                </a:moveTo>
                <a:lnTo>
                  <a:pt x="720851" y="475487"/>
                </a:lnTo>
                <a:lnTo>
                  <a:pt x="725193" y="468252"/>
                </a:lnTo>
                <a:lnTo>
                  <a:pt x="726947" y="469392"/>
                </a:lnTo>
                <a:lnTo>
                  <a:pt x="723290" y="475487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89760" y="4312920"/>
            <a:ext cx="327660" cy="419100"/>
          </a:xfrm>
          <a:custGeom>
            <a:avLst/>
            <a:gdLst/>
            <a:ahLst/>
            <a:cxnLst/>
            <a:rect l="l" t="t" r="r" b="b"/>
            <a:pathLst>
              <a:path w="327660" h="419100">
                <a:moveTo>
                  <a:pt x="11726" y="403938"/>
                </a:moveTo>
                <a:lnTo>
                  <a:pt x="13196" y="393464"/>
                </a:lnTo>
                <a:lnTo>
                  <a:pt x="320039" y="0"/>
                </a:lnTo>
                <a:lnTo>
                  <a:pt x="327659" y="6096"/>
                </a:lnTo>
                <a:lnTo>
                  <a:pt x="20119" y="400454"/>
                </a:lnTo>
                <a:lnTo>
                  <a:pt x="11726" y="403938"/>
                </a:lnTo>
                <a:close/>
              </a:path>
              <a:path w="327660" h="419100">
                <a:moveTo>
                  <a:pt x="0" y="419100"/>
                </a:moveTo>
                <a:lnTo>
                  <a:pt x="12191" y="323087"/>
                </a:lnTo>
                <a:lnTo>
                  <a:pt x="15239" y="320039"/>
                </a:lnTo>
                <a:lnTo>
                  <a:pt x="18287" y="318515"/>
                </a:lnTo>
                <a:lnTo>
                  <a:pt x="21335" y="321563"/>
                </a:lnTo>
                <a:lnTo>
                  <a:pt x="22859" y="324612"/>
                </a:lnTo>
                <a:lnTo>
                  <a:pt x="13196" y="393464"/>
                </a:lnTo>
                <a:lnTo>
                  <a:pt x="1523" y="408432"/>
                </a:lnTo>
                <a:lnTo>
                  <a:pt x="9143" y="414528"/>
                </a:lnTo>
                <a:lnTo>
                  <a:pt x="11239" y="414528"/>
                </a:lnTo>
                <a:lnTo>
                  <a:pt x="0" y="419100"/>
                </a:lnTo>
                <a:close/>
              </a:path>
              <a:path w="327660" h="419100">
                <a:moveTo>
                  <a:pt x="11239" y="414528"/>
                </a:moveTo>
                <a:lnTo>
                  <a:pt x="9143" y="414528"/>
                </a:lnTo>
                <a:lnTo>
                  <a:pt x="20119" y="400454"/>
                </a:lnTo>
                <a:lnTo>
                  <a:pt x="85343" y="373380"/>
                </a:lnTo>
                <a:lnTo>
                  <a:pt x="89915" y="373380"/>
                </a:lnTo>
                <a:lnTo>
                  <a:pt x="92963" y="376428"/>
                </a:lnTo>
                <a:lnTo>
                  <a:pt x="92963" y="381000"/>
                </a:lnTo>
                <a:lnTo>
                  <a:pt x="89915" y="382524"/>
                </a:lnTo>
                <a:lnTo>
                  <a:pt x="11239" y="414528"/>
                </a:lnTo>
                <a:close/>
              </a:path>
              <a:path w="327660" h="419100">
                <a:moveTo>
                  <a:pt x="9143" y="414528"/>
                </a:moveTo>
                <a:lnTo>
                  <a:pt x="1523" y="408432"/>
                </a:lnTo>
                <a:lnTo>
                  <a:pt x="13196" y="393464"/>
                </a:lnTo>
                <a:lnTo>
                  <a:pt x="11726" y="403938"/>
                </a:lnTo>
                <a:lnTo>
                  <a:pt x="4571" y="406908"/>
                </a:lnTo>
                <a:lnTo>
                  <a:pt x="10667" y="411480"/>
                </a:lnTo>
                <a:lnTo>
                  <a:pt x="11520" y="411480"/>
                </a:lnTo>
                <a:lnTo>
                  <a:pt x="9143" y="414528"/>
                </a:lnTo>
                <a:close/>
              </a:path>
              <a:path w="327660" h="419100">
                <a:moveTo>
                  <a:pt x="11520" y="411480"/>
                </a:moveTo>
                <a:lnTo>
                  <a:pt x="10667" y="411480"/>
                </a:lnTo>
                <a:lnTo>
                  <a:pt x="11726" y="403938"/>
                </a:lnTo>
                <a:lnTo>
                  <a:pt x="20119" y="400454"/>
                </a:lnTo>
                <a:lnTo>
                  <a:pt x="11520" y="411480"/>
                </a:lnTo>
                <a:close/>
              </a:path>
              <a:path w="327660" h="419100">
                <a:moveTo>
                  <a:pt x="10667" y="411480"/>
                </a:moveTo>
                <a:lnTo>
                  <a:pt x="4571" y="406908"/>
                </a:lnTo>
                <a:lnTo>
                  <a:pt x="11726" y="403938"/>
                </a:lnTo>
                <a:lnTo>
                  <a:pt x="10667" y="41148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4375403"/>
            <a:ext cx="97790" cy="652780"/>
          </a:xfrm>
          <a:custGeom>
            <a:avLst/>
            <a:gdLst/>
            <a:ahLst/>
            <a:cxnLst/>
            <a:rect l="l" t="t" r="r" b="b"/>
            <a:pathLst>
              <a:path w="97789" h="652779">
                <a:moveTo>
                  <a:pt x="48006" y="635035"/>
                </a:moveTo>
                <a:lnTo>
                  <a:pt x="44196" y="628466"/>
                </a:lnTo>
                <a:lnTo>
                  <a:pt x="44196" y="0"/>
                </a:lnTo>
                <a:lnTo>
                  <a:pt x="53340" y="0"/>
                </a:lnTo>
                <a:lnTo>
                  <a:pt x="53340" y="625838"/>
                </a:lnTo>
                <a:lnTo>
                  <a:pt x="48006" y="635035"/>
                </a:lnTo>
                <a:close/>
              </a:path>
              <a:path w="97789" h="652779">
                <a:moveTo>
                  <a:pt x="48768" y="652272"/>
                </a:moveTo>
                <a:lnTo>
                  <a:pt x="0" y="569976"/>
                </a:lnTo>
                <a:lnTo>
                  <a:pt x="0" y="565404"/>
                </a:lnTo>
                <a:lnTo>
                  <a:pt x="1524" y="563880"/>
                </a:lnTo>
                <a:lnTo>
                  <a:pt x="4572" y="562356"/>
                </a:lnTo>
                <a:lnTo>
                  <a:pt x="7620" y="565404"/>
                </a:lnTo>
                <a:lnTo>
                  <a:pt x="44196" y="628466"/>
                </a:lnTo>
                <a:lnTo>
                  <a:pt x="44196" y="643127"/>
                </a:lnTo>
                <a:lnTo>
                  <a:pt x="54186" y="643127"/>
                </a:lnTo>
                <a:lnTo>
                  <a:pt x="48768" y="652272"/>
                </a:lnTo>
                <a:close/>
              </a:path>
              <a:path w="97789" h="652779">
                <a:moveTo>
                  <a:pt x="54186" y="643127"/>
                </a:moveTo>
                <a:lnTo>
                  <a:pt x="53340" y="643127"/>
                </a:lnTo>
                <a:lnTo>
                  <a:pt x="53340" y="625838"/>
                </a:lnTo>
                <a:lnTo>
                  <a:pt x="88392" y="565404"/>
                </a:lnTo>
                <a:lnTo>
                  <a:pt x="91440" y="562356"/>
                </a:lnTo>
                <a:lnTo>
                  <a:pt x="97536" y="565404"/>
                </a:lnTo>
                <a:lnTo>
                  <a:pt x="97536" y="569976"/>
                </a:lnTo>
                <a:lnTo>
                  <a:pt x="54186" y="643127"/>
                </a:lnTo>
                <a:close/>
              </a:path>
              <a:path w="97789" h="652779">
                <a:moveTo>
                  <a:pt x="53340" y="641604"/>
                </a:moveTo>
                <a:lnTo>
                  <a:pt x="51816" y="641604"/>
                </a:lnTo>
                <a:lnTo>
                  <a:pt x="48006" y="635035"/>
                </a:lnTo>
                <a:lnTo>
                  <a:pt x="53340" y="625838"/>
                </a:lnTo>
                <a:lnTo>
                  <a:pt x="53340" y="641604"/>
                </a:lnTo>
                <a:close/>
              </a:path>
              <a:path w="97789" h="652779">
                <a:moveTo>
                  <a:pt x="44196" y="641604"/>
                </a:moveTo>
                <a:lnTo>
                  <a:pt x="44196" y="628466"/>
                </a:lnTo>
                <a:lnTo>
                  <a:pt x="48006" y="635035"/>
                </a:lnTo>
                <a:lnTo>
                  <a:pt x="44196" y="641604"/>
                </a:lnTo>
                <a:close/>
              </a:path>
              <a:path w="97789" h="652779">
                <a:moveTo>
                  <a:pt x="53340" y="643127"/>
                </a:moveTo>
                <a:lnTo>
                  <a:pt x="44196" y="643127"/>
                </a:lnTo>
                <a:lnTo>
                  <a:pt x="44196" y="641604"/>
                </a:lnTo>
                <a:lnTo>
                  <a:pt x="48006" y="635035"/>
                </a:lnTo>
                <a:lnTo>
                  <a:pt x="51816" y="641604"/>
                </a:lnTo>
                <a:lnTo>
                  <a:pt x="53340" y="641604"/>
                </a:lnTo>
                <a:lnTo>
                  <a:pt x="53340" y="643127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99731" y="4312920"/>
            <a:ext cx="408940" cy="477520"/>
          </a:xfrm>
          <a:custGeom>
            <a:avLst/>
            <a:gdLst/>
            <a:ahLst/>
            <a:cxnLst/>
            <a:rect l="l" t="t" r="r" b="b"/>
            <a:pathLst>
              <a:path w="408940" h="477520">
                <a:moveTo>
                  <a:pt x="396491" y="463664"/>
                </a:moveTo>
                <a:lnTo>
                  <a:pt x="387801" y="460504"/>
                </a:lnTo>
                <a:lnTo>
                  <a:pt x="0" y="6096"/>
                </a:lnTo>
                <a:lnTo>
                  <a:pt x="7620" y="0"/>
                </a:lnTo>
                <a:lnTo>
                  <a:pt x="394781" y="453912"/>
                </a:lnTo>
                <a:lnTo>
                  <a:pt x="396491" y="463664"/>
                </a:lnTo>
                <a:close/>
              </a:path>
              <a:path w="408940" h="477520">
                <a:moveTo>
                  <a:pt x="408432" y="477012"/>
                </a:moveTo>
                <a:lnTo>
                  <a:pt x="399383" y="473844"/>
                </a:lnTo>
                <a:lnTo>
                  <a:pt x="405383" y="466344"/>
                </a:lnTo>
                <a:lnTo>
                  <a:pt x="394781" y="453912"/>
                </a:lnTo>
                <a:lnTo>
                  <a:pt x="382524" y="384048"/>
                </a:lnTo>
                <a:lnTo>
                  <a:pt x="382524" y="381000"/>
                </a:lnTo>
                <a:lnTo>
                  <a:pt x="385572" y="377952"/>
                </a:lnTo>
                <a:lnTo>
                  <a:pt x="388620" y="379476"/>
                </a:lnTo>
                <a:lnTo>
                  <a:pt x="391668" y="382524"/>
                </a:lnTo>
                <a:lnTo>
                  <a:pt x="408432" y="477012"/>
                </a:lnTo>
                <a:close/>
              </a:path>
              <a:path w="408940" h="477520">
                <a:moveTo>
                  <a:pt x="399102" y="473746"/>
                </a:moveTo>
                <a:lnTo>
                  <a:pt x="316992" y="445008"/>
                </a:lnTo>
                <a:lnTo>
                  <a:pt x="313944" y="443484"/>
                </a:lnTo>
                <a:lnTo>
                  <a:pt x="313944" y="438912"/>
                </a:lnTo>
                <a:lnTo>
                  <a:pt x="320040" y="435863"/>
                </a:lnTo>
                <a:lnTo>
                  <a:pt x="387801" y="460504"/>
                </a:lnTo>
                <a:lnTo>
                  <a:pt x="399102" y="473746"/>
                </a:lnTo>
                <a:close/>
              </a:path>
              <a:path w="408940" h="477520">
                <a:moveTo>
                  <a:pt x="401726" y="470916"/>
                </a:moveTo>
                <a:lnTo>
                  <a:pt x="397764" y="470916"/>
                </a:lnTo>
                <a:lnTo>
                  <a:pt x="403859" y="466344"/>
                </a:lnTo>
                <a:lnTo>
                  <a:pt x="396491" y="463664"/>
                </a:lnTo>
                <a:lnTo>
                  <a:pt x="394781" y="453912"/>
                </a:lnTo>
                <a:lnTo>
                  <a:pt x="405383" y="466344"/>
                </a:lnTo>
                <a:lnTo>
                  <a:pt x="401726" y="470916"/>
                </a:lnTo>
                <a:close/>
              </a:path>
              <a:path w="408940" h="477520">
                <a:moveTo>
                  <a:pt x="399383" y="473844"/>
                </a:moveTo>
                <a:lnTo>
                  <a:pt x="399102" y="473746"/>
                </a:lnTo>
                <a:lnTo>
                  <a:pt x="387801" y="460504"/>
                </a:lnTo>
                <a:lnTo>
                  <a:pt x="396491" y="463664"/>
                </a:lnTo>
                <a:lnTo>
                  <a:pt x="397764" y="470916"/>
                </a:lnTo>
                <a:lnTo>
                  <a:pt x="401726" y="470916"/>
                </a:lnTo>
                <a:lnTo>
                  <a:pt x="399383" y="473844"/>
                </a:lnTo>
                <a:close/>
              </a:path>
              <a:path w="408940" h="477520">
                <a:moveTo>
                  <a:pt x="397764" y="470916"/>
                </a:moveTo>
                <a:lnTo>
                  <a:pt x="396491" y="463664"/>
                </a:lnTo>
                <a:lnTo>
                  <a:pt x="403859" y="466344"/>
                </a:lnTo>
                <a:lnTo>
                  <a:pt x="397764" y="470916"/>
                </a:lnTo>
                <a:close/>
              </a:path>
              <a:path w="408940" h="477520">
                <a:moveTo>
                  <a:pt x="399288" y="473963"/>
                </a:moveTo>
                <a:lnTo>
                  <a:pt x="399102" y="473746"/>
                </a:lnTo>
                <a:lnTo>
                  <a:pt x="399383" y="47384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41720" y="4315967"/>
            <a:ext cx="97790" cy="772795"/>
          </a:xfrm>
          <a:custGeom>
            <a:avLst/>
            <a:gdLst/>
            <a:ahLst/>
            <a:cxnLst/>
            <a:rect l="l" t="t" r="r" b="b"/>
            <a:pathLst>
              <a:path w="97789" h="772795">
                <a:moveTo>
                  <a:pt x="48690" y="752726"/>
                </a:moveTo>
                <a:lnTo>
                  <a:pt x="44196" y="745235"/>
                </a:lnTo>
                <a:lnTo>
                  <a:pt x="44196" y="0"/>
                </a:lnTo>
                <a:lnTo>
                  <a:pt x="53340" y="0"/>
                </a:lnTo>
                <a:lnTo>
                  <a:pt x="53340" y="744710"/>
                </a:lnTo>
                <a:lnTo>
                  <a:pt x="48690" y="752726"/>
                </a:lnTo>
                <a:close/>
              </a:path>
              <a:path w="97789" h="772795">
                <a:moveTo>
                  <a:pt x="48768" y="772668"/>
                </a:moveTo>
                <a:lnTo>
                  <a:pt x="0" y="688848"/>
                </a:lnTo>
                <a:lnTo>
                  <a:pt x="0" y="685800"/>
                </a:lnTo>
                <a:lnTo>
                  <a:pt x="1524" y="682752"/>
                </a:lnTo>
                <a:lnTo>
                  <a:pt x="6096" y="682752"/>
                </a:lnTo>
                <a:lnTo>
                  <a:pt x="7620" y="684275"/>
                </a:lnTo>
                <a:lnTo>
                  <a:pt x="44196" y="745235"/>
                </a:lnTo>
                <a:lnTo>
                  <a:pt x="44196" y="763524"/>
                </a:lnTo>
                <a:lnTo>
                  <a:pt x="54088" y="763524"/>
                </a:lnTo>
                <a:lnTo>
                  <a:pt x="48768" y="772668"/>
                </a:lnTo>
                <a:close/>
              </a:path>
              <a:path w="97789" h="772795">
                <a:moveTo>
                  <a:pt x="54088" y="763524"/>
                </a:moveTo>
                <a:lnTo>
                  <a:pt x="53340" y="763524"/>
                </a:lnTo>
                <a:lnTo>
                  <a:pt x="53340" y="744710"/>
                </a:lnTo>
                <a:lnTo>
                  <a:pt x="88392" y="684275"/>
                </a:lnTo>
                <a:lnTo>
                  <a:pt x="91440" y="682752"/>
                </a:lnTo>
                <a:lnTo>
                  <a:pt x="96012" y="682752"/>
                </a:lnTo>
                <a:lnTo>
                  <a:pt x="97536" y="685800"/>
                </a:lnTo>
                <a:lnTo>
                  <a:pt x="97536" y="688848"/>
                </a:lnTo>
                <a:lnTo>
                  <a:pt x="54088" y="763524"/>
                </a:lnTo>
                <a:close/>
              </a:path>
              <a:path w="97789" h="772795">
                <a:moveTo>
                  <a:pt x="53340" y="760475"/>
                </a:moveTo>
                <a:lnTo>
                  <a:pt x="48690" y="752726"/>
                </a:lnTo>
                <a:lnTo>
                  <a:pt x="53340" y="744710"/>
                </a:lnTo>
                <a:lnTo>
                  <a:pt x="53340" y="760475"/>
                </a:lnTo>
                <a:close/>
              </a:path>
              <a:path w="97789" h="772795">
                <a:moveTo>
                  <a:pt x="44196" y="760475"/>
                </a:moveTo>
                <a:lnTo>
                  <a:pt x="44196" y="745235"/>
                </a:lnTo>
                <a:lnTo>
                  <a:pt x="48690" y="752726"/>
                </a:lnTo>
                <a:lnTo>
                  <a:pt x="44196" y="760475"/>
                </a:lnTo>
                <a:close/>
              </a:path>
              <a:path w="97789" h="772795">
                <a:moveTo>
                  <a:pt x="53340" y="763524"/>
                </a:moveTo>
                <a:lnTo>
                  <a:pt x="44196" y="763524"/>
                </a:lnTo>
                <a:lnTo>
                  <a:pt x="44196" y="760475"/>
                </a:lnTo>
                <a:lnTo>
                  <a:pt x="48690" y="752726"/>
                </a:lnTo>
                <a:lnTo>
                  <a:pt x="53340" y="760475"/>
                </a:lnTo>
                <a:lnTo>
                  <a:pt x="53340" y="76352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5472" y="3110483"/>
            <a:ext cx="2209800" cy="838200"/>
          </a:xfrm>
          <a:custGeom>
            <a:avLst/>
            <a:gdLst/>
            <a:ahLst/>
            <a:cxnLst/>
            <a:rect l="l" t="t" r="r" b="b"/>
            <a:pathLst>
              <a:path w="2209800" h="838200">
                <a:moveTo>
                  <a:pt x="0" y="419100"/>
                </a:moveTo>
                <a:lnTo>
                  <a:pt x="7975" y="368408"/>
                </a:lnTo>
                <a:lnTo>
                  <a:pt x="31288" y="319521"/>
                </a:lnTo>
                <a:lnTo>
                  <a:pt x="69021" y="272787"/>
                </a:lnTo>
                <a:lnTo>
                  <a:pt x="120256" y="228557"/>
                </a:lnTo>
                <a:lnTo>
                  <a:pt x="184075" y="187179"/>
                </a:lnTo>
                <a:lnTo>
                  <a:pt x="220417" y="167668"/>
                </a:lnTo>
                <a:lnTo>
                  <a:pt x="259560" y="149002"/>
                </a:lnTo>
                <a:lnTo>
                  <a:pt x="301391" y="131224"/>
                </a:lnTo>
                <a:lnTo>
                  <a:pt x="345794" y="114377"/>
                </a:lnTo>
                <a:lnTo>
                  <a:pt x="392654" y="98506"/>
                </a:lnTo>
                <a:lnTo>
                  <a:pt x="441857" y="83653"/>
                </a:lnTo>
                <a:lnTo>
                  <a:pt x="493289" y="69862"/>
                </a:lnTo>
                <a:lnTo>
                  <a:pt x="546833" y="57178"/>
                </a:lnTo>
                <a:lnTo>
                  <a:pt x="602376" y="45643"/>
                </a:lnTo>
                <a:lnTo>
                  <a:pt x="659803" y="35302"/>
                </a:lnTo>
                <a:lnTo>
                  <a:pt x="718999" y="26198"/>
                </a:lnTo>
                <a:lnTo>
                  <a:pt x="779850" y="18375"/>
                </a:lnTo>
                <a:lnTo>
                  <a:pt x="842239" y="11876"/>
                </a:lnTo>
                <a:lnTo>
                  <a:pt x="906054" y="6746"/>
                </a:lnTo>
                <a:lnTo>
                  <a:pt x="971179" y="3027"/>
                </a:lnTo>
                <a:lnTo>
                  <a:pt x="1037499" y="764"/>
                </a:lnTo>
                <a:lnTo>
                  <a:pt x="1104900" y="0"/>
                </a:lnTo>
                <a:lnTo>
                  <a:pt x="1172143" y="764"/>
                </a:lnTo>
                <a:lnTo>
                  <a:pt x="1238330" y="3027"/>
                </a:lnTo>
                <a:lnTo>
                  <a:pt x="1303344" y="6746"/>
                </a:lnTo>
                <a:lnTo>
                  <a:pt x="1367068" y="11876"/>
                </a:lnTo>
                <a:lnTo>
                  <a:pt x="1429387" y="18375"/>
                </a:lnTo>
                <a:lnTo>
                  <a:pt x="1490185" y="26198"/>
                </a:lnTo>
                <a:lnTo>
                  <a:pt x="1549345" y="35302"/>
                </a:lnTo>
                <a:lnTo>
                  <a:pt x="1606752" y="45643"/>
                </a:lnTo>
                <a:lnTo>
                  <a:pt x="1662288" y="57178"/>
                </a:lnTo>
                <a:lnTo>
                  <a:pt x="1715839" y="69862"/>
                </a:lnTo>
                <a:lnTo>
                  <a:pt x="1767287" y="83653"/>
                </a:lnTo>
                <a:lnTo>
                  <a:pt x="1816518" y="98506"/>
                </a:lnTo>
                <a:lnTo>
                  <a:pt x="1863413" y="114377"/>
                </a:lnTo>
                <a:lnTo>
                  <a:pt x="1907859" y="131224"/>
                </a:lnTo>
                <a:lnTo>
                  <a:pt x="1949737" y="149002"/>
                </a:lnTo>
                <a:lnTo>
                  <a:pt x="1988933" y="167668"/>
                </a:lnTo>
                <a:lnTo>
                  <a:pt x="2025329" y="187179"/>
                </a:lnTo>
                <a:lnTo>
                  <a:pt x="2058811" y="207489"/>
                </a:lnTo>
                <a:lnTo>
                  <a:pt x="2116564" y="250337"/>
                </a:lnTo>
                <a:lnTo>
                  <a:pt x="2161262" y="295863"/>
                </a:lnTo>
                <a:lnTo>
                  <a:pt x="2191978" y="343717"/>
                </a:lnTo>
                <a:lnTo>
                  <a:pt x="2207781" y="393550"/>
                </a:lnTo>
                <a:lnTo>
                  <a:pt x="2209800" y="419100"/>
                </a:lnTo>
                <a:lnTo>
                  <a:pt x="2207781" y="444649"/>
                </a:lnTo>
                <a:lnTo>
                  <a:pt x="2191978" y="494482"/>
                </a:lnTo>
                <a:lnTo>
                  <a:pt x="2161262" y="542336"/>
                </a:lnTo>
                <a:lnTo>
                  <a:pt x="2116564" y="587862"/>
                </a:lnTo>
                <a:lnTo>
                  <a:pt x="2058811" y="630710"/>
                </a:lnTo>
                <a:lnTo>
                  <a:pt x="2025329" y="651020"/>
                </a:lnTo>
                <a:lnTo>
                  <a:pt x="1988933" y="670531"/>
                </a:lnTo>
                <a:lnTo>
                  <a:pt x="1949737" y="689197"/>
                </a:lnTo>
                <a:lnTo>
                  <a:pt x="1907859" y="706975"/>
                </a:lnTo>
                <a:lnTo>
                  <a:pt x="1863413" y="723822"/>
                </a:lnTo>
                <a:lnTo>
                  <a:pt x="1816518" y="739693"/>
                </a:lnTo>
                <a:lnTo>
                  <a:pt x="1767287" y="754546"/>
                </a:lnTo>
                <a:lnTo>
                  <a:pt x="1715839" y="768337"/>
                </a:lnTo>
                <a:lnTo>
                  <a:pt x="1662288" y="781021"/>
                </a:lnTo>
                <a:lnTo>
                  <a:pt x="1606752" y="792556"/>
                </a:lnTo>
                <a:lnTo>
                  <a:pt x="1549345" y="802897"/>
                </a:lnTo>
                <a:lnTo>
                  <a:pt x="1490185" y="812001"/>
                </a:lnTo>
                <a:lnTo>
                  <a:pt x="1429387" y="819824"/>
                </a:lnTo>
                <a:lnTo>
                  <a:pt x="1367068" y="826323"/>
                </a:lnTo>
                <a:lnTo>
                  <a:pt x="1303344" y="831453"/>
                </a:lnTo>
                <a:lnTo>
                  <a:pt x="1238330" y="835172"/>
                </a:lnTo>
                <a:lnTo>
                  <a:pt x="1172143" y="837435"/>
                </a:lnTo>
                <a:lnTo>
                  <a:pt x="1104900" y="838200"/>
                </a:lnTo>
                <a:lnTo>
                  <a:pt x="1037499" y="837435"/>
                </a:lnTo>
                <a:lnTo>
                  <a:pt x="971179" y="835172"/>
                </a:lnTo>
                <a:lnTo>
                  <a:pt x="906054" y="831453"/>
                </a:lnTo>
                <a:lnTo>
                  <a:pt x="842239" y="826323"/>
                </a:lnTo>
                <a:lnTo>
                  <a:pt x="779850" y="819824"/>
                </a:lnTo>
                <a:lnTo>
                  <a:pt x="718999" y="812001"/>
                </a:lnTo>
                <a:lnTo>
                  <a:pt x="659803" y="802897"/>
                </a:lnTo>
                <a:lnTo>
                  <a:pt x="602376" y="792556"/>
                </a:lnTo>
                <a:lnTo>
                  <a:pt x="546833" y="781021"/>
                </a:lnTo>
                <a:lnTo>
                  <a:pt x="493289" y="768337"/>
                </a:lnTo>
                <a:lnTo>
                  <a:pt x="441857" y="754546"/>
                </a:lnTo>
                <a:lnTo>
                  <a:pt x="392654" y="739693"/>
                </a:lnTo>
                <a:lnTo>
                  <a:pt x="345794" y="723822"/>
                </a:lnTo>
                <a:lnTo>
                  <a:pt x="301391" y="706975"/>
                </a:lnTo>
                <a:lnTo>
                  <a:pt x="259560" y="689197"/>
                </a:lnTo>
                <a:lnTo>
                  <a:pt x="220417" y="670531"/>
                </a:lnTo>
                <a:lnTo>
                  <a:pt x="184075" y="651020"/>
                </a:lnTo>
                <a:lnTo>
                  <a:pt x="150650" y="630710"/>
                </a:lnTo>
                <a:lnTo>
                  <a:pt x="93008" y="587862"/>
                </a:lnTo>
                <a:lnTo>
                  <a:pt x="48409" y="542336"/>
                </a:lnTo>
                <a:lnTo>
                  <a:pt x="17771" y="494482"/>
                </a:lnTo>
                <a:lnTo>
                  <a:pt x="2012" y="444649"/>
                </a:lnTo>
                <a:lnTo>
                  <a:pt x="0" y="419100"/>
                </a:lnTo>
              </a:path>
            </a:pathLst>
          </a:custGeom>
          <a:ln w="25908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129" y="802578"/>
            <a:ext cx="2221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Name</a:t>
            </a:r>
            <a:r>
              <a:rPr sz="3600" b="0" spc="-6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Node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8288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600" y="4526280"/>
                </a:moveTo>
                <a:lnTo>
                  <a:pt x="0" y="4526280"/>
                </a:lnTo>
                <a:lnTo>
                  <a:pt x="0" y="0"/>
                </a:lnTo>
                <a:lnTo>
                  <a:pt x="8229600" y="0"/>
                </a:lnTo>
                <a:lnTo>
                  <a:pt x="8229600" y="452628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09" y="1763738"/>
            <a:ext cx="7938134" cy="44170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Master</a:t>
            </a:r>
            <a:r>
              <a:rPr sz="2800" b="1" spc="-6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HDFS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Maintains</a:t>
            </a:r>
            <a:r>
              <a:rPr sz="28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and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Manages</a:t>
            </a:r>
            <a:r>
              <a:rPr sz="2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on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Nodes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High</a:t>
            </a:r>
            <a:r>
              <a:rPr sz="2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reliability</a:t>
            </a:r>
            <a:r>
              <a:rPr sz="28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Machine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(can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be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even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RAID)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Expensive</a:t>
            </a:r>
            <a:r>
              <a:rPr sz="2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Hardware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Stores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NO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Data;</a:t>
            </a:r>
            <a:r>
              <a:rPr sz="28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Just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holds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Metadata!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Active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&amp;</a:t>
            </a:r>
            <a:r>
              <a:rPr sz="28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Passive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Name</a:t>
            </a:r>
            <a:r>
              <a:rPr sz="28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Nodes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from</a:t>
            </a:r>
            <a:r>
              <a:rPr sz="28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Gen2</a:t>
            </a:r>
            <a:r>
              <a:rPr sz="2800" b="1" spc="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Hadoop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Secondary</a:t>
            </a:r>
            <a:r>
              <a:rPr sz="28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Name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Node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in</a:t>
            </a:r>
            <a:r>
              <a:rPr sz="2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Gen2:</a:t>
            </a:r>
            <a:endParaRPr sz="2800">
              <a:latin typeface="Times New Roman"/>
              <a:cs typeface="Times New Roman"/>
            </a:endParaRPr>
          </a:p>
          <a:p>
            <a:pPr marL="756285" marR="188595" indent="-28702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8064A1"/>
                </a:solidFill>
                <a:latin typeface="Arial MT"/>
                <a:cs typeface="Arial MT"/>
              </a:rPr>
              <a:t>–</a:t>
            </a:r>
            <a:r>
              <a:rPr sz="2400" spc="250" dirty="0">
                <a:solidFill>
                  <a:srgbClr val="8064A1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Reads from</a:t>
            </a:r>
            <a:r>
              <a:rPr sz="24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RAM</a:t>
            </a:r>
            <a:r>
              <a:rPr sz="24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4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Name</a:t>
            </a:r>
            <a:r>
              <a:rPr sz="24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Node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and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Stores</a:t>
            </a:r>
            <a:r>
              <a:rPr sz="24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it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to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hard </a:t>
            </a:r>
            <a:r>
              <a:rPr sz="2400" b="1" spc="-5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disks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periodically.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2877" y="688338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920" y="802578"/>
            <a:ext cx="6501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Hadoop</a:t>
            </a:r>
            <a:r>
              <a:rPr sz="3600" b="0" spc="-2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Components:</a:t>
            </a:r>
            <a:r>
              <a:rPr sz="3600" b="0" spc="-8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60" dirty="0">
                <a:solidFill>
                  <a:srgbClr val="0070BF"/>
                </a:solidFill>
                <a:latin typeface="Times New Roman"/>
                <a:cs typeface="Times New Roman"/>
              </a:rPr>
              <a:t>Task</a:t>
            </a:r>
            <a:r>
              <a:rPr sz="3600" b="0" spc="-9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20" dirty="0">
                <a:solidFill>
                  <a:srgbClr val="0070BF"/>
                </a:solidFill>
                <a:latin typeface="Times New Roman"/>
                <a:cs typeface="Times New Roman"/>
              </a:rPr>
              <a:t>Tracker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6659" y="2057400"/>
            <a:ext cx="1379220" cy="475615"/>
          </a:xfrm>
          <a:prstGeom prst="rect">
            <a:avLst/>
          </a:prstGeom>
          <a:solidFill>
            <a:srgbClr val="9ABA59"/>
          </a:solidFill>
          <a:ln w="25907">
            <a:solidFill>
              <a:srgbClr val="70893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Calibri"/>
                <a:cs typeface="Calibri"/>
              </a:rPr>
              <a:t>Client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4364" y="3008375"/>
            <a:ext cx="1624965" cy="356870"/>
          </a:xfrm>
          <a:custGeom>
            <a:avLst/>
            <a:gdLst/>
            <a:ahLst/>
            <a:cxnLst/>
            <a:rect l="l" t="t" r="r" b="b"/>
            <a:pathLst>
              <a:path w="1624964" h="356870">
                <a:moveTo>
                  <a:pt x="0" y="0"/>
                </a:moveTo>
                <a:lnTo>
                  <a:pt x="1624583" y="0"/>
                </a:lnTo>
                <a:lnTo>
                  <a:pt x="1624583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5B46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6175" y="3021329"/>
            <a:ext cx="1600200" cy="317500"/>
          </a:xfrm>
          <a:prstGeom prst="rect">
            <a:avLst/>
          </a:prstGeom>
          <a:solidFill>
            <a:srgbClr val="8064A1"/>
          </a:solidFill>
        </p:spPr>
        <p:txBody>
          <a:bodyPr vert="horz" wrap="square" lIns="0" tIns="0" rIns="0" bIns="0" rtlCol="0">
            <a:spAutoFit/>
          </a:bodyPr>
          <a:lstStyle/>
          <a:p>
            <a:pPr marL="224154">
              <a:lnSpc>
                <a:spcPts val="2375"/>
              </a:lnSpc>
            </a:pPr>
            <a:r>
              <a:rPr sz="2000" spc="-5" dirty="0">
                <a:latin typeface="Calibri"/>
                <a:cs typeface="Calibri"/>
              </a:rPr>
              <a:t>Job</a:t>
            </a:r>
            <a:r>
              <a:rPr sz="2000" spc="-35" dirty="0">
                <a:latin typeface="Calibri"/>
                <a:cs typeface="Calibri"/>
              </a:rPr>
              <a:t> Tracker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9760" y="3840479"/>
            <a:ext cx="1948180" cy="356870"/>
          </a:xfrm>
          <a:prstGeom prst="rect">
            <a:avLst/>
          </a:prstGeom>
          <a:solidFill>
            <a:srgbClr val="4BACC6"/>
          </a:solidFill>
          <a:ln w="25907">
            <a:solidFill>
              <a:srgbClr val="347C9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60"/>
              </a:spcBef>
            </a:pPr>
            <a:r>
              <a:rPr sz="2000" b="1" spc="-40" dirty="0">
                <a:latin typeface="Calibri"/>
                <a:cs typeface="Calibri"/>
              </a:rPr>
              <a:t>Task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Tracker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6652" y="3840479"/>
            <a:ext cx="1949450" cy="356870"/>
          </a:xfrm>
          <a:prstGeom prst="rect">
            <a:avLst/>
          </a:prstGeom>
          <a:solidFill>
            <a:srgbClr val="4BACC6"/>
          </a:solidFill>
          <a:ln w="25907">
            <a:solidFill>
              <a:srgbClr val="347C9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60"/>
              </a:spcBef>
            </a:pPr>
            <a:r>
              <a:rPr sz="2000" b="1" spc="-40" dirty="0">
                <a:latin typeface="Calibri"/>
                <a:cs typeface="Calibri"/>
              </a:rPr>
              <a:t>Task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Tracker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59124" y="3325367"/>
            <a:ext cx="1713230" cy="364490"/>
            <a:chOff x="3659124" y="3325367"/>
            <a:chExt cx="1713230" cy="364490"/>
          </a:xfrm>
        </p:grpSpPr>
        <p:sp>
          <p:nvSpPr>
            <p:cNvPr id="9" name="object 9"/>
            <p:cNvSpPr/>
            <p:nvPr/>
          </p:nvSpPr>
          <p:spPr>
            <a:xfrm>
              <a:off x="3663696" y="332993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9124" y="3325367"/>
              <a:ext cx="1712976" cy="3642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63696" y="3329939"/>
              <a:ext cx="1704339" cy="355600"/>
            </a:xfrm>
            <a:custGeom>
              <a:avLst/>
              <a:gdLst/>
              <a:ahLst/>
              <a:cxnLst/>
              <a:rect l="l" t="t" r="r" b="b"/>
              <a:pathLst>
                <a:path w="1704339" h="355600">
                  <a:moveTo>
                    <a:pt x="0" y="0"/>
                  </a:moveTo>
                  <a:lnTo>
                    <a:pt x="1703832" y="0"/>
                  </a:lnTo>
                  <a:lnTo>
                    <a:pt x="1703832" y="355091"/>
                  </a:lnTo>
                  <a:lnTo>
                    <a:pt x="0" y="35509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77792" y="3291275"/>
            <a:ext cx="1685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F0000"/>
                </a:solidFill>
                <a:latin typeface="Calibri"/>
                <a:cs typeface="Calibri"/>
              </a:rPr>
              <a:t>Name</a:t>
            </a:r>
            <a:r>
              <a:rPr sz="2400" spc="-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827" y="4846320"/>
            <a:ext cx="1551432" cy="36423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14400" y="4850891"/>
            <a:ext cx="1542415" cy="3556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6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955" y="5084064"/>
            <a:ext cx="1551432" cy="36423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700527" y="5088635"/>
            <a:ext cx="1542415" cy="3556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60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0535" y="5201411"/>
            <a:ext cx="1551432" cy="36576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055107" y="5205984"/>
            <a:ext cx="1542415" cy="35687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7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36664" y="4846320"/>
            <a:ext cx="1549908" cy="36423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841235" y="4850891"/>
            <a:ext cx="1541145" cy="3556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6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57116" y="2593848"/>
            <a:ext cx="97790" cy="355600"/>
          </a:xfrm>
          <a:custGeom>
            <a:avLst/>
            <a:gdLst/>
            <a:ahLst/>
            <a:cxnLst/>
            <a:rect l="l" t="t" r="r" b="b"/>
            <a:pathLst>
              <a:path w="97789" h="355600">
                <a:moveTo>
                  <a:pt x="48845" y="335150"/>
                </a:moveTo>
                <a:lnTo>
                  <a:pt x="44196" y="327134"/>
                </a:lnTo>
                <a:lnTo>
                  <a:pt x="44196" y="0"/>
                </a:lnTo>
                <a:lnTo>
                  <a:pt x="53340" y="0"/>
                </a:lnTo>
                <a:lnTo>
                  <a:pt x="53340" y="327660"/>
                </a:lnTo>
                <a:lnTo>
                  <a:pt x="48845" y="335150"/>
                </a:lnTo>
                <a:close/>
              </a:path>
              <a:path w="97789" h="355600">
                <a:moveTo>
                  <a:pt x="48768" y="355092"/>
                </a:moveTo>
                <a:lnTo>
                  <a:pt x="0" y="271272"/>
                </a:lnTo>
                <a:lnTo>
                  <a:pt x="0" y="268224"/>
                </a:lnTo>
                <a:lnTo>
                  <a:pt x="1524" y="265176"/>
                </a:lnTo>
                <a:lnTo>
                  <a:pt x="6096" y="265176"/>
                </a:lnTo>
                <a:lnTo>
                  <a:pt x="9144" y="266700"/>
                </a:lnTo>
                <a:lnTo>
                  <a:pt x="44196" y="327134"/>
                </a:lnTo>
                <a:lnTo>
                  <a:pt x="44196" y="345948"/>
                </a:lnTo>
                <a:lnTo>
                  <a:pt x="54088" y="345948"/>
                </a:lnTo>
                <a:lnTo>
                  <a:pt x="48768" y="355092"/>
                </a:lnTo>
                <a:close/>
              </a:path>
              <a:path w="97789" h="355600">
                <a:moveTo>
                  <a:pt x="54088" y="345948"/>
                </a:moveTo>
                <a:lnTo>
                  <a:pt x="53340" y="345948"/>
                </a:lnTo>
                <a:lnTo>
                  <a:pt x="53340" y="327660"/>
                </a:lnTo>
                <a:lnTo>
                  <a:pt x="89916" y="266700"/>
                </a:lnTo>
                <a:lnTo>
                  <a:pt x="91440" y="265176"/>
                </a:lnTo>
                <a:lnTo>
                  <a:pt x="96012" y="265176"/>
                </a:lnTo>
                <a:lnTo>
                  <a:pt x="97536" y="268224"/>
                </a:lnTo>
                <a:lnTo>
                  <a:pt x="97536" y="271272"/>
                </a:lnTo>
                <a:lnTo>
                  <a:pt x="54088" y="345948"/>
                </a:lnTo>
                <a:close/>
              </a:path>
              <a:path w="97789" h="355600">
                <a:moveTo>
                  <a:pt x="44196" y="342900"/>
                </a:moveTo>
                <a:lnTo>
                  <a:pt x="44196" y="327134"/>
                </a:lnTo>
                <a:lnTo>
                  <a:pt x="48845" y="335150"/>
                </a:lnTo>
                <a:lnTo>
                  <a:pt x="44196" y="342900"/>
                </a:lnTo>
                <a:close/>
              </a:path>
              <a:path w="97789" h="355600">
                <a:moveTo>
                  <a:pt x="53340" y="342900"/>
                </a:moveTo>
                <a:lnTo>
                  <a:pt x="48845" y="335150"/>
                </a:lnTo>
                <a:lnTo>
                  <a:pt x="53340" y="327660"/>
                </a:lnTo>
                <a:lnTo>
                  <a:pt x="53340" y="342900"/>
                </a:lnTo>
                <a:close/>
              </a:path>
              <a:path w="97789" h="355600">
                <a:moveTo>
                  <a:pt x="53340" y="345948"/>
                </a:moveTo>
                <a:lnTo>
                  <a:pt x="44196" y="345948"/>
                </a:lnTo>
                <a:lnTo>
                  <a:pt x="44196" y="342900"/>
                </a:lnTo>
                <a:lnTo>
                  <a:pt x="48845" y="335150"/>
                </a:lnTo>
                <a:lnTo>
                  <a:pt x="53340" y="342900"/>
                </a:lnTo>
                <a:lnTo>
                  <a:pt x="53340" y="345948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8979" y="3421379"/>
            <a:ext cx="327660" cy="360045"/>
          </a:xfrm>
          <a:custGeom>
            <a:avLst/>
            <a:gdLst/>
            <a:ahLst/>
            <a:cxnLst/>
            <a:rect l="l" t="t" r="r" b="b"/>
            <a:pathLst>
              <a:path w="327660" h="360045">
                <a:moveTo>
                  <a:pt x="13988" y="345032"/>
                </a:moveTo>
                <a:lnTo>
                  <a:pt x="16203" y="334511"/>
                </a:lnTo>
                <a:lnTo>
                  <a:pt x="320039" y="0"/>
                </a:lnTo>
                <a:lnTo>
                  <a:pt x="327659" y="6096"/>
                </a:lnTo>
                <a:lnTo>
                  <a:pt x="22075" y="342532"/>
                </a:lnTo>
                <a:lnTo>
                  <a:pt x="13988" y="345032"/>
                </a:lnTo>
                <a:close/>
              </a:path>
              <a:path w="327660" h="360045">
                <a:moveTo>
                  <a:pt x="0" y="359663"/>
                </a:moveTo>
                <a:lnTo>
                  <a:pt x="19811" y="265176"/>
                </a:lnTo>
                <a:lnTo>
                  <a:pt x="22859" y="262128"/>
                </a:lnTo>
                <a:lnTo>
                  <a:pt x="25907" y="260604"/>
                </a:lnTo>
                <a:lnTo>
                  <a:pt x="28955" y="263652"/>
                </a:lnTo>
                <a:lnTo>
                  <a:pt x="30479" y="266700"/>
                </a:lnTo>
                <a:lnTo>
                  <a:pt x="16203" y="334511"/>
                </a:lnTo>
                <a:lnTo>
                  <a:pt x="3047" y="348996"/>
                </a:lnTo>
                <a:lnTo>
                  <a:pt x="10667" y="355092"/>
                </a:lnTo>
                <a:lnTo>
                  <a:pt x="14678" y="355092"/>
                </a:lnTo>
                <a:lnTo>
                  <a:pt x="0" y="359663"/>
                </a:lnTo>
                <a:close/>
              </a:path>
              <a:path w="327660" h="360045">
                <a:moveTo>
                  <a:pt x="19571" y="353568"/>
                </a:moveTo>
                <a:lnTo>
                  <a:pt x="12191" y="353568"/>
                </a:lnTo>
                <a:lnTo>
                  <a:pt x="12234" y="353367"/>
                </a:lnTo>
                <a:lnTo>
                  <a:pt x="22075" y="342532"/>
                </a:lnTo>
                <a:lnTo>
                  <a:pt x="89915" y="321563"/>
                </a:lnTo>
                <a:lnTo>
                  <a:pt x="92963" y="321563"/>
                </a:lnTo>
                <a:lnTo>
                  <a:pt x="96011" y="324612"/>
                </a:lnTo>
                <a:lnTo>
                  <a:pt x="92963" y="330708"/>
                </a:lnTo>
                <a:lnTo>
                  <a:pt x="19571" y="353568"/>
                </a:lnTo>
                <a:close/>
              </a:path>
              <a:path w="327660" h="360045">
                <a:moveTo>
                  <a:pt x="10667" y="355092"/>
                </a:moveTo>
                <a:lnTo>
                  <a:pt x="3047" y="348996"/>
                </a:lnTo>
                <a:lnTo>
                  <a:pt x="16203" y="334511"/>
                </a:lnTo>
                <a:lnTo>
                  <a:pt x="13988" y="345032"/>
                </a:lnTo>
                <a:lnTo>
                  <a:pt x="6095" y="347472"/>
                </a:lnTo>
                <a:lnTo>
                  <a:pt x="12118" y="353494"/>
                </a:lnTo>
                <a:lnTo>
                  <a:pt x="10667" y="355092"/>
                </a:lnTo>
                <a:close/>
              </a:path>
              <a:path w="327660" h="360045">
                <a:moveTo>
                  <a:pt x="12234" y="353367"/>
                </a:moveTo>
                <a:lnTo>
                  <a:pt x="13988" y="345032"/>
                </a:lnTo>
                <a:lnTo>
                  <a:pt x="22075" y="342532"/>
                </a:lnTo>
                <a:lnTo>
                  <a:pt x="12234" y="353367"/>
                </a:lnTo>
                <a:close/>
              </a:path>
              <a:path w="327660" h="360045">
                <a:moveTo>
                  <a:pt x="12118" y="353494"/>
                </a:moveTo>
                <a:lnTo>
                  <a:pt x="6095" y="347472"/>
                </a:lnTo>
                <a:lnTo>
                  <a:pt x="13988" y="345032"/>
                </a:lnTo>
                <a:lnTo>
                  <a:pt x="12234" y="353367"/>
                </a:lnTo>
                <a:lnTo>
                  <a:pt x="12118" y="353494"/>
                </a:lnTo>
                <a:close/>
              </a:path>
              <a:path w="327660" h="360045">
                <a:moveTo>
                  <a:pt x="14678" y="355092"/>
                </a:moveTo>
                <a:lnTo>
                  <a:pt x="10667" y="355092"/>
                </a:lnTo>
                <a:lnTo>
                  <a:pt x="12118" y="353494"/>
                </a:lnTo>
                <a:lnTo>
                  <a:pt x="19571" y="353568"/>
                </a:lnTo>
                <a:lnTo>
                  <a:pt x="14678" y="35509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57444" y="3302508"/>
            <a:ext cx="733425" cy="478790"/>
          </a:xfrm>
          <a:custGeom>
            <a:avLst/>
            <a:gdLst/>
            <a:ahLst/>
            <a:cxnLst/>
            <a:rect l="l" t="t" r="r" b="b"/>
            <a:pathLst>
              <a:path w="733425" h="478789">
                <a:moveTo>
                  <a:pt x="716819" y="467422"/>
                </a:moveTo>
                <a:lnTo>
                  <a:pt x="706823" y="466905"/>
                </a:lnTo>
                <a:lnTo>
                  <a:pt x="0" y="7620"/>
                </a:lnTo>
                <a:lnTo>
                  <a:pt x="4572" y="0"/>
                </a:lnTo>
                <a:lnTo>
                  <a:pt x="713403" y="460590"/>
                </a:lnTo>
                <a:lnTo>
                  <a:pt x="716819" y="467422"/>
                </a:lnTo>
                <a:close/>
              </a:path>
              <a:path w="733425" h="478789">
                <a:moveTo>
                  <a:pt x="732295" y="477012"/>
                </a:moveTo>
                <a:lnTo>
                  <a:pt x="722376" y="477012"/>
                </a:lnTo>
                <a:lnTo>
                  <a:pt x="726947" y="469392"/>
                </a:lnTo>
                <a:lnTo>
                  <a:pt x="725193" y="468252"/>
                </a:lnTo>
                <a:lnTo>
                  <a:pt x="725424" y="467868"/>
                </a:lnTo>
                <a:lnTo>
                  <a:pt x="724531" y="467821"/>
                </a:lnTo>
                <a:lnTo>
                  <a:pt x="713403" y="460590"/>
                </a:lnTo>
                <a:lnTo>
                  <a:pt x="681228" y="396239"/>
                </a:lnTo>
                <a:lnTo>
                  <a:pt x="681228" y="393192"/>
                </a:lnTo>
                <a:lnTo>
                  <a:pt x="682751" y="390144"/>
                </a:lnTo>
                <a:lnTo>
                  <a:pt x="687324" y="390144"/>
                </a:lnTo>
                <a:lnTo>
                  <a:pt x="690372" y="391668"/>
                </a:lnTo>
                <a:lnTo>
                  <a:pt x="732295" y="477012"/>
                </a:lnTo>
                <a:close/>
              </a:path>
              <a:path w="733425" h="478789">
                <a:moveTo>
                  <a:pt x="724531" y="467821"/>
                </a:moveTo>
                <a:lnTo>
                  <a:pt x="716819" y="467422"/>
                </a:lnTo>
                <a:lnTo>
                  <a:pt x="713403" y="460590"/>
                </a:lnTo>
                <a:lnTo>
                  <a:pt x="724531" y="467821"/>
                </a:lnTo>
                <a:close/>
              </a:path>
              <a:path w="733425" h="478789">
                <a:moveTo>
                  <a:pt x="733044" y="478536"/>
                </a:moveTo>
                <a:lnTo>
                  <a:pt x="637032" y="473963"/>
                </a:lnTo>
                <a:lnTo>
                  <a:pt x="633984" y="472439"/>
                </a:lnTo>
                <a:lnTo>
                  <a:pt x="632588" y="468252"/>
                </a:lnTo>
                <a:lnTo>
                  <a:pt x="632483" y="467821"/>
                </a:lnTo>
                <a:lnTo>
                  <a:pt x="633984" y="464820"/>
                </a:lnTo>
                <a:lnTo>
                  <a:pt x="637032" y="463296"/>
                </a:lnTo>
                <a:lnTo>
                  <a:pt x="706823" y="466905"/>
                </a:lnTo>
                <a:lnTo>
                  <a:pt x="722376" y="477012"/>
                </a:lnTo>
                <a:lnTo>
                  <a:pt x="732295" y="477012"/>
                </a:lnTo>
                <a:lnTo>
                  <a:pt x="733044" y="478536"/>
                </a:lnTo>
                <a:close/>
              </a:path>
              <a:path w="733425" h="478789">
                <a:moveTo>
                  <a:pt x="722376" y="477012"/>
                </a:moveTo>
                <a:lnTo>
                  <a:pt x="706823" y="466905"/>
                </a:lnTo>
                <a:lnTo>
                  <a:pt x="716819" y="467422"/>
                </a:lnTo>
                <a:lnTo>
                  <a:pt x="720851" y="475487"/>
                </a:lnTo>
                <a:lnTo>
                  <a:pt x="723290" y="475487"/>
                </a:lnTo>
                <a:lnTo>
                  <a:pt x="722376" y="477012"/>
                </a:lnTo>
                <a:close/>
              </a:path>
              <a:path w="733425" h="478789">
                <a:moveTo>
                  <a:pt x="720851" y="475487"/>
                </a:moveTo>
                <a:lnTo>
                  <a:pt x="716819" y="467422"/>
                </a:lnTo>
                <a:lnTo>
                  <a:pt x="724531" y="467821"/>
                </a:lnTo>
                <a:lnTo>
                  <a:pt x="725193" y="468252"/>
                </a:lnTo>
                <a:lnTo>
                  <a:pt x="720851" y="475487"/>
                </a:lnTo>
                <a:close/>
              </a:path>
              <a:path w="733425" h="478789">
                <a:moveTo>
                  <a:pt x="725193" y="468252"/>
                </a:moveTo>
                <a:lnTo>
                  <a:pt x="724531" y="467821"/>
                </a:lnTo>
                <a:lnTo>
                  <a:pt x="725424" y="467868"/>
                </a:lnTo>
                <a:lnTo>
                  <a:pt x="725193" y="468252"/>
                </a:lnTo>
                <a:close/>
              </a:path>
              <a:path w="733425" h="478789">
                <a:moveTo>
                  <a:pt x="723290" y="475487"/>
                </a:moveTo>
                <a:lnTo>
                  <a:pt x="720851" y="475487"/>
                </a:lnTo>
                <a:lnTo>
                  <a:pt x="725193" y="468252"/>
                </a:lnTo>
                <a:lnTo>
                  <a:pt x="726947" y="469392"/>
                </a:lnTo>
                <a:lnTo>
                  <a:pt x="723290" y="475487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89760" y="4312920"/>
            <a:ext cx="327660" cy="419100"/>
          </a:xfrm>
          <a:custGeom>
            <a:avLst/>
            <a:gdLst/>
            <a:ahLst/>
            <a:cxnLst/>
            <a:rect l="l" t="t" r="r" b="b"/>
            <a:pathLst>
              <a:path w="327660" h="419100">
                <a:moveTo>
                  <a:pt x="11726" y="403938"/>
                </a:moveTo>
                <a:lnTo>
                  <a:pt x="13196" y="393464"/>
                </a:lnTo>
                <a:lnTo>
                  <a:pt x="320039" y="0"/>
                </a:lnTo>
                <a:lnTo>
                  <a:pt x="327659" y="6096"/>
                </a:lnTo>
                <a:lnTo>
                  <a:pt x="20119" y="400454"/>
                </a:lnTo>
                <a:lnTo>
                  <a:pt x="11726" y="403938"/>
                </a:lnTo>
                <a:close/>
              </a:path>
              <a:path w="327660" h="419100">
                <a:moveTo>
                  <a:pt x="0" y="419100"/>
                </a:moveTo>
                <a:lnTo>
                  <a:pt x="12191" y="323087"/>
                </a:lnTo>
                <a:lnTo>
                  <a:pt x="15239" y="320039"/>
                </a:lnTo>
                <a:lnTo>
                  <a:pt x="18287" y="318515"/>
                </a:lnTo>
                <a:lnTo>
                  <a:pt x="21335" y="321563"/>
                </a:lnTo>
                <a:lnTo>
                  <a:pt x="22859" y="324612"/>
                </a:lnTo>
                <a:lnTo>
                  <a:pt x="13196" y="393464"/>
                </a:lnTo>
                <a:lnTo>
                  <a:pt x="1523" y="408432"/>
                </a:lnTo>
                <a:lnTo>
                  <a:pt x="9143" y="414528"/>
                </a:lnTo>
                <a:lnTo>
                  <a:pt x="11239" y="414528"/>
                </a:lnTo>
                <a:lnTo>
                  <a:pt x="0" y="419100"/>
                </a:lnTo>
                <a:close/>
              </a:path>
              <a:path w="327660" h="419100">
                <a:moveTo>
                  <a:pt x="11239" y="414528"/>
                </a:moveTo>
                <a:lnTo>
                  <a:pt x="9143" y="414528"/>
                </a:lnTo>
                <a:lnTo>
                  <a:pt x="20119" y="400454"/>
                </a:lnTo>
                <a:lnTo>
                  <a:pt x="85343" y="373380"/>
                </a:lnTo>
                <a:lnTo>
                  <a:pt x="89915" y="373380"/>
                </a:lnTo>
                <a:lnTo>
                  <a:pt x="92963" y="376428"/>
                </a:lnTo>
                <a:lnTo>
                  <a:pt x="92963" y="381000"/>
                </a:lnTo>
                <a:lnTo>
                  <a:pt x="89915" y="382524"/>
                </a:lnTo>
                <a:lnTo>
                  <a:pt x="11239" y="414528"/>
                </a:lnTo>
                <a:close/>
              </a:path>
              <a:path w="327660" h="419100">
                <a:moveTo>
                  <a:pt x="9143" y="414528"/>
                </a:moveTo>
                <a:lnTo>
                  <a:pt x="1523" y="408432"/>
                </a:lnTo>
                <a:lnTo>
                  <a:pt x="13196" y="393464"/>
                </a:lnTo>
                <a:lnTo>
                  <a:pt x="11726" y="403938"/>
                </a:lnTo>
                <a:lnTo>
                  <a:pt x="4571" y="406908"/>
                </a:lnTo>
                <a:lnTo>
                  <a:pt x="10667" y="411480"/>
                </a:lnTo>
                <a:lnTo>
                  <a:pt x="11520" y="411480"/>
                </a:lnTo>
                <a:lnTo>
                  <a:pt x="9143" y="414528"/>
                </a:lnTo>
                <a:close/>
              </a:path>
              <a:path w="327660" h="419100">
                <a:moveTo>
                  <a:pt x="11520" y="411480"/>
                </a:moveTo>
                <a:lnTo>
                  <a:pt x="10667" y="411480"/>
                </a:lnTo>
                <a:lnTo>
                  <a:pt x="11726" y="403938"/>
                </a:lnTo>
                <a:lnTo>
                  <a:pt x="20119" y="400454"/>
                </a:lnTo>
                <a:lnTo>
                  <a:pt x="11520" y="411480"/>
                </a:lnTo>
                <a:close/>
              </a:path>
              <a:path w="327660" h="419100">
                <a:moveTo>
                  <a:pt x="10667" y="411480"/>
                </a:moveTo>
                <a:lnTo>
                  <a:pt x="4571" y="406908"/>
                </a:lnTo>
                <a:lnTo>
                  <a:pt x="11726" y="403938"/>
                </a:lnTo>
                <a:lnTo>
                  <a:pt x="10667" y="41148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5600" y="4375403"/>
            <a:ext cx="97790" cy="652780"/>
          </a:xfrm>
          <a:custGeom>
            <a:avLst/>
            <a:gdLst/>
            <a:ahLst/>
            <a:cxnLst/>
            <a:rect l="l" t="t" r="r" b="b"/>
            <a:pathLst>
              <a:path w="97789" h="652779">
                <a:moveTo>
                  <a:pt x="48006" y="635035"/>
                </a:moveTo>
                <a:lnTo>
                  <a:pt x="44196" y="628466"/>
                </a:lnTo>
                <a:lnTo>
                  <a:pt x="44196" y="0"/>
                </a:lnTo>
                <a:lnTo>
                  <a:pt x="53340" y="0"/>
                </a:lnTo>
                <a:lnTo>
                  <a:pt x="53340" y="625838"/>
                </a:lnTo>
                <a:lnTo>
                  <a:pt x="48006" y="635035"/>
                </a:lnTo>
                <a:close/>
              </a:path>
              <a:path w="97789" h="652779">
                <a:moveTo>
                  <a:pt x="48768" y="652272"/>
                </a:moveTo>
                <a:lnTo>
                  <a:pt x="0" y="569976"/>
                </a:lnTo>
                <a:lnTo>
                  <a:pt x="0" y="565404"/>
                </a:lnTo>
                <a:lnTo>
                  <a:pt x="1524" y="563880"/>
                </a:lnTo>
                <a:lnTo>
                  <a:pt x="4572" y="562356"/>
                </a:lnTo>
                <a:lnTo>
                  <a:pt x="7620" y="565404"/>
                </a:lnTo>
                <a:lnTo>
                  <a:pt x="44196" y="628466"/>
                </a:lnTo>
                <a:lnTo>
                  <a:pt x="44196" y="643127"/>
                </a:lnTo>
                <a:lnTo>
                  <a:pt x="54186" y="643127"/>
                </a:lnTo>
                <a:lnTo>
                  <a:pt x="48768" y="652272"/>
                </a:lnTo>
                <a:close/>
              </a:path>
              <a:path w="97789" h="652779">
                <a:moveTo>
                  <a:pt x="54186" y="643127"/>
                </a:moveTo>
                <a:lnTo>
                  <a:pt x="53340" y="643127"/>
                </a:lnTo>
                <a:lnTo>
                  <a:pt x="53340" y="625838"/>
                </a:lnTo>
                <a:lnTo>
                  <a:pt x="88392" y="565404"/>
                </a:lnTo>
                <a:lnTo>
                  <a:pt x="91440" y="562356"/>
                </a:lnTo>
                <a:lnTo>
                  <a:pt x="97536" y="565404"/>
                </a:lnTo>
                <a:lnTo>
                  <a:pt x="97536" y="569976"/>
                </a:lnTo>
                <a:lnTo>
                  <a:pt x="54186" y="643127"/>
                </a:lnTo>
                <a:close/>
              </a:path>
              <a:path w="97789" h="652779">
                <a:moveTo>
                  <a:pt x="53340" y="641604"/>
                </a:moveTo>
                <a:lnTo>
                  <a:pt x="51816" y="641604"/>
                </a:lnTo>
                <a:lnTo>
                  <a:pt x="48006" y="635035"/>
                </a:lnTo>
                <a:lnTo>
                  <a:pt x="53340" y="625838"/>
                </a:lnTo>
                <a:lnTo>
                  <a:pt x="53340" y="641604"/>
                </a:lnTo>
                <a:close/>
              </a:path>
              <a:path w="97789" h="652779">
                <a:moveTo>
                  <a:pt x="44196" y="641604"/>
                </a:moveTo>
                <a:lnTo>
                  <a:pt x="44196" y="628466"/>
                </a:lnTo>
                <a:lnTo>
                  <a:pt x="48006" y="635035"/>
                </a:lnTo>
                <a:lnTo>
                  <a:pt x="44196" y="641604"/>
                </a:lnTo>
                <a:close/>
              </a:path>
              <a:path w="97789" h="652779">
                <a:moveTo>
                  <a:pt x="53340" y="643127"/>
                </a:moveTo>
                <a:lnTo>
                  <a:pt x="44196" y="643127"/>
                </a:lnTo>
                <a:lnTo>
                  <a:pt x="44196" y="641604"/>
                </a:lnTo>
                <a:lnTo>
                  <a:pt x="48006" y="635035"/>
                </a:lnTo>
                <a:lnTo>
                  <a:pt x="51816" y="641604"/>
                </a:lnTo>
                <a:lnTo>
                  <a:pt x="53340" y="641604"/>
                </a:lnTo>
                <a:lnTo>
                  <a:pt x="53340" y="643127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9731" y="4312920"/>
            <a:ext cx="408940" cy="477520"/>
          </a:xfrm>
          <a:custGeom>
            <a:avLst/>
            <a:gdLst/>
            <a:ahLst/>
            <a:cxnLst/>
            <a:rect l="l" t="t" r="r" b="b"/>
            <a:pathLst>
              <a:path w="408940" h="477520">
                <a:moveTo>
                  <a:pt x="396491" y="463664"/>
                </a:moveTo>
                <a:lnTo>
                  <a:pt x="387801" y="460504"/>
                </a:lnTo>
                <a:lnTo>
                  <a:pt x="0" y="6096"/>
                </a:lnTo>
                <a:lnTo>
                  <a:pt x="7620" y="0"/>
                </a:lnTo>
                <a:lnTo>
                  <a:pt x="394781" y="453912"/>
                </a:lnTo>
                <a:lnTo>
                  <a:pt x="396491" y="463664"/>
                </a:lnTo>
                <a:close/>
              </a:path>
              <a:path w="408940" h="477520">
                <a:moveTo>
                  <a:pt x="408432" y="477012"/>
                </a:moveTo>
                <a:lnTo>
                  <a:pt x="399383" y="473844"/>
                </a:lnTo>
                <a:lnTo>
                  <a:pt x="405383" y="466344"/>
                </a:lnTo>
                <a:lnTo>
                  <a:pt x="394781" y="453912"/>
                </a:lnTo>
                <a:lnTo>
                  <a:pt x="382524" y="384048"/>
                </a:lnTo>
                <a:lnTo>
                  <a:pt x="382524" y="381000"/>
                </a:lnTo>
                <a:lnTo>
                  <a:pt x="385572" y="377952"/>
                </a:lnTo>
                <a:lnTo>
                  <a:pt x="388620" y="379476"/>
                </a:lnTo>
                <a:lnTo>
                  <a:pt x="391668" y="382524"/>
                </a:lnTo>
                <a:lnTo>
                  <a:pt x="408432" y="477012"/>
                </a:lnTo>
                <a:close/>
              </a:path>
              <a:path w="408940" h="477520">
                <a:moveTo>
                  <a:pt x="399102" y="473746"/>
                </a:moveTo>
                <a:lnTo>
                  <a:pt x="316992" y="445008"/>
                </a:lnTo>
                <a:lnTo>
                  <a:pt x="313944" y="443484"/>
                </a:lnTo>
                <a:lnTo>
                  <a:pt x="313944" y="438912"/>
                </a:lnTo>
                <a:lnTo>
                  <a:pt x="320040" y="435863"/>
                </a:lnTo>
                <a:lnTo>
                  <a:pt x="387801" y="460504"/>
                </a:lnTo>
                <a:lnTo>
                  <a:pt x="399102" y="473746"/>
                </a:lnTo>
                <a:close/>
              </a:path>
              <a:path w="408940" h="477520">
                <a:moveTo>
                  <a:pt x="401726" y="470916"/>
                </a:moveTo>
                <a:lnTo>
                  <a:pt x="397764" y="470916"/>
                </a:lnTo>
                <a:lnTo>
                  <a:pt x="403859" y="466344"/>
                </a:lnTo>
                <a:lnTo>
                  <a:pt x="396491" y="463664"/>
                </a:lnTo>
                <a:lnTo>
                  <a:pt x="394781" y="453912"/>
                </a:lnTo>
                <a:lnTo>
                  <a:pt x="405383" y="466344"/>
                </a:lnTo>
                <a:lnTo>
                  <a:pt x="401726" y="470916"/>
                </a:lnTo>
                <a:close/>
              </a:path>
              <a:path w="408940" h="477520">
                <a:moveTo>
                  <a:pt x="399383" y="473844"/>
                </a:moveTo>
                <a:lnTo>
                  <a:pt x="399102" y="473746"/>
                </a:lnTo>
                <a:lnTo>
                  <a:pt x="387801" y="460504"/>
                </a:lnTo>
                <a:lnTo>
                  <a:pt x="396491" y="463664"/>
                </a:lnTo>
                <a:lnTo>
                  <a:pt x="397764" y="470916"/>
                </a:lnTo>
                <a:lnTo>
                  <a:pt x="401726" y="470916"/>
                </a:lnTo>
                <a:lnTo>
                  <a:pt x="399383" y="473844"/>
                </a:lnTo>
                <a:close/>
              </a:path>
              <a:path w="408940" h="477520">
                <a:moveTo>
                  <a:pt x="397764" y="470916"/>
                </a:moveTo>
                <a:lnTo>
                  <a:pt x="396491" y="463664"/>
                </a:lnTo>
                <a:lnTo>
                  <a:pt x="403859" y="466344"/>
                </a:lnTo>
                <a:lnTo>
                  <a:pt x="397764" y="470916"/>
                </a:lnTo>
                <a:close/>
              </a:path>
              <a:path w="408940" h="477520">
                <a:moveTo>
                  <a:pt x="399288" y="473963"/>
                </a:moveTo>
                <a:lnTo>
                  <a:pt x="399102" y="473746"/>
                </a:lnTo>
                <a:lnTo>
                  <a:pt x="399383" y="47384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41720" y="4315967"/>
            <a:ext cx="97790" cy="772795"/>
          </a:xfrm>
          <a:custGeom>
            <a:avLst/>
            <a:gdLst/>
            <a:ahLst/>
            <a:cxnLst/>
            <a:rect l="l" t="t" r="r" b="b"/>
            <a:pathLst>
              <a:path w="97789" h="772795">
                <a:moveTo>
                  <a:pt x="48690" y="752726"/>
                </a:moveTo>
                <a:lnTo>
                  <a:pt x="44196" y="745235"/>
                </a:lnTo>
                <a:lnTo>
                  <a:pt x="44196" y="0"/>
                </a:lnTo>
                <a:lnTo>
                  <a:pt x="53340" y="0"/>
                </a:lnTo>
                <a:lnTo>
                  <a:pt x="53340" y="744710"/>
                </a:lnTo>
                <a:lnTo>
                  <a:pt x="48690" y="752726"/>
                </a:lnTo>
                <a:close/>
              </a:path>
              <a:path w="97789" h="772795">
                <a:moveTo>
                  <a:pt x="48768" y="772668"/>
                </a:moveTo>
                <a:lnTo>
                  <a:pt x="0" y="688848"/>
                </a:lnTo>
                <a:lnTo>
                  <a:pt x="0" y="685800"/>
                </a:lnTo>
                <a:lnTo>
                  <a:pt x="1524" y="682752"/>
                </a:lnTo>
                <a:lnTo>
                  <a:pt x="6096" y="682752"/>
                </a:lnTo>
                <a:lnTo>
                  <a:pt x="7620" y="684275"/>
                </a:lnTo>
                <a:lnTo>
                  <a:pt x="44196" y="745235"/>
                </a:lnTo>
                <a:lnTo>
                  <a:pt x="44196" y="763524"/>
                </a:lnTo>
                <a:lnTo>
                  <a:pt x="54088" y="763524"/>
                </a:lnTo>
                <a:lnTo>
                  <a:pt x="48768" y="772668"/>
                </a:lnTo>
                <a:close/>
              </a:path>
              <a:path w="97789" h="772795">
                <a:moveTo>
                  <a:pt x="54088" y="763524"/>
                </a:moveTo>
                <a:lnTo>
                  <a:pt x="53340" y="763524"/>
                </a:lnTo>
                <a:lnTo>
                  <a:pt x="53340" y="744710"/>
                </a:lnTo>
                <a:lnTo>
                  <a:pt x="88392" y="684275"/>
                </a:lnTo>
                <a:lnTo>
                  <a:pt x="91440" y="682752"/>
                </a:lnTo>
                <a:lnTo>
                  <a:pt x="96012" y="682752"/>
                </a:lnTo>
                <a:lnTo>
                  <a:pt x="97536" y="685800"/>
                </a:lnTo>
                <a:lnTo>
                  <a:pt x="97536" y="688848"/>
                </a:lnTo>
                <a:lnTo>
                  <a:pt x="54088" y="763524"/>
                </a:lnTo>
                <a:close/>
              </a:path>
              <a:path w="97789" h="772795">
                <a:moveTo>
                  <a:pt x="53340" y="760475"/>
                </a:moveTo>
                <a:lnTo>
                  <a:pt x="48690" y="752726"/>
                </a:lnTo>
                <a:lnTo>
                  <a:pt x="53340" y="744710"/>
                </a:lnTo>
                <a:lnTo>
                  <a:pt x="53340" y="760475"/>
                </a:lnTo>
                <a:close/>
              </a:path>
              <a:path w="97789" h="772795">
                <a:moveTo>
                  <a:pt x="44196" y="760475"/>
                </a:moveTo>
                <a:lnTo>
                  <a:pt x="44196" y="745235"/>
                </a:lnTo>
                <a:lnTo>
                  <a:pt x="48690" y="752726"/>
                </a:lnTo>
                <a:lnTo>
                  <a:pt x="44196" y="760475"/>
                </a:lnTo>
                <a:close/>
              </a:path>
              <a:path w="97789" h="772795">
                <a:moveTo>
                  <a:pt x="53340" y="763524"/>
                </a:moveTo>
                <a:lnTo>
                  <a:pt x="44196" y="763524"/>
                </a:lnTo>
                <a:lnTo>
                  <a:pt x="44196" y="760475"/>
                </a:lnTo>
                <a:lnTo>
                  <a:pt x="48690" y="752726"/>
                </a:lnTo>
                <a:lnTo>
                  <a:pt x="53340" y="760475"/>
                </a:lnTo>
                <a:lnTo>
                  <a:pt x="53340" y="76352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2040" y="4134611"/>
            <a:ext cx="166115" cy="18135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97452" y="4192523"/>
            <a:ext cx="245364" cy="12954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273618" y="5833402"/>
            <a:ext cx="72790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36854" algn="l"/>
              </a:tabLst>
            </a:pPr>
            <a:r>
              <a:rPr sz="2400" spc="85" dirty="0">
                <a:latin typeface="Cambria"/>
                <a:cs typeface="Cambria"/>
              </a:rPr>
              <a:t>There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typically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lot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Task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Trackers</a:t>
            </a:r>
            <a:endParaRPr sz="2400">
              <a:latin typeface="Cambria"/>
              <a:cs typeface="Cambria"/>
            </a:endParaRPr>
          </a:p>
          <a:p>
            <a:pPr marL="236220" indent="-224154">
              <a:lnSpc>
                <a:spcPct val="100000"/>
              </a:lnSpc>
              <a:buFont typeface="Wingdings"/>
              <a:buChar char=""/>
              <a:tabLst>
                <a:tab pos="236854" algn="l"/>
              </a:tabLst>
            </a:pPr>
            <a:r>
              <a:rPr sz="2400" spc="65" dirty="0">
                <a:latin typeface="Cambria"/>
                <a:cs typeface="Cambria"/>
              </a:rPr>
              <a:t>Responsible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for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Executing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Mappers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05" dirty="0">
                <a:latin typeface="Cambria"/>
                <a:cs typeface="Cambria"/>
              </a:rPr>
              <a:t>&amp;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Reducers</a:t>
            </a:r>
            <a:endParaRPr sz="2400">
              <a:latin typeface="Cambria"/>
              <a:cs typeface="Cambria"/>
            </a:endParaRPr>
          </a:p>
          <a:p>
            <a:pPr marL="236220" indent="-224154">
              <a:lnSpc>
                <a:spcPct val="100000"/>
              </a:lnSpc>
              <a:buFont typeface="Wingdings"/>
              <a:buChar char=""/>
              <a:tabLst>
                <a:tab pos="236854" algn="l"/>
              </a:tabLst>
            </a:pPr>
            <a:r>
              <a:rPr sz="2400" spc="105" dirty="0">
                <a:latin typeface="Cambria"/>
                <a:cs typeface="Cambria"/>
              </a:rPr>
              <a:t>Reads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blocks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data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from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data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nodes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76400" y="3581400"/>
            <a:ext cx="2286000" cy="914400"/>
          </a:xfrm>
          <a:custGeom>
            <a:avLst/>
            <a:gdLst/>
            <a:ahLst/>
            <a:cxnLst/>
            <a:rect l="l" t="t" r="r" b="b"/>
            <a:pathLst>
              <a:path w="2286000" h="914400">
                <a:moveTo>
                  <a:pt x="0" y="457200"/>
                </a:moveTo>
                <a:lnTo>
                  <a:pt x="7694" y="404073"/>
                </a:lnTo>
                <a:lnTo>
                  <a:pt x="30204" y="352697"/>
                </a:lnTo>
                <a:lnTo>
                  <a:pt x="66670" y="303419"/>
                </a:lnTo>
                <a:lnTo>
                  <a:pt x="116232" y="256591"/>
                </a:lnTo>
                <a:lnTo>
                  <a:pt x="178031" y="212563"/>
                </a:lnTo>
                <a:lnTo>
                  <a:pt x="213250" y="191707"/>
                </a:lnTo>
                <a:lnTo>
                  <a:pt x="251206" y="171683"/>
                </a:lnTo>
                <a:lnTo>
                  <a:pt x="291791" y="152533"/>
                </a:lnTo>
                <a:lnTo>
                  <a:pt x="334898" y="134302"/>
                </a:lnTo>
                <a:lnTo>
                  <a:pt x="380420" y="117033"/>
                </a:lnTo>
                <a:lnTo>
                  <a:pt x="428248" y="100770"/>
                </a:lnTo>
                <a:lnTo>
                  <a:pt x="478275" y="85557"/>
                </a:lnTo>
                <a:lnTo>
                  <a:pt x="530395" y="71437"/>
                </a:lnTo>
                <a:lnTo>
                  <a:pt x="584499" y="58454"/>
                </a:lnTo>
                <a:lnTo>
                  <a:pt x="640479" y="46653"/>
                </a:lnTo>
                <a:lnTo>
                  <a:pt x="698230" y="36075"/>
                </a:lnTo>
                <a:lnTo>
                  <a:pt x="757642" y="26767"/>
                </a:lnTo>
                <a:lnTo>
                  <a:pt x="818609" y="18770"/>
                </a:lnTo>
                <a:lnTo>
                  <a:pt x="881023" y="12129"/>
                </a:lnTo>
                <a:lnTo>
                  <a:pt x="944776" y="6888"/>
                </a:lnTo>
                <a:lnTo>
                  <a:pt x="1009762" y="3090"/>
                </a:lnTo>
                <a:lnTo>
                  <a:pt x="1075872" y="779"/>
                </a:lnTo>
                <a:lnTo>
                  <a:pt x="1143000" y="0"/>
                </a:lnTo>
                <a:lnTo>
                  <a:pt x="1210279" y="779"/>
                </a:lnTo>
                <a:lnTo>
                  <a:pt x="1276519" y="3090"/>
                </a:lnTo>
                <a:lnTo>
                  <a:pt x="1341613" y="6888"/>
                </a:lnTo>
                <a:lnTo>
                  <a:pt x="1405456" y="12129"/>
                </a:lnTo>
                <a:lnTo>
                  <a:pt x="1467941" y="18770"/>
                </a:lnTo>
                <a:lnTo>
                  <a:pt x="1528962" y="26767"/>
                </a:lnTo>
                <a:lnTo>
                  <a:pt x="1588412" y="36075"/>
                </a:lnTo>
                <a:lnTo>
                  <a:pt x="1646186" y="46653"/>
                </a:lnTo>
                <a:lnTo>
                  <a:pt x="1702177" y="58454"/>
                </a:lnTo>
                <a:lnTo>
                  <a:pt x="1756279" y="71437"/>
                </a:lnTo>
                <a:lnTo>
                  <a:pt x="1808386" y="85557"/>
                </a:lnTo>
                <a:lnTo>
                  <a:pt x="1858391" y="100770"/>
                </a:lnTo>
                <a:lnTo>
                  <a:pt x="1906188" y="117033"/>
                </a:lnTo>
                <a:lnTo>
                  <a:pt x="1951672" y="134302"/>
                </a:lnTo>
                <a:lnTo>
                  <a:pt x="1994735" y="152533"/>
                </a:lnTo>
                <a:lnTo>
                  <a:pt x="2035273" y="171683"/>
                </a:lnTo>
                <a:lnTo>
                  <a:pt x="2073177" y="191707"/>
                </a:lnTo>
                <a:lnTo>
                  <a:pt x="2108343" y="212563"/>
                </a:lnTo>
                <a:lnTo>
                  <a:pt x="2140664" y="234205"/>
                </a:lnTo>
                <a:lnTo>
                  <a:pt x="2196345" y="279677"/>
                </a:lnTo>
                <a:lnTo>
                  <a:pt x="2239372" y="327774"/>
                </a:lnTo>
                <a:lnTo>
                  <a:pt x="2268895" y="378144"/>
                </a:lnTo>
                <a:lnTo>
                  <a:pt x="2284064" y="430440"/>
                </a:lnTo>
                <a:lnTo>
                  <a:pt x="2286000" y="457200"/>
                </a:lnTo>
                <a:lnTo>
                  <a:pt x="2284064" y="484111"/>
                </a:lnTo>
                <a:lnTo>
                  <a:pt x="2268895" y="536645"/>
                </a:lnTo>
                <a:lnTo>
                  <a:pt x="2239372" y="587176"/>
                </a:lnTo>
                <a:lnTo>
                  <a:pt x="2196345" y="635365"/>
                </a:lnTo>
                <a:lnTo>
                  <a:pt x="2140664" y="680871"/>
                </a:lnTo>
                <a:lnTo>
                  <a:pt x="2108343" y="702511"/>
                </a:lnTo>
                <a:lnTo>
                  <a:pt x="2073177" y="723354"/>
                </a:lnTo>
                <a:lnTo>
                  <a:pt x="2035273" y="743356"/>
                </a:lnTo>
                <a:lnTo>
                  <a:pt x="1994735" y="762475"/>
                </a:lnTo>
                <a:lnTo>
                  <a:pt x="1951672" y="780668"/>
                </a:lnTo>
                <a:lnTo>
                  <a:pt x="1906188" y="797894"/>
                </a:lnTo>
                <a:lnTo>
                  <a:pt x="1858391" y="814109"/>
                </a:lnTo>
                <a:lnTo>
                  <a:pt x="1808386" y="829271"/>
                </a:lnTo>
                <a:lnTo>
                  <a:pt x="1756279" y="843337"/>
                </a:lnTo>
                <a:lnTo>
                  <a:pt x="1702177" y="856265"/>
                </a:lnTo>
                <a:lnTo>
                  <a:pt x="1646186" y="868013"/>
                </a:lnTo>
                <a:lnTo>
                  <a:pt x="1588412" y="878538"/>
                </a:lnTo>
                <a:lnTo>
                  <a:pt x="1528962" y="887797"/>
                </a:lnTo>
                <a:lnTo>
                  <a:pt x="1467941" y="895749"/>
                </a:lnTo>
                <a:lnTo>
                  <a:pt x="1405456" y="902350"/>
                </a:lnTo>
                <a:lnTo>
                  <a:pt x="1341613" y="907558"/>
                </a:lnTo>
                <a:lnTo>
                  <a:pt x="1276519" y="911330"/>
                </a:lnTo>
                <a:lnTo>
                  <a:pt x="1210279" y="913625"/>
                </a:lnTo>
                <a:lnTo>
                  <a:pt x="1143000" y="914400"/>
                </a:lnTo>
                <a:lnTo>
                  <a:pt x="1075872" y="913625"/>
                </a:lnTo>
                <a:lnTo>
                  <a:pt x="1009762" y="911330"/>
                </a:lnTo>
                <a:lnTo>
                  <a:pt x="944776" y="907558"/>
                </a:lnTo>
                <a:lnTo>
                  <a:pt x="881023" y="902350"/>
                </a:lnTo>
                <a:lnTo>
                  <a:pt x="818609" y="895749"/>
                </a:lnTo>
                <a:lnTo>
                  <a:pt x="757642" y="887797"/>
                </a:lnTo>
                <a:lnTo>
                  <a:pt x="698230" y="878538"/>
                </a:lnTo>
                <a:lnTo>
                  <a:pt x="640479" y="868013"/>
                </a:lnTo>
                <a:lnTo>
                  <a:pt x="584499" y="856265"/>
                </a:lnTo>
                <a:lnTo>
                  <a:pt x="530395" y="843337"/>
                </a:lnTo>
                <a:lnTo>
                  <a:pt x="478275" y="829271"/>
                </a:lnTo>
                <a:lnTo>
                  <a:pt x="428248" y="814109"/>
                </a:lnTo>
                <a:lnTo>
                  <a:pt x="380420" y="797894"/>
                </a:lnTo>
                <a:lnTo>
                  <a:pt x="334898" y="780668"/>
                </a:lnTo>
                <a:lnTo>
                  <a:pt x="291791" y="762475"/>
                </a:lnTo>
                <a:lnTo>
                  <a:pt x="251206" y="743356"/>
                </a:lnTo>
                <a:lnTo>
                  <a:pt x="213250" y="723354"/>
                </a:lnTo>
                <a:lnTo>
                  <a:pt x="178031" y="702511"/>
                </a:lnTo>
                <a:lnTo>
                  <a:pt x="145656" y="680871"/>
                </a:lnTo>
                <a:lnTo>
                  <a:pt x="89868" y="635365"/>
                </a:lnTo>
                <a:lnTo>
                  <a:pt x="46746" y="587176"/>
                </a:lnTo>
                <a:lnTo>
                  <a:pt x="17151" y="536645"/>
                </a:lnTo>
                <a:lnTo>
                  <a:pt x="1941" y="484111"/>
                </a:lnTo>
                <a:lnTo>
                  <a:pt x="0" y="457200"/>
                </a:lnTo>
              </a:path>
            </a:pathLst>
          </a:custGeom>
          <a:ln w="25908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29200" y="3581400"/>
            <a:ext cx="2286000" cy="914400"/>
          </a:xfrm>
          <a:custGeom>
            <a:avLst/>
            <a:gdLst/>
            <a:ahLst/>
            <a:cxnLst/>
            <a:rect l="l" t="t" r="r" b="b"/>
            <a:pathLst>
              <a:path w="2286000" h="914400">
                <a:moveTo>
                  <a:pt x="0" y="457200"/>
                </a:moveTo>
                <a:lnTo>
                  <a:pt x="7694" y="404073"/>
                </a:lnTo>
                <a:lnTo>
                  <a:pt x="30204" y="352697"/>
                </a:lnTo>
                <a:lnTo>
                  <a:pt x="66670" y="303419"/>
                </a:lnTo>
                <a:lnTo>
                  <a:pt x="116232" y="256591"/>
                </a:lnTo>
                <a:lnTo>
                  <a:pt x="178031" y="212563"/>
                </a:lnTo>
                <a:lnTo>
                  <a:pt x="213250" y="191707"/>
                </a:lnTo>
                <a:lnTo>
                  <a:pt x="251206" y="171683"/>
                </a:lnTo>
                <a:lnTo>
                  <a:pt x="291791" y="152533"/>
                </a:lnTo>
                <a:lnTo>
                  <a:pt x="334898" y="134302"/>
                </a:lnTo>
                <a:lnTo>
                  <a:pt x="380420" y="117033"/>
                </a:lnTo>
                <a:lnTo>
                  <a:pt x="428248" y="100770"/>
                </a:lnTo>
                <a:lnTo>
                  <a:pt x="478275" y="85557"/>
                </a:lnTo>
                <a:lnTo>
                  <a:pt x="530395" y="71437"/>
                </a:lnTo>
                <a:lnTo>
                  <a:pt x="584499" y="58454"/>
                </a:lnTo>
                <a:lnTo>
                  <a:pt x="640479" y="46653"/>
                </a:lnTo>
                <a:lnTo>
                  <a:pt x="698230" y="36075"/>
                </a:lnTo>
                <a:lnTo>
                  <a:pt x="757642" y="26767"/>
                </a:lnTo>
                <a:lnTo>
                  <a:pt x="818609" y="18770"/>
                </a:lnTo>
                <a:lnTo>
                  <a:pt x="881023" y="12129"/>
                </a:lnTo>
                <a:lnTo>
                  <a:pt x="944776" y="6888"/>
                </a:lnTo>
                <a:lnTo>
                  <a:pt x="1009762" y="3090"/>
                </a:lnTo>
                <a:lnTo>
                  <a:pt x="1075872" y="779"/>
                </a:lnTo>
                <a:lnTo>
                  <a:pt x="1143000" y="0"/>
                </a:lnTo>
                <a:lnTo>
                  <a:pt x="1210279" y="779"/>
                </a:lnTo>
                <a:lnTo>
                  <a:pt x="1276519" y="3090"/>
                </a:lnTo>
                <a:lnTo>
                  <a:pt x="1341613" y="6888"/>
                </a:lnTo>
                <a:lnTo>
                  <a:pt x="1405456" y="12129"/>
                </a:lnTo>
                <a:lnTo>
                  <a:pt x="1467941" y="18770"/>
                </a:lnTo>
                <a:lnTo>
                  <a:pt x="1528962" y="26767"/>
                </a:lnTo>
                <a:lnTo>
                  <a:pt x="1588412" y="36075"/>
                </a:lnTo>
                <a:lnTo>
                  <a:pt x="1646186" y="46653"/>
                </a:lnTo>
                <a:lnTo>
                  <a:pt x="1702177" y="58454"/>
                </a:lnTo>
                <a:lnTo>
                  <a:pt x="1756279" y="71437"/>
                </a:lnTo>
                <a:lnTo>
                  <a:pt x="1808386" y="85557"/>
                </a:lnTo>
                <a:lnTo>
                  <a:pt x="1858391" y="100770"/>
                </a:lnTo>
                <a:lnTo>
                  <a:pt x="1906188" y="117033"/>
                </a:lnTo>
                <a:lnTo>
                  <a:pt x="1951672" y="134302"/>
                </a:lnTo>
                <a:lnTo>
                  <a:pt x="1994735" y="152533"/>
                </a:lnTo>
                <a:lnTo>
                  <a:pt x="2035273" y="171683"/>
                </a:lnTo>
                <a:lnTo>
                  <a:pt x="2073177" y="191707"/>
                </a:lnTo>
                <a:lnTo>
                  <a:pt x="2108343" y="212563"/>
                </a:lnTo>
                <a:lnTo>
                  <a:pt x="2140664" y="234205"/>
                </a:lnTo>
                <a:lnTo>
                  <a:pt x="2196345" y="279677"/>
                </a:lnTo>
                <a:lnTo>
                  <a:pt x="2239372" y="327774"/>
                </a:lnTo>
                <a:lnTo>
                  <a:pt x="2268895" y="378144"/>
                </a:lnTo>
                <a:lnTo>
                  <a:pt x="2284064" y="430440"/>
                </a:lnTo>
                <a:lnTo>
                  <a:pt x="2286000" y="457200"/>
                </a:lnTo>
                <a:lnTo>
                  <a:pt x="2284064" y="484111"/>
                </a:lnTo>
                <a:lnTo>
                  <a:pt x="2268895" y="536645"/>
                </a:lnTo>
                <a:lnTo>
                  <a:pt x="2239372" y="587176"/>
                </a:lnTo>
                <a:lnTo>
                  <a:pt x="2196345" y="635365"/>
                </a:lnTo>
                <a:lnTo>
                  <a:pt x="2140664" y="680871"/>
                </a:lnTo>
                <a:lnTo>
                  <a:pt x="2108343" y="702511"/>
                </a:lnTo>
                <a:lnTo>
                  <a:pt x="2073177" y="723354"/>
                </a:lnTo>
                <a:lnTo>
                  <a:pt x="2035273" y="743356"/>
                </a:lnTo>
                <a:lnTo>
                  <a:pt x="1994735" y="762475"/>
                </a:lnTo>
                <a:lnTo>
                  <a:pt x="1951672" y="780668"/>
                </a:lnTo>
                <a:lnTo>
                  <a:pt x="1906188" y="797894"/>
                </a:lnTo>
                <a:lnTo>
                  <a:pt x="1858391" y="814109"/>
                </a:lnTo>
                <a:lnTo>
                  <a:pt x="1808386" y="829271"/>
                </a:lnTo>
                <a:lnTo>
                  <a:pt x="1756279" y="843337"/>
                </a:lnTo>
                <a:lnTo>
                  <a:pt x="1702177" y="856265"/>
                </a:lnTo>
                <a:lnTo>
                  <a:pt x="1646186" y="868013"/>
                </a:lnTo>
                <a:lnTo>
                  <a:pt x="1588412" y="878538"/>
                </a:lnTo>
                <a:lnTo>
                  <a:pt x="1528962" y="887797"/>
                </a:lnTo>
                <a:lnTo>
                  <a:pt x="1467941" y="895749"/>
                </a:lnTo>
                <a:lnTo>
                  <a:pt x="1405456" y="902350"/>
                </a:lnTo>
                <a:lnTo>
                  <a:pt x="1341613" y="907558"/>
                </a:lnTo>
                <a:lnTo>
                  <a:pt x="1276519" y="911330"/>
                </a:lnTo>
                <a:lnTo>
                  <a:pt x="1210279" y="913625"/>
                </a:lnTo>
                <a:lnTo>
                  <a:pt x="1143000" y="914400"/>
                </a:lnTo>
                <a:lnTo>
                  <a:pt x="1075872" y="913625"/>
                </a:lnTo>
                <a:lnTo>
                  <a:pt x="1009762" y="911330"/>
                </a:lnTo>
                <a:lnTo>
                  <a:pt x="944776" y="907558"/>
                </a:lnTo>
                <a:lnTo>
                  <a:pt x="881023" y="902350"/>
                </a:lnTo>
                <a:lnTo>
                  <a:pt x="818609" y="895749"/>
                </a:lnTo>
                <a:lnTo>
                  <a:pt x="757642" y="887797"/>
                </a:lnTo>
                <a:lnTo>
                  <a:pt x="698230" y="878538"/>
                </a:lnTo>
                <a:lnTo>
                  <a:pt x="640479" y="868013"/>
                </a:lnTo>
                <a:lnTo>
                  <a:pt x="584499" y="856265"/>
                </a:lnTo>
                <a:lnTo>
                  <a:pt x="530395" y="843337"/>
                </a:lnTo>
                <a:lnTo>
                  <a:pt x="478275" y="829271"/>
                </a:lnTo>
                <a:lnTo>
                  <a:pt x="428248" y="814109"/>
                </a:lnTo>
                <a:lnTo>
                  <a:pt x="380420" y="797894"/>
                </a:lnTo>
                <a:lnTo>
                  <a:pt x="334898" y="780668"/>
                </a:lnTo>
                <a:lnTo>
                  <a:pt x="291791" y="762475"/>
                </a:lnTo>
                <a:lnTo>
                  <a:pt x="251206" y="743356"/>
                </a:lnTo>
                <a:lnTo>
                  <a:pt x="213250" y="723354"/>
                </a:lnTo>
                <a:lnTo>
                  <a:pt x="178031" y="702511"/>
                </a:lnTo>
                <a:lnTo>
                  <a:pt x="145656" y="680871"/>
                </a:lnTo>
                <a:lnTo>
                  <a:pt x="89868" y="635365"/>
                </a:lnTo>
                <a:lnTo>
                  <a:pt x="46746" y="587176"/>
                </a:lnTo>
                <a:lnTo>
                  <a:pt x="17151" y="536645"/>
                </a:lnTo>
                <a:lnTo>
                  <a:pt x="1941" y="484111"/>
                </a:lnTo>
                <a:lnTo>
                  <a:pt x="0" y="457200"/>
                </a:lnTo>
              </a:path>
            </a:pathLst>
          </a:custGeom>
          <a:ln w="25908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034" y="802578"/>
            <a:ext cx="6108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Hadoop</a:t>
            </a:r>
            <a:r>
              <a:rPr sz="3600" b="0" spc="-2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Components: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Data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Node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7703" y="2029967"/>
            <a:ext cx="1381125" cy="474345"/>
          </a:xfrm>
          <a:prstGeom prst="rect">
            <a:avLst/>
          </a:prstGeom>
          <a:solidFill>
            <a:srgbClr val="9ABA59"/>
          </a:solidFill>
          <a:ln w="25907">
            <a:solidFill>
              <a:srgbClr val="7089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3579"/>
              </a:lnSpc>
            </a:pPr>
            <a:r>
              <a:rPr sz="3200" spc="-10" dirty="0">
                <a:latin typeface="Calibri"/>
                <a:cs typeface="Calibri"/>
              </a:rPr>
              <a:t>Client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2390" y="2890202"/>
            <a:ext cx="1560830" cy="572135"/>
            <a:chOff x="3632390" y="2890202"/>
            <a:chExt cx="1560830" cy="572135"/>
          </a:xfrm>
        </p:grpSpPr>
        <p:sp>
          <p:nvSpPr>
            <p:cNvPr id="5" name="object 5"/>
            <p:cNvSpPr/>
            <p:nvPr/>
          </p:nvSpPr>
          <p:spPr>
            <a:xfrm>
              <a:off x="3645408" y="2903219"/>
              <a:ext cx="1534795" cy="546100"/>
            </a:xfrm>
            <a:custGeom>
              <a:avLst/>
              <a:gdLst/>
              <a:ahLst/>
              <a:cxnLst/>
              <a:rect l="l" t="t" r="r" b="b"/>
              <a:pathLst>
                <a:path w="1534795" h="546100">
                  <a:moveTo>
                    <a:pt x="1534668" y="545591"/>
                  </a:moveTo>
                  <a:lnTo>
                    <a:pt x="0" y="545591"/>
                  </a:lnTo>
                  <a:lnTo>
                    <a:pt x="0" y="0"/>
                  </a:lnTo>
                  <a:lnTo>
                    <a:pt x="1534668" y="0"/>
                  </a:lnTo>
                  <a:lnTo>
                    <a:pt x="1534668" y="545591"/>
                  </a:lnTo>
                  <a:close/>
                </a:path>
              </a:pathLst>
            </a:custGeom>
            <a:solidFill>
              <a:srgbClr val="806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5408" y="2903219"/>
              <a:ext cx="1534795" cy="546100"/>
            </a:xfrm>
            <a:custGeom>
              <a:avLst/>
              <a:gdLst/>
              <a:ahLst/>
              <a:cxnLst/>
              <a:rect l="l" t="t" r="r" b="b"/>
              <a:pathLst>
                <a:path w="1534795" h="546100">
                  <a:moveTo>
                    <a:pt x="0" y="0"/>
                  </a:moveTo>
                  <a:lnTo>
                    <a:pt x="1534668" y="0"/>
                  </a:lnTo>
                  <a:lnTo>
                    <a:pt x="1534668" y="545591"/>
                  </a:lnTo>
                  <a:lnTo>
                    <a:pt x="0" y="54559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5B46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58361" y="2916173"/>
            <a:ext cx="1508760" cy="458470"/>
          </a:xfrm>
          <a:prstGeom prst="rect">
            <a:avLst/>
          </a:prstGeom>
          <a:solidFill>
            <a:srgbClr val="8064A1"/>
          </a:solidFill>
        </p:spPr>
        <p:txBody>
          <a:bodyPr vert="horz" wrap="square" lIns="0" tIns="8953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705"/>
              </a:spcBef>
            </a:pPr>
            <a:r>
              <a:rPr sz="2000" spc="-5" dirty="0">
                <a:latin typeface="Calibri"/>
                <a:cs typeface="Calibri"/>
              </a:rPr>
              <a:t>Job</a:t>
            </a:r>
            <a:r>
              <a:rPr sz="2000" spc="-35" dirty="0">
                <a:latin typeface="Calibri"/>
                <a:cs typeface="Calibri"/>
              </a:rPr>
              <a:t> Tracker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0804" y="3813047"/>
            <a:ext cx="1948180" cy="355600"/>
          </a:xfrm>
          <a:prstGeom prst="rect">
            <a:avLst/>
          </a:prstGeom>
          <a:solidFill>
            <a:srgbClr val="4BACC6"/>
          </a:solidFill>
          <a:ln w="25907">
            <a:solidFill>
              <a:srgbClr val="347C9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65"/>
              </a:spcBef>
            </a:pPr>
            <a:r>
              <a:rPr sz="2000" spc="-40" dirty="0">
                <a:latin typeface="Calibri"/>
                <a:cs typeface="Calibri"/>
              </a:rPr>
              <a:t>Task</a:t>
            </a:r>
            <a:r>
              <a:rPr sz="2000" spc="-35" dirty="0">
                <a:latin typeface="Calibri"/>
                <a:cs typeface="Calibri"/>
              </a:rPr>
              <a:t> Tracker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9220" y="3813047"/>
            <a:ext cx="1948180" cy="355600"/>
          </a:xfrm>
          <a:prstGeom prst="rect">
            <a:avLst/>
          </a:prstGeom>
          <a:solidFill>
            <a:srgbClr val="4BACC6"/>
          </a:solidFill>
          <a:ln w="25907">
            <a:solidFill>
              <a:srgbClr val="347C9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65"/>
              </a:spcBef>
            </a:pPr>
            <a:r>
              <a:rPr sz="2000" spc="-40" dirty="0">
                <a:latin typeface="Calibri"/>
                <a:cs typeface="Calibri"/>
              </a:rPr>
              <a:t>Task</a:t>
            </a:r>
            <a:r>
              <a:rPr sz="2000" spc="-35" dirty="0">
                <a:latin typeface="Calibri"/>
                <a:cs typeface="Calibri"/>
              </a:rPr>
              <a:t> Tracker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69017" y="3373945"/>
            <a:ext cx="1715135" cy="365125"/>
            <a:chOff x="3569017" y="3373945"/>
            <a:chExt cx="1715135" cy="365125"/>
          </a:xfrm>
        </p:grpSpPr>
        <p:sp>
          <p:nvSpPr>
            <p:cNvPr id="11" name="object 11"/>
            <p:cNvSpPr/>
            <p:nvPr/>
          </p:nvSpPr>
          <p:spPr>
            <a:xfrm>
              <a:off x="3573779" y="33787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9207" y="3374136"/>
              <a:ext cx="1714499" cy="3642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73779" y="3378708"/>
              <a:ext cx="1705610" cy="355600"/>
            </a:xfrm>
            <a:custGeom>
              <a:avLst/>
              <a:gdLst/>
              <a:ahLst/>
              <a:cxnLst/>
              <a:rect l="l" t="t" r="r" b="b"/>
              <a:pathLst>
                <a:path w="1705610" h="355600">
                  <a:moveTo>
                    <a:pt x="0" y="0"/>
                  </a:moveTo>
                  <a:lnTo>
                    <a:pt x="1705355" y="0"/>
                  </a:lnTo>
                  <a:lnTo>
                    <a:pt x="1705355" y="355091"/>
                  </a:lnTo>
                  <a:lnTo>
                    <a:pt x="0" y="35509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78352" y="3340091"/>
            <a:ext cx="1696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F0000"/>
                </a:solidFill>
                <a:latin typeface="Calibri"/>
                <a:cs typeface="Calibri"/>
              </a:rPr>
              <a:t>Name</a:t>
            </a:r>
            <a:r>
              <a:rPr sz="2400" spc="-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2396" y="4817364"/>
            <a:ext cx="1551431" cy="36423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86968" y="4821935"/>
            <a:ext cx="1542415" cy="35560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6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8524" y="5055108"/>
            <a:ext cx="1549907" cy="36576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673096" y="5059679"/>
            <a:ext cx="1541145" cy="35687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60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1579" y="5172456"/>
            <a:ext cx="1551431" cy="36728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026152" y="5177028"/>
            <a:ext cx="1542415" cy="35814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75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36664" y="4876800"/>
            <a:ext cx="1552956" cy="36576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841235" y="4881371"/>
            <a:ext cx="1544320" cy="356870"/>
          </a:xfrm>
          <a:prstGeom prst="rect">
            <a:avLst/>
          </a:prstGeom>
          <a:ln w="9144">
            <a:solidFill>
              <a:srgbClr val="7C60A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60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41548" y="2564891"/>
            <a:ext cx="1186180" cy="1187450"/>
          </a:xfrm>
          <a:custGeom>
            <a:avLst/>
            <a:gdLst/>
            <a:ahLst/>
            <a:cxnLst/>
            <a:rect l="l" t="t" r="r" b="b"/>
            <a:pathLst>
              <a:path w="1186179" h="1187450">
                <a:moveTo>
                  <a:pt x="326136" y="835164"/>
                </a:moveTo>
                <a:lnTo>
                  <a:pt x="320040" y="829068"/>
                </a:lnTo>
                <a:lnTo>
                  <a:pt x="14643" y="1162227"/>
                </a:lnTo>
                <a:lnTo>
                  <a:pt x="28956" y="1094244"/>
                </a:lnTo>
                <a:lnTo>
                  <a:pt x="27432" y="1091196"/>
                </a:lnTo>
                <a:lnTo>
                  <a:pt x="24384" y="1089672"/>
                </a:lnTo>
                <a:lnTo>
                  <a:pt x="21336" y="1089672"/>
                </a:lnTo>
                <a:lnTo>
                  <a:pt x="19812" y="1092720"/>
                </a:lnTo>
                <a:lnTo>
                  <a:pt x="10706" y="1136129"/>
                </a:lnTo>
                <a:lnTo>
                  <a:pt x="10706" y="1180922"/>
                </a:lnTo>
                <a:lnTo>
                  <a:pt x="10668" y="1181112"/>
                </a:lnTo>
                <a:lnTo>
                  <a:pt x="10528" y="1181112"/>
                </a:lnTo>
                <a:lnTo>
                  <a:pt x="10477" y="1180922"/>
                </a:lnTo>
                <a:lnTo>
                  <a:pt x="10706" y="1180922"/>
                </a:lnTo>
                <a:lnTo>
                  <a:pt x="10706" y="1136129"/>
                </a:lnTo>
                <a:lnTo>
                  <a:pt x="2438" y="1175524"/>
                </a:lnTo>
                <a:lnTo>
                  <a:pt x="1524" y="1176540"/>
                </a:lnTo>
                <a:lnTo>
                  <a:pt x="2133" y="1177023"/>
                </a:lnTo>
                <a:lnTo>
                  <a:pt x="0" y="1187208"/>
                </a:lnTo>
                <a:lnTo>
                  <a:pt x="14427" y="1182636"/>
                </a:lnTo>
                <a:lnTo>
                  <a:pt x="19240" y="1181112"/>
                </a:lnTo>
                <a:lnTo>
                  <a:pt x="91440" y="1158252"/>
                </a:lnTo>
                <a:lnTo>
                  <a:pt x="94488" y="1156728"/>
                </a:lnTo>
                <a:lnTo>
                  <a:pt x="94488" y="1152156"/>
                </a:lnTo>
                <a:lnTo>
                  <a:pt x="91440" y="1149108"/>
                </a:lnTo>
                <a:lnTo>
                  <a:pt x="88392" y="1149108"/>
                </a:lnTo>
                <a:lnTo>
                  <a:pt x="20612" y="1170051"/>
                </a:lnTo>
                <a:lnTo>
                  <a:pt x="326136" y="835164"/>
                </a:lnTo>
                <a:close/>
              </a:path>
              <a:path w="1186179" h="1187450">
                <a:moveTo>
                  <a:pt x="1185672" y="268224"/>
                </a:moveTo>
                <a:lnTo>
                  <a:pt x="1182624" y="265176"/>
                </a:lnTo>
                <a:lnTo>
                  <a:pt x="1179576" y="265176"/>
                </a:lnTo>
                <a:lnTo>
                  <a:pt x="1176528" y="266700"/>
                </a:lnTo>
                <a:lnTo>
                  <a:pt x="1139952" y="329768"/>
                </a:lnTo>
                <a:lnTo>
                  <a:pt x="1139952" y="0"/>
                </a:lnTo>
                <a:lnTo>
                  <a:pt x="1130795" y="0"/>
                </a:lnTo>
                <a:lnTo>
                  <a:pt x="1130795" y="327139"/>
                </a:lnTo>
                <a:lnTo>
                  <a:pt x="1095743" y="266700"/>
                </a:lnTo>
                <a:lnTo>
                  <a:pt x="1092695" y="265176"/>
                </a:lnTo>
                <a:lnTo>
                  <a:pt x="1089647" y="265176"/>
                </a:lnTo>
                <a:lnTo>
                  <a:pt x="1086599" y="268224"/>
                </a:lnTo>
                <a:lnTo>
                  <a:pt x="1088123" y="272796"/>
                </a:lnTo>
                <a:lnTo>
                  <a:pt x="1135367" y="355092"/>
                </a:lnTo>
                <a:lnTo>
                  <a:pt x="1140790" y="345960"/>
                </a:lnTo>
                <a:lnTo>
                  <a:pt x="1184148" y="272796"/>
                </a:lnTo>
                <a:lnTo>
                  <a:pt x="1185672" y="26822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28488" y="3273552"/>
            <a:ext cx="733425" cy="478790"/>
          </a:xfrm>
          <a:custGeom>
            <a:avLst/>
            <a:gdLst/>
            <a:ahLst/>
            <a:cxnLst/>
            <a:rect l="l" t="t" r="r" b="b"/>
            <a:pathLst>
              <a:path w="733425" h="478789">
                <a:moveTo>
                  <a:pt x="716894" y="467573"/>
                </a:moveTo>
                <a:lnTo>
                  <a:pt x="707344" y="467244"/>
                </a:lnTo>
                <a:lnTo>
                  <a:pt x="0" y="7620"/>
                </a:lnTo>
                <a:lnTo>
                  <a:pt x="6096" y="0"/>
                </a:lnTo>
                <a:lnTo>
                  <a:pt x="712670" y="459124"/>
                </a:lnTo>
                <a:lnTo>
                  <a:pt x="716894" y="467573"/>
                </a:lnTo>
                <a:close/>
              </a:path>
              <a:path w="733425" h="478789">
                <a:moveTo>
                  <a:pt x="732295" y="477012"/>
                </a:moveTo>
                <a:lnTo>
                  <a:pt x="722375" y="477012"/>
                </a:lnTo>
                <a:lnTo>
                  <a:pt x="728471" y="469392"/>
                </a:lnTo>
                <a:lnTo>
                  <a:pt x="712670" y="459124"/>
                </a:lnTo>
                <a:lnTo>
                  <a:pt x="681227" y="396239"/>
                </a:lnTo>
                <a:lnTo>
                  <a:pt x="681227" y="393192"/>
                </a:lnTo>
                <a:lnTo>
                  <a:pt x="684275" y="390144"/>
                </a:lnTo>
                <a:lnTo>
                  <a:pt x="687323" y="390144"/>
                </a:lnTo>
                <a:lnTo>
                  <a:pt x="690371" y="391668"/>
                </a:lnTo>
                <a:lnTo>
                  <a:pt x="732295" y="477012"/>
                </a:lnTo>
                <a:close/>
              </a:path>
              <a:path w="733425" h="478789">
                <a:moveTo>
                  <a:pt x="723595" y="475487"/>
                </a:moveTo>
                <a:lnTo>
                  <a:pt x="720852" y="475487"/>
                </a:lnTo>
                <a:lnTo>
                  <a:pt x="725423" y="467868"/>
                </a:lnTo>
                <a:lnTo>
                  <a:pt x="716894" y="467573"/>
                </a:lnTo>
                <a:lnTo>
                  <a:pt x="712670" y="459124"/>
                </a:lnTo>
                <a:lnTo>
                  <a:pt x="728471" y="469392"/>
                </a:lnTo>
                <a:lnTo>
                  <a:pt x="723595" y="475487"/>
                </a:lnTo>
                <a:close/>
              </a:path>
              <a:path w="733425" h="478789">
                <a:moveTo>
                  <a:pt x="733044" y="478536"/>
                </a:moveTo>
                <a:lnTo>
                  <a:pt x="637031" y="473963"/>
                </a:lnTo>
                <a:lnTo>
                  <a:pt x="633983" y="472439"/>
                </a:lnTo>
                <a:lnTo>
                  <a:pt x="632460" y="469392"/>
                </a:lnTo>
                <a:lnTo>
                  <a:pt x="633983" y="464820"/>
                </a:lnTo>
                <a:lnTo>
                  <a:pt x="637031" y="464820"/>
                </a:lnTo>
                <a:lnTo>
                  <a:pt x="707344" y="467244"/>
                </a:lnTo>
                <a:lnTo>
                  <a:pt x="722375" y="477012"/>
                </a:lnTo>
                <a:lnTo>
                  <a:pt x="732295" y="477012"/>
                </a:lnTo>
                <a:lnTo>
                  <a:pt x="733044" y="478536"/>
                </a:lnTo>
                <a:close/>
              </a:path>
              <a:path w="733425" h="478789">
                <a:moveTo>
                  <a:pt x="722375" y="477012"/>
                </a:moveTo>
                <a:lnTo>
                  <a:pt x="707344" y="467244"/>
                </a:lnTo>
                <a:lnTo>
                  <a:pt x="716894" y="467573"/>
                </a:lnTo>
                <a:lnTo>
                  <a:pt x="720852" y="475487"/>
                </a:lnTo>
                <a:lnTo>
                  <a:pt x="723595" y="475487"/>
                </a:lnTo>
                <a:lnTo>
                  <a:pt x="722375" y="477012"/>
                </a:lnTo>
                <a:close/>
              </a:path>
              <a:path w="733425" h="478789">
                <a:moveTo>
                  <a:pt x="720852" y="475487"/>
                </a:moveTo>
                <a:lnTo>
                  <a:pt x="716894" y="467573"/>
                </a:lnTo>
                <a:lnTo>
                  <a:pt x="725423" y="467868"/>
                </a:lnTo>
                <a:lnTo>
                  <a:pt x="720852" y="475487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72845" y="4283964"/>
            <a:ext cx="3683635" cy="1367790"/>
            <a:chOff x="672845" y="4283964"/>
            <a:chExt cx="3683635" cy="1367790"/>
          </a:xfrm>
        </p:grpSpPr>
        <p:sp>
          <p:nvSpPr>
            <p:cNvPr id="26" name="object 26"/>
            <p:cNvSpPr/>
            <p:nvPr/>
          </p:nvSpPr>
          <p:spPr>
            <a:xfrm>
              <a:off x="1860804" y="4283964"/>
              <a:ext cx="327660" cy="419100"/>
            </a:xfrm>
            <a:custGeom>
              <a:avLst/>
              <a:gdLst/>
              <a:ahLst/>
              <a:cxnLst/>
              <a:rect l="l" t="t" r="r" b="b"/>
              <a:pathLst>
                <a:path w="327660" h="419100">
                  <a:moveTo>
                    <a:pt x="11698" y="404136"/>
                  </a:moveTo>
                  <a:lnTo>
                    <a:pt x="12872" y="395773"/>
                  </a:lnTo>
                  <a:lnTo>
                    <a:pt x="320039" y="0"/>
                  </a:lnTo>
                  <a:lnTo>
                    <a:pt x="327659" y="6096"/>
                  </a:lnTo>
                  <a:lnTo>
                    <a:pt x="21773" y="400218"/>
                  </a:lnTo>
                  <a:lnTo>
                    <a:pt x="11698" y="404136"/>
                  </a:lnTo>
                  <a:close/>
                </a:path>
                <a:path w="327660" h="419100">
                  <a:moveTo>
                    <a:pt x="0" y="419100"/>
                  </a:moveTo>
                  <a:lnTo>
                    <a:pt x="13715" y="323087"/>
                  </a:lnTo>
                  <a:lnTo>
                    <a:pt x="15239" y="320039"/>
                  </a:lnTo>
                  <a:lnTo>
                    <a:pt x="18287" y="320039"/>
                  </a:lnTo>
                  <a:lnTo>
                    <a:pt x="21335" y="321563"/>
                  </a:lnTo>
                  <a:lnTo>
                    <a:pt x="22859" y="324612"/>
                  </a:lnTo>
                  <a:lnTo>
                    <a:pt x="12872" y="395773"/>
                  </a:lnTo>
                  <a:lnTo>
                    <a:pt x="3047" y="408432"/>
                  </a:lnTo>
                  <a:lnTo>
                    <a:pt x="10667" y="414528"/>
                  </a:lnTo>
                  <a:lnTo>
                    <a:pt x="11239" y="414528"/>
                  </a:lnTo>
                  <a:lnTo>
                    <a:pt x="0" y="419100"/>
                  </a:lnTo>
                  <a:close/>
                </a:path>
                <a:path w="327660" h="419100">
                  <a:moveTo>
                    <a:pt x="11239" y="414528"/>
                  </a:moveTo>
                  <a:lnTo>
                    <a:pt x="10667" y="414528"/>
                  </a:lnTo>
                  <a:lnTo>
                    <a:pt x="21773" y="400218"/>
                  </a:lnTo>
                  <a:lnTo>
                    <a:pt x="86867" y="374904"/>
                  </a:lnTo>
                  <a:lnTo>
                    <a:pt x="89915" y="374904"/>
                  </a:lnTo>
                  <a:lnTo>
                    <a:pt x="92963" y="376428"/>
                  </a:lnTo>
                  <a:lnTo>
                    <a:pt x="92963" y="381000"/>
                  </a:lnTo>
                  <a:lnTo>
                    <a:pt x="89915" y="382524"/>
                  </a:lnTo>
                  <a:lnTo>
                    <a:pt x="11239" y="414528"/>
                  </a:lnTo>
                  <a:close/>
                </a:path>
                <a:path w="327660" h="419100">
                  <a:moveTo>
                    <a:pt x="10667" y="414528"/>
                  </a:moveTo>
                  <a:lnTo>
                    <a:pt x="3047" y="408432"/>
                  </a:lnTo>
                  <a:lnTo>
                    <a:pt x="12872" y="395773"/>
                  </a:lnTo>
                  <a:lnTo>
                    <a:pt x="11698" y="404136"/>
                  </a:lnTo>
                  <a:lnTo>
                    <a:pt x="4571" y="406908"/>
                  </a:lnTo>
                  <a:lnTo>
                    <a:pt x="10667" y="411480"/>
                  </a:lnTo>
                  <a:lnTo>
                    <a:pt x="13033" y="411480"/>
                  </a:lnTo>
                  <a:lnTo>
                    <a:pt x="10667" y="414528"/>
                  </a:lnTo>
                  <a:close/>
                </a:path>
                <a:path w="327660" h="419100">
                  <a:moveTo>
                    <a:pt x="13033" y="411480"/>
                  </a:moveTo>
                  <a:lnTo>
                    <a:pt x="10667" y="411480"/>
                  </a:lnTo>
                  <a:lnTo>
                    <a:pt x="11698" y="404136"/>
                  </a:lnTo>
                  <a:lnTo>
                    <a:pt x="21773" y="400218"/>
                  </a:lnTo>
                  <a:lnTo>
                    <a:pt x="13033" y="411480"/>
                  </a:lnTo>
                  <a:close/>
                </a:path>
                <a:path w="327660" h="419100">
                  <a:moveTo>
                    <a:pt x="10667" y="411480"/>
                  </a:moveTo>
                  <a:lnTo>
                    <a:pt x="4571" y="406908"/>
                  </a:lnTo>
                  <a:lnTo>
                    <a:pt x="11698" y="404136"/>
                  </a:lnTo>
                  <a:lnTo>
                    <a:pt x="10667" y="411480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5799" y="4724400"/>
              <a:ext cx="1905000" cy="609600"/>
            </a:xfrm>
            <a:custGeom>
              <a:avLst/>
              <a:gdLst/>
              <a:ahLst/>
              <a:cxnLst/>
              <a:rect l="l" t="t" r="r" b="b"/>
              <a:pathLst>
                <a:path w="1905000" h="609600">
                  <a:moveTo>
                    <a:pt x="0" y="304800"/>
                  </a:moveTo>
                  <a:lnTo>
                    <a:pt x="10333" y="259915"/>
                  </a:lnTo>
                  <a:lnTo>
                    <a:pt x="40349" y="217024"/>
                  </a:lnTo>
                  <a:lnTo>
                    <a:pt x="88571" y="176605"/>
                  </a:lnTo>
                  <a:lnTo>
                    <a:pt x="153522" y="139140"/>
                  </a:lnTo>
                  <a:lnTo>
                    <a:pt x="191808" y="121666"/>
                  </a:lnTo>
                  <a:lnTo>
                    <a:pt x="233723" y="105111"/>
                  </a:lnTo>
                  <a:lnTo>
                    <a:pt x="279082" y="89535"/>
                  </a:lnTo>
                  <a:lnTo>
                    <a:pt x="327700" y="74997"/>
                  </a:lnTo>
                  <a:lnTo>
                    <a:pt x="379391" y="61559"/>
                  </a:lnTo>
                  <a:lnTo>
                    <a:pt x="433973" y="49280"/>
                  </a:lnTo>
                  <a:lnTo>
                    <a:pt x="491260" y="38221"/>
                  </a:lnTo>
                  <a:lnTo>
                    <a:pt x="551067" y="28441"/>
                  </a:lnTo>
                  <a:lnTo>
                    <a:pt x="613210" y="20001"/>
                  </a:lnTo>
                  <a:lnTo>
                    <a:pt x="677504" y="12961"/>
                  </a:lnTo>
                  <a:lnTo>
                    <a:pt x="743765" y="7380"/>
                  </a:lnTo>
                  <a:lnTo>
                    <a:pt x="811807" y="3320"/>
                  </a:lnTo>
                  <a:lnTo>
                    <a:pt x="881447" y="840"/>
                  </a:lnTo>
                  <a:lnTo>
                    <a:pt x="952500" y="0"/>
                  </a:lnTo>
                  <a:lnTo>
                    <a:pt x="1023741" y="840"/>
                  </a:lnTo>
                  <a:lnTo>
                    <a:pt x="1093535" y="3320"/>
                  </a:lnTo>
                  <a:lnTo>
                    <a:pt x="1161699" y="7380"/>
                  </a:lnTo>
                  <a:lnTo>
                    <a:pt x="1228052" y="12961"/>
                  </a:lnTo>
                  <a:lnTo>
                    <a:pt x="1292410" y="20001"/>
                  </a:lnTo>
                  <a:lnTo>
                    <a:pt x="1354592" y="28441"/>
                  </a:lnTo>
                  <a:lnTo>
                    <a:pt x="1414415" y="38221"/>
                  </a:lnTo>
                  <a:lnTo>
                    <a:pt x="1471699" y="49280"/>
                  </a:lnTo>
                  <a:lnTo>
                    <a:pt x="1526261" y="61559"/>
                  </a:lnTo>
                  <a:lnTo>
                    <a:pt x="1577918" y="74997"/>
                  </a:lnTo>
                  <a:lnTo>
                    <a:pt x="1626489" y="89535"/>
                  </a:lnTo>
                  <a:lnTo>
                    <a:pt x="1671791" y="105111"/>
                  </a:lnTo>
                  <a:lnTo>
                    <a:pt x="1713643" y="121666"/>
                  </a:lnTo>
                  <a:lnTo>
                    <a:pt x="1751862" y="139140"/>
                  </a:lnTo>
                  <a:lnTo>
                    <a:pt x="1786267" y="157473"/>
                  </a:lnTo>
                  <a:lnTo>
                    <a:pt x="1842905" y="196475"/>
                  </a:lnTo>
                  <a:lnTo>
                    <a:pt x="1882099" y="238190"/>
                  </a:lnTo>
                  <a:lnTo>
                    <a:pt x="1902394" y="282138"/>
                  </a:lnTo>
                  <a:lnTo>
                    <a:pt x="1905000" y="304800"/>
                  </a:lnTo>
                  <a:lnTo>
                    <a:pt x="1902394" y="327650"/>
                  </a:lnTo>
                  <a:lnTo>
                    <a:pt x="1882099" y="371874"/>
                  </a:lnTo>
                  <a:lnTo>
                    <a:pt x="1842905" y="413744"/>
                  </a:lnTo>
                  <a:lnTo>
                    <a:pt x="1786267" y="452802"/>
                  </a:lnTo>
                  <a:lnTo>
                    <a:pt x="1751862" y="471132"/>
                  </a:lnTo>
                  <a:lnTo>
                    <a:pt x="1713643" y="488586"/>
                  </a:lnTo>
                  <a:lnTo>
                    <a:pt x="1671791" y="505106"/>
                  </a:lnTo>
                  <a:lnTo>
                    <a:pt x="1626489" y="520636"/>
                  </a:lnTo>
                  <a:lnTo>
                    <a:pt x="1577918" y="535117"/>
                  </a:lnTo>
                  <a:lnTo>
                    <a:pt x="1526261" y="548492"/>
                  </a:lnTo>
                  <a:lnTo>
                    <a:pt x="1471699" y="560703"/>
                  </a:lnTo>
                  <a:lnTo>
                    <a:pt x="1414415" y="571693"/>
                  </a:lnTo>
                  <a:lnTo>
                    <a:pt x="1354592" y="581405"/>
                  </a:lnTo>
                  <a:lnTo>
                    <a:pt x="1292410" y="589780"/>
                  </a:lnTo>
                  <a:lnTo>
                    <a:pt x="1228052" y="596762"/>
                  </a:lnTo>
                  <a:lnTo>
                    <a:pt x="1161699" y="602292"/>
                  </a:lnTo>
                  <a:lnTo>
                    <a:pt x="1093535" y="606313"/>
                  </a:lnTo>
                  <a:lnTo>
                    <a:pt x="1023741" y="608768"/>
                  </a:lnTo>
                  <a:lnTo>
                    <a:pt x="952500" y="609600"/>
                  </a:lnTo>
                  <a:lnTo>
                    <a:pt x="881447" y="608768"/>
                  </a:lnTo>
                  <a:lnTo>
                    <a:pt x="811807" y="606313"/>
                  </a:lnTo>
                  <a:lnTo>
                    <a:pt x="743765" y="602292"/>
                  </a:lnTo>
                  <a:lnTo>
                    <a:pt x="677504" y="596762"/>
                  </a:lnTo>
                  <a:lnTo>
                    <a:pt x="613210" y="589780"/>
                  </a:lnTo>
                  <a:lnTo>
                    <a:pt x="551067" y="581405"/>
                  </a:lnTo>
                  <a:lnTo>
                    <a:pt x="491260" y="571693"/>
                  </a:lnTo>
                  <a:lnTo>
                    <a:pt x="433973" y="560703"/>
                  </a:lnTo>
                  <a:lnTo>
                    <a:pt x="379391" y="548492"/>
                  </a:lnTo>
                  <a:lnTo>
                    <a:pt x="327700" y="535117"/>
                  </a:lnTo>
                  <a:lnTo>
                    <a:pt x="279082" y="520636"/>
                  </a:lnTo>
                  <a:lnTo>
                    <a:pt x="233723" y="505106"/>
                  </a:lnTo>
                  <a:lnTo>
                    <a:pt x="191808" y="488586"/>
                  </a:lnTo>
                  <a:lnTo>
                    <a:pt x="153522" y="471132"/>
                  </a:lnTo>
                  <a:lnTo>
                    <a:pt x="119048" y="452802"/>
                  </a:lnTo>
                  <a:lnTo>
                    <a:pt x="62277" y="413744"/>
                  </a:lnTo>
                  <a:lnTo>
                    <a:pt x="22973" y="371874"/>
                  </a:lnTo>
                  <a:lnTo>
                    <a:pt x="2614" y="327650"/>
                  </a:lnTo>
                  <a:lnTo>
                    <a:pt x="0" y="304800"/>
                  </a:lnTo>
                </a:path>
              </a:pathLst>
            </a:custGeom>
            <a:ln w="25908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66644" y="4347972"/>
              <a:ext cx="97790" cy="652780"/>
            </a:xfrm>
            <a:custGeom>
              <a:avLst/>
              <a:gdLst/>
              <a:ahLst/>
              <a:cxnLst/>
              <a:rect l="l" t="t" r="r" b="b"/>
              <a:pathLst>
                <a:path w="97789" h="652779">
                  <a:moveTo>
                    <a:pt x="48768" y="632197"/>
                  </a:moveTo>
                  <a:lnTo>
                    <a:pt x="44196" y="624314"/>
                  </a:lnTo>
                  <a:lnTo>
                    <a:pt x="44196" y="0"/>
                  </a:lnTo>
                  <a:lnTo>
                    <a:pt x="53340" y="0"/>
                  </a:lnTo>
                  <a:lnTo>
                    <a:pt x="53340" y="624314"/>
                  </a:lnTo>
                  <a:lnTo>
                    <a:pt x="48768" y="632197"/>
                  </a:lnTo>
                  <a:close/>
                </a:path>
                <a:path w="97789" h="652779">
                  <a:moveTo>
                    <a:pt x="48768" y="652272"/>
                  </a:moveTo>
                  <a:lnTo>
                    <a:pt x="0" y="568452"/>
                  </a:lnTo>
                  <a:lnTo>
                    <a:pt x="0" y="565404"/>
                  </a:lnTo>
                  <a:lnTo>
                    <a:pt x="1524" y="562356"/>
                  </a:lnTo>
                  <a:lnTo>
                    <a:pt x="6096" y="560832"/>
                  </a:lnTo>
                  <a:lnTo>
                    <a:pt x="9144" y="563880"/>
                  </a:lnTo>
                  <a:lnTo>
                    <a:pt x="44196" y="624314"/>
                  </a:lnTo>
                  <a:lnTo>
                    <a:pt x="44196" y="643127"/>
                  </a:lnTo>
                  <a:lnTo>
                    <a:pt x="54088" y="643127"/>
                  </a:lnTo>
                  <a:lnTo>
                    <a:pt x="48768" y="652272"/>
                  </a:lnTo>
                  <a:close/>
                </a:path>
                <a:path w="97789" h="652779">
                  <a:moveTo>
                    <a:pt x="54088" y="643127"/>
                  </a:moveTo>
                  <a:lnTo>
                    <a:pt x="53340" y="643127"/>
                  </a:lnTo>
                  <a:lnTo>
                    <a:pt x="53340" y="624314"/>
                  </a:lnTo>
                  <a:lnTo>
                    <a:pt x="88392" y="563880"/>
                  </a:lnTo>
                  <a:lnTo>
                    <a:pt x="91440" y="560832"/>
                  </a:lnTo>
                  <a:lnTo>
                    <a:pt x="96012" y="562356"/>
                  </a:lnTo>
                  <a:lnTo>
                    <a:pt x="97536" y="565404"/>
                  </a:lnTo>
                  <a:lnTo>
                    <a:pt x="97536" y="568452"/>
                  </a:lnTo>
                  <a:lnTo>
                    <a:pt x="54088" y="643127"/>
                  </a:lnTo>
                  <a:close/>
                </a:path>
                <a:path w="97789" h="652779">
                  <a:moveTo>
                    <a:pt x="44196" y="640079"/>
                  </a:moveTo>
                  <a:lnTo>
                    <a:pt x="44196" y="624314"/>
                  </a:lnTo>
                  <a:lnTo>
                    <a:pt x="48768" y="632197"/>
                  </a:lnTo>
                  <a:lnTo>
                    <a:pt x="44196" y="640079"/>
                  </a:lnTo>
                  <a:close/>
                </a:path>
                <a:path w="97789" h="652779">
                  <a:moveTo>
                    <a:pt x="53340" y="640079"/>
                  </a:moveTo>
                  <a:lnTo>
                    <a:pt x="48768" y="632197"/>
                  </a:lnTo>
                  <a:lnTo>
                    <a:pt x="53340" y="624314"/>
                  </a:lnTo>
                  <a:lnTo>
                    <a:pt x="53340" y="640079"/>
                  </a:lnTo>
                  <a:close/>
                </a:path>
                <a:path w="97789" h="652779">
                  <a:moveTo>
                    <a:pt x="53340" y="643127"/>
                  </a:moveTo>
                  <a:lnTo>
                    <a:pt x="44196" y="643127"/>
                  </a:lnTo>
                  <a:lnTo>
                    <a:pt x="44196" y="640079"/>
                  </a:lnTo>
                  <a:lnTo>
                    <a:pt x="48768" y="632197"/>
                  </a:lnTo>
                  <a:lnTo>
                    <a:pt x="53340" y="640079"/>
                  </a:lnTo>
                  <a:lnTo>
                    <a:pt x="53340" y="643127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14600" y="48768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381000"/>
                  </a:moveTo>
                  <a:lnTo>
                    <a:pt x="9092" y="327121"/>
                  </a:lnTo>
                  <a:lnTo>
                    <a:pt x="35538" y="275556"/>
                  </a:lnTo>
                  <a:lnTo>
                    <a:pt x="78095" y="226824"/>
                  </a:lnTo>
                  <a:lnTo>
                    <a:pt x="135517" y="181440"/>
                  </a:lnTo>
                  <a:lnTo>
                    <a:pt x="169414" y="160166"/>
                  </a:lnTo>
                  <a:lnTo>
                    <a:pt x="206561" y="139923"/>
                  </a:lnTo>
                  <a:lnTo>
                    <a:pt x="246801" y="120775"/>
                  </a:lnTo>
                  <a:lnTo>
                    <a:pt x="289980" y="102788"/>
                  </a:lnTo>
                  <a:lnTo>
                    <a:pt x="335942" y="86026"/>
                  </a:lnTo>
                  <a:lnTo>
                    <a:pt x="384531" y="70553"/>
                  </a:lnTo>
                  <a:lnTo>
                    <a:pt x="435593" y="56435"/>
                  </a:lnTo>
                  <a:lnTo>
                    <a:pt x="488970" y="43736"/>
                  </a:lnTo>
                  <a:lnTo>
                    <a:pt x="544508" y="32520"/>
                  </a:lnTo>
                  <a:lnTo>
                    <a:pt x="602052" y="22853"/>
                  </a:lnTo>
                  <a:lnTo>
                    <a:pt x="661444" y="14798"/>
                  </a:lnTo>
                  <a:lnTo>
                    <a:pt x="722531" y="8421"/>
                  </a:lnTo>
                  <a:lnTo>
                    <a:pt x="785156" y="3785"/>
                  </a:lnTo>
                  <a:lnTo>
                    <a:pt x="849164" y="957"/>
                  </a:lnTo>
                  <a:lnTo>
                    <a:pt x="914400" y="0"/>
                  </a:lnTo>
                  <a:lnTo>
                    <a:pt x="979817" y="957"/>
                  </a:lnTo>
                  <a:lnTo>
                    <a:pt x="1043974" y="3785"/>
                  </a:lnTo>
                  <a:lnTo>
                    <a:pt x="1106719" y="8421"/>
                  </a:lnTo>
                  <a:lnTo>
                    <a:pt x="1167897" y="14798"/>
                  </a:lnTo>
                  <a:lnTo>
                    <a:pt x="1227356" y="22853"/>
                  </a:lnTo>
                  <a:lnTo>
                    <a:pt x="1284942" y="32520"/>
                  </a:lnTo>
                  <a:lnTo>
                    <a:pt x="1340502" y="43736"/>
                  </a:lnTo>
                  <a:lnTo>
                    <a:pt x="1393883" y="56435"/>
                  </a:lnTo>
                  <a:lnTo>
                    <a:pt x="1444930" y="70553"/>
                  </a:lnTo>
                  <a:lnTo>
                    <a:pt x="1493492" y="86026"/>
                  </a:lnTo>
                  <a:lnTo>
                    <a:pt x="1539414" y="102788"/>
                  </a:lnTo>
                  <a:lnTo>
                    <a:pt x="1582544" y="120775"/>
                  </a:lnTo>
                  <a:lnTo>
                    <a:pt x="1622727" y="139923"/>
                  </a:lnTo>
                  <a:lnTo>
                    <a:pt x="1659811" y="160166"/>
                  </a:lnTo>
                  <a:lnTo>
                    <a:pt x="1693642" y="181440"/>
                  </a:lnTo>
                  <a:lnTo>
                    <a:pt x="1750934" y="226824"/>
                  </a:lnTo>
                  <a:lnTo>
                    <a:pt x="1793375" y="275556"/>
                  </a:lnTo>
                  <a:lnTo>
                    <a:pt x="1819739" y="327121"/>
                  </a:lnTo>
                  <a:lnTo>
                    <a:pt x="1828800" y="381000"/>
                  </a:lnTo>
                  <a:lnTo>
                    <a:pt x="1826509" y="408378"/>
                  </a:lnTo>
                  <a:lnTo>
                    <a:pt x="1808643" y="461433"/>
                  </a:lnTo>
                  <a:lnTo>
                    <a:pt x="1774087" y="511804"/>
                  </a:lnTo>
                  <a:lnTo>
                    <a:pt x="1724068" y="558991"/>
                  </a:lnTo>
                  <a:lnTo>
                    <a:pt x="1659811" y="602496"/>
                  </a:lnTo>
                  <a:lnTo>
                    <a:pt x="1622727" y="622711"/>
                  </a:lnTo>
                  <a:lnTo>
                    <a:pt x="1582544" y="641819"/>
                  </a:lnTo>
                  <a:lnTo>
                    <a:pt x="1539414" y="659757"/>
                  </a:lnTo>
                  <a:lnTo>
                    <a:pt x="1493492" y="676462"/>
                  </a:lnTo>
                  <a:lnTo>
                    <a:pt x="1444930" y="691872"/>
                  </a:lnTo>
                  <a:lnTo>
                    <a:pt x="1393883" y="705925"/>
                  </a:lnTo>
                  <a:lnTo>
                    <a:pt x="1340502" y="718558"/>
                  </a:lnTo>
                  <a:lnTo>
                    <a:pt x="1284942" y="729709"/>
                  </a:lnTo>
                  <a:lnTo>
                    <a:pt x="1227356" y="739315"/>
                  </a:lnTo>
                  <a:lnTo>
                    <a:pt x="1167897" y="747315"/>
                  </a:lnTo>
                  <a:lnTo>
                    <a:pt x="1106719" y="753646"/>
                  </a:lnTo>
                  <a:lnTo>
                    <a:pt x="1043974" y="758245"/>
                  </a:lnTo>
                  <a:lnTo>
                    <a:pt x="979817" y="761051"/>
                  </a:lnTo>
                  <a:lnTo>
                    <a:pt x="914400" y="762000"/>
                  </a:lnTo>
                  <a:lnTo>
                    <a:pt x="849164" y="761051"/>
                  </a:lnTo>
                  <a:lnTo>
                    <a:pt x="785156" y="758245"/>
                  </a:lnTo>
                  <a:lnTo>
                    <a:pt x="722531" y="753646"/>
                  </a:lnTo>
                  <a:lnTo>
                    <a:pt x="661444" y="747315"/>
                  </a:lnTo>
                  <a:lnTo>
                    <a:pt x="602052" y="739315"/>
                  </a:lnTo>
                  <a:lnTo>
                    <a:pt x="544508" y="729709"/>
                  </a:lnTo>
                  <a:lnTo>
                    <a:pt x="488970" y="718558"/>
                  </a:lnTo>
                  <a:lnTo>
                    <a:pt x="435593" y="705925"/>
                  </a:lnTo>
                  <a:lnTo>
                    <a:pt x="384531" y="691872"/>
                  </a:lnTo>
                  <a:lnTo>
                    <a:pt x="335942" y="676462"/>
                  </a:lnTo>
                  <a:lnTo>
                    <a:pt x="289980" y="659757"/>
                  </a:lnTo>
                  <a:lnTo>
                    <a:pt x="246801" y="641819"/>
                  </a:lnTo>
                  <a:lnTo>
                    <a:pt x="206561" y="622711"/>
                  </a:lnTo>
                  <a:lnTo>
                    <a:pt x="169414" y="602496"/>
                  </a:lnTo>
                  <a:lnTo>
                    <a:pt x="135517" y="581235"/>
                  </a:lnTo>
                  <a:lnTo>
                    <a:pt x="78095" y="535827"/>
                  </a:lnTo>
                  <a:lnTo>
                    <a:pt x="35538" y="486985"/>
                  </a:lnTo>
                  <a:lnTo>
                    <a:pt x="9092" y="435210"/>
                  </a:lnTo>
                  <a:lnTo>
                    <a:pt x="0" y="381000"/>
                  </a:lnTo>
                </a:path>
              </a:pathLst>
            </a:custGeom>
            <a:ln w="25908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940046" y="4283964"/>
            <a:ext cx="3683635" cy="1520190"/>
            <a:chOff x="4940046" y="4283964"/>
            <a:chExt cx="3683635" cy="1520190"/>
          </a:xfrm>
        </p:grpSpPr>
        <p:sp>
          <p:nvSpPr>
            <p:cNvPr id="31" name="object 31"/>
            <p:cNvSpPr/>
            <p:nvPr/>
          </p:nvSpPr>
          <p:spPr>
            <a:xfrm>
              <a:off x="6112763" y="4287011"/>
              <a:ext cx="97790" cy="772795"/>
            </a:xfrm>
            <a:custGeom>
              <a:avLst/>
              <a:gdLst/>
              <a:ahLst/>
              <a:cxnLst/>
              <a:rect l="l" t="t" r="r" b="b"/>
              <a:pathLst>
                <a:path w="97789" h="772795">
                  <a:moveTo>
                    <a:pt x="49530" y="755431"/>
                  </a:moveTo>
                  <a:lnTo>
                    <a:pt x="44196" y="746234"/>
                  </a:lnTo>
                  <a:lnTo>
                    <a:pt x="44196" y="0"/>
                  </a:lnTo>
                  <a:lnTo>
                    <a:pt x="53340" y="0"/>
                  </a:lnTo>
                  <a:lnTo>
                    <a:pt x="53340" y="748862"/>
                  </a:lnTo>
                  <a:lnTo>
                    <a:pt x="49530" y="755431"/>
                  </a:lnTo>
                  <a:close/>
                </a:path>
                <a:path w="97789" h="772795">
                  <a:moveTo>
                    <a:pt x="48768" y="772668"/>
                  </a:moveTo>
                  <a:lnTo>
                    <a:pt x="0" y="690372"/>
                  </a:lnTo>
                  <a:lnTo>
                    <a:pt x="0" y="685800"/>
                  </a:lnTo>
                  <a:lnTo>
                    <a:pt x="1524" y="682752"/>
                  </a:lnTo>
                  <a:lnTo>
                    <a:pt x="6096" y="682752"/>
                  </a:lnTo>
                  <a:lnTo>
                    <a:pt x="9144" y="685800"/>
                  </a:lnTo>
                  <a:lnTo>
                    <a:pt x="44196" y="746234"/>
                  </a:lnTo>
                  <a:lnTo>
                    <a:pt x="44196" y="763524"/>
                  </a:lnTo>
                  <a:lnTo>
                    <a:pt x="54186" y="763524"/>
                  </a:lnTo>
                  <a:lnTo>
                    <a:pt x="48768" y="772668"/>
                  </a:lnTo>
                  <a:close/>
                </a:path>
                <a:path w="97789" h="772795">
                  <a:moveTo>
                    <a:pt x="54186" y="763524"/>
                  </a:moveTo>
                  <a:lnTo>
                    <a:pt x="53340" y="763524"/>
                  </a:lnTo>
                  <a:lnTo>
                    <a:pt x="53340" y="748862"/>
                  </a:lnTo>
                  <a:lnTo>
                    <a:pt x="89916" y="685800"/>
                  </a:lnTo>
                  <a:lnTo>
                    <a:pt x="92964" y="682752"/>
                  </a:lnTo>
                  <a:lnTo>
                    <a:pt x="96012" y="682752"/>
                  </a:lnTo>
                  <a:lnTo>
                    <a:pt x="97536" y="685800"/>
                  </a:lnTo>
                  <a:lnTo>
                    <a:pt x="97536" y="690372"/>
                  </a:lnTo>
                  <a:lnTo>
                    <a:pt x="54186" y="763524"/>
                  </a:lnTo>
                  <a:close/>
                </a:path>
                <a:path w="97789" h="772795">
                  <a:moveTo>
                    <a:pt x="53340" y="763524"/>
                  </a:moveTo>
                  <a:lnTo>
                    <a:pt x="44196" y="763524"/>
                  </a:lnTo>
                  <a:lnTo>
                    <a:pt x="44196" y="746234"/>
                  </a:lnTo>
                  <a:lnTo>
                    <a:pt x="49530" y="755431"/>
                  </a:lnTo>
                  <a:lnTo>
                    <a:pt x="45720" y="762000"/>
                  </a:lnTo>
                  <a:lnTo>
                    <a:pt x="53340" y="762000"/>
                  </a:lnTo>
                  <a:lnTo>
                    <a:pt x="53340" y="763524"/>
                  </a:lnTo>
                  <a:close/>
                </a:path>
                <a:path w="97789" h="772795">
                  <a:moveTo>
                    <a:pt x="53340" y="762000"/>
                  </a:moveTo>
                  <a:lnTo>
                    <a:pt x="49530" y="755431"/>
                  </a:lnTo>
                  <a:lnTo>
                    <a:pt x="53340" y="748862"/>
                  </a:lnTo>
                  <a:lnTo>
                    <a:pt x="53340" y="762000"/>
                  </a:lnTo>
                  <a:close/>
                </a:path>
                <a:path w="97789" h="772795">
                  <a:moveTo>
                    <a:pt x="53340" y="762000"/>
                  </a:moveTo>
                  <a:lnTo>
                    <a:pt x="45720" y="762000"/>
                  </a:lnTo>
                  <a:lnTo>
                    <a:pt x="49530" y="755431"/>
                  </a:lnTo>
                  <a:lnTo>
                    <a:pt x="53340" y="762000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53000" y="5029200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0" y="381000"/>
                  </a:moveTo>
                  <a:lnTo>
                    <a:pt x="9520" y="324723"/>
                  </a:lnTo>
                  <a:lnTo>
                    <a:pt x="37171" y="271001"/>
                  </a:lnTo>
                  <a:lnTo>
                    <a:pt x="81584" y="220426"/>
                  </a:lnTo>
                  <a:lnTo>
                    <a:pt x="141394" y="173589"/>
                  </a:lnTo>
                  <a:lnTo>
                    <a:pt x="176645" y="151756"/>
                  </a:lnTo>
                  <a:lnTo>
                    <a:pt x="215232" y="131080"/>
                  </a:lnTo>
                  <a:lnTo>
                    <a:pt x="256984" y="111633"/>
                  </a:lnTo>
                  <a:lnTo>
                    <a:pt x="301731" y="93489"/>
                  </a:lnTo>
                  <a:lnTo>
                    <a:pt x="349301" y="76723"/>
                  </a:lnTo>
                  <a:lnTo>
                    <a:pt x="399525" y="61408"/>
                  </a:lnTo>
                  <a:lnTo>
                    <a:pt x="452229" y="47619"/>
                  </a:lnTo>
                  <a:lnTo>
                    <a:pt x="507245" y="35428"/>
                  </a:lnTo>
                  <a:lnTo>
                    <a:pt x="564401" y="24910"/>
                  </a:lnTo>
                  <a:lnTo>
                    <a:pt x="623526" y="16139"/>
                  </a:lnTo>
                  <a:lnTo>
                    <a:pt x="684449" y="9189"/>
                  </a:lnTo>
                  <a:lnTo>
                    <a:pt x="747000" y="4133"/>
                  </a:lnTo>
                  <a:lnTo>
                    <a:pt x="811007" y="1045"/>
                  </a:lnTo>
                  <a:lnTo>
                    <a:pt x="876300" y="0"/>
                  </a:lnTo>
                  <a:lnTo>
                    <a:pt x="941781" y="1045"/>
                  </a:lnTo>
                  <a:lnTo>
                    <a:pt x="1005943" y="4133"/>
                  </a:lnTo>
                  <a:lnTo>
                    <a:pt x="1068615" y="9189"/>
                  </a:lnTo>
                  <a:lnTo>
                    <a:pt x="1129629" y="16139"/>
                  </a:lnTo>
                  <a:lnTo>
                    <a:pt x="1188818" y="24910"/>
                  </a:lnTo>
                  <a:lnTo>
                    <a:pt x="1246013" y="35428"/>
                  </a:lnTo>
                  <a:lnTo>
                    <a:pt x="1301046" y="47619"/>
                  </a:lnTo>
                  <a:lnTo>
                    <a:pt x="1353748" y="61408"/>
                  </a:lnTo>
                  <a:lnTo>
                    <a:pt x="1403951" y="76723"/>
                  </a:lnTo>
                  <a:lnTo>
                    <a:pt x="1451486" y="93489"/>
                  </a:lnTo>
                  <a:lnTo>
                    <a:pt x="1496187" y="111633"/>
                  </a:lnTo>
                  <a:lnTo>
                    <a:pt x="1537883" y="131080"/>
                  </a:lnTo>
                  <a:lnTo>
                    <a:pt x="1576407" y="151756"/>
                  </a:lnTo>
                  <a:lnTo>
                    <a:pt x="1611590" y="173589"/>
                  </a:lnTo>
                  <a:lnTo>
                    <a:pt x="1643265" y="196504"/>
                  </a:lnTo>
                  <a:lnTo>
                    <a:pt x="1695414" y="245284"/>
                  </a:lnTo>
                  <a:lnTo>
                    <a:pt x="1731508" y="297506"/>
                  </a:lnTo>
                  <a:lnTo>
                    <a:pt x="1750200" y="352579"/>
                  </a:lnTo>
                  <a:lnTo>
                    <a:pt x="1752600" y="381000"/>
                  </a:lnTo>
                  <a:lnTo>
                    <a:pt x="1750200" y="409610"/>
                  </a:lnTo>
                  <a:lnTo>
                    <a:pt x="1731508" y="464958"/>
                  </a:lnTo>
                  <a:lnTo>
                    <a:pt x="1695414" y="517336"/>
                  </a:lnTo>
                  <a:lnTo>
                    <a:pt x="1643265" y="566172"/>
                  </a:lnTo>
                  <a:lnTo>
                    <a:pt x="1611590" y="589083"/>
                  </a:lnTo>
                  <a:lnTo>
                    <a:pt x="1576407" y="610896"/>
                  </a:lnTo>
                  <a:lnTo>
                    <a:pt x="1537883" y="631538"/>
                  </a:lnTo>
                  <a:lnTo>
                    <a:pt x="1496187" y="650938"/>
                  </a:lnTo>
                  <a:lnTo>
                    <a:pt x="1451486" y="669025"/>
                  </a:lnTo>
                  <a:lnTo>
                    <a:pt x="1403951" y="685728"/>
                  </a:lnTo>
                  <a:lnTo>
                    <a:pt x="1353748" y="700975"/>
                  </a:lnTo>
                  <a:lnTo>
                    <a:pt x="1301046" y="714696"/>
                  </a:lnTo>
                  <a:lnTo>
                    <a:pt x="1246013" y="726818"/>
                  </a:lnTo>
                  <a:lnTo>
                    <a:pt x="1188818" y="737271"/>
                  </a:lnTo>
                  <a:lnTo>
                    <a:pt x="1129629" y="745983"/>
                  </a:lnTo>
                  <a:lnTo>
                    <a:pt x="1068615" y="752883"/>
                  </a:lnTo>
                  <a:lnTo>
                    <a:pt x="1005943" y="757900"/>
                  </a:lnTo>
                  <a:lnTo>
                    <a:pt x="941781" y="760963"/>
                  </a:lnTo>
                  <a:lnTo>
                    <a:pt x="876300" y="762000"/>
                  </a:lnTo>
                  <a:lnTo>
                    <a:pt x="811007" y="760963"/>
                  </a:lnTo>
                  <a:lnTo>
                    <a:pt x="747000" y="757900"/>
                  </a:lnTo>
                  <a:lnTo>
                    <a:pt x="684449" y="752883"/>
                  </a:lnTo>
                  <a:lnTo>
                    <a:pt x="623526" y="745983"/>
                  </a:lnTo>
                  <a:lnTo>
                    <a:pt x="564401" y="737271"/>
                  </a:lnTo>
                  <a:lnTo>
                    <a:pt x="507245" y="726818"/>
                  </a:lnTo>
                  <a:lnTo>
                    <a:pt x="452229" y="714696"/>
                  </a:lnTo>
                  <a:lnTo>
                    <a:pt x="399525" y="700975"/>
                  </a:lnTo>
                  <a:lnTo>
                    <a:pt x="349301" y="685728"/>
                  </a:lnTo>
                  <a:lnTo>
                    <a:pt x="301731" y="669025"/>
                  </a:lnTo>
                  <a:lnTo>
                    <a:pt x="256984" y="650938"/>
                  </a:lnTo>
                  <a:lnTo>
                    <a:pt x="215232" y="631538"/>
                  </a:lnTo>
                  <a:lnTo>
                    <a:pt x="176645" y="610896"/>
                  </a:lnTo>
                  <a:lnTo>
                    <a:pt x="141394" y="589083"/>
                  </a:lnTo>
                  <a:lnTo>
                    <a:pt x="109650" y="566172"/>
                  </a:lnTo>
                  <a:lnTo>
                    <a:pt x="57368" y="517336"/>
                  </a:lnTo>
                  <a:lnTo>
                    <a:pt x="21165" y="464958"/>
                  </a:lnTo>
                  <a:lnTo>
                    <a:pt x="2408" y="409610"/>
                  </a:lnTo>
                  <a:lnTo>
                    <a:pt x="0" y="381000"/>
                  </a:lnTo>
                </a:path>
              </a:pathLst>
            </a:custGeom>
            <a:ln w="25908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70776" y="4283964"/>
              <a:ext cx="408940" cy="477520"/>
            </a:xfrm>
            <a:custGeom>
              <a:avLst/>
              <a:gdLst/>
              <a:ahLst/>
              <a:cxnLst/>
              <a:rect l="l" t="t" r="r" b="b"/>
              <a:pathLst>
                <a:path w="408940" h="477520">
                  <a:moveTo>
                    <a:pt x="396508" y="463757"/>
                  </a:moveTo>
                  <a:lnTo>
                    <a:pt x="388032" y="460774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394724" y="453592"/>
                  </a:lnTo>
                  <a:lnTo>
                    <a:pt x="396508" y="463757"/>
                  </a:lnTo>
                  <a:close/>
                </a:path>
                <a:path w="408940" h="477520">
                  <a:moveTo>
                    <a:pt x="406783" y="467722"/>
                  </a:moveTo>
                  <a:lnTo>
                    <a:pt x="394724" y="453592"/>
                  </a:lnTo>
                  <a:lnTo>
                    <a:pt x="382524" y="384048"/>
                  </a:lnTo>
                  <a:lnTo>
                    <a:pt x="382524" y="381000"/>
                  </a:lnTo>
                  <a:lnTo>
                    <a:pt x="385572" y="379476"/>
                  </a:lnTo>
                  <a:lnTo>
                    <a:pt x="390144" y="379476"/>
                  </a:lnTo>
                  <a:lnTo>
                    <a:pt x="391668" y="382524"/>
                  </a:lnTo>
                  <a:lnTo>
                    <a:pt x="406783" y="467722"/>
                  </a:lnTo>
                  <a:close/>
                </a:path>
                <a:path w="408940" h="477520">
                  <a:moveTo>
                    <a:pt x="408432" y="477012"/>
                  </a:moveTo>
                  <a:lnTo>
                    <a:pt x="316992" y="446532"/>
                  </a:lnTo>
                  <a:lnTo>
                    <a:pt x="315468" y="443484"/>
                  </a:lnTo>
                  <a:lnTo>
                    <a:pt x="315468" y="440436"/>
                  </a:lnTo>
                  <a:lnTo>
                    <a:pt x="316992" y="437387"/>
                  </a:lnTo>
                  <a:lnTo>
                    <a:pt x="321564" y="437387"/>
                  </a:lnTo>
                  <a:lnTo>
                    <a:pt x="388032" y="460774"/>
                  </a:lnTo>
                  <a:lnTo>
                    <a:pt x="399288" y="473963"/>
                  </a:lnTo>
                  <a:lnTo>
                    <a:pt x="407891" y="473963"/>
                  </a:lnTo>
                  <a:lnTo>
                    <a:pt x="408432" y="477012"/>
                  </a:lnTo>
                  <a:close/>
                </a:path>
                <a:path w="408940" h="477520">
                  <a:moveTo>
                    <a:pt x="403097" y="470916"/>
                  </a:moveTo>
                  <a:lnTo>
                    <a:pt x="397764" y="470916"/>
                  </a:lnTo>
                  <a:lnTo>
                    <a:pt x="403859" y="466344"/>
                  </a:lnTo>
                  <a:lnTo>
                    <a:pt x="396508" y="463757"/>
                  </a:lnTo>
                  <a:lnTo>
                    <a:pt x="394724" y="453592"/>
                  </a:lnTo>
                  <a:lnTo>
                    <a:pt x="406783" y="467722"/>
                  </a:lnTo>
                  <a:lnTo>
                    <a:pt x="406821" y="467936"/>
                  </a:lnTo>
                  <a:lnTo>
                    <a:pt x="403097" y="470916"/>
                  </a:lnTo>
                  <a:close/>
                </a:path>
                <a:path w="408940" h="477520">
                  <a:moveTo>
                    <a:pt x="399288" y="473963"/>
                  </a:moveTo>
                  <a:lnTo>
                    <a:pt x="388032" y="460774"/>
                  </a:lnTo>
                  <a:lnTo>
                    <a:pt x="396508" y="463757"/>
                  </a:lnTo>
                  <a:lnTo>
                    <a:pt x="397764" y="470916"/>
                  </a:lnTo>
                  <a:lnTo>
                    <a:pt x="403097" y="470916"/>
                  </a:lnTo>
                  <a:lnTo>
                    <a:pt x="399288" y="473963"/>
                  </a:lnTo>
                  <a:close/>
                </a:path>
                <a:path w="408940" h="477520">
                  <a:moveTo>
                    <a:pt x="397764" y="470916"/>
                  </a:moveTo>
                  <a:lnTo>
                    <a:pt x="396508" y="463757"/>
                  </a:lnTo>
                  <a:lnTo>
                    <a:pt x="403859" y="466344"/>
                  </a:lnTo>
                  <a:lnTo>
                    <a:pt x="397764" y="470916"/>
                  </a:lnTo>
                  <a:close/>
                </a:path>
                <a:path w="408940" h="477520">
                  <a:moveTo>
                    <a:pt x="407891" y="473963"/>
                  </a:moveTo>
                  <a:lnTo>
                    <a:pt x="399288" y="473963"/>
                  </a:lnTo>
                  <a:lnTo>
                    <a:pt x="406821" y="467936"/>
                  </a:lnTo>
                  <a:lnTo>
                    <a:pt x="407891" y="473963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29400" y="4648200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0" y="381000"/>
                  </a:moveTo>
                  <a:lnTo>
                    <a:pt x="9042" y="329323"/>
                  </a:lnTo>
                  <a:lnTo>
                    <a:pt x="35383" y="279752"/>
                  </a:lnTo>
                  <a:lnTo>
                    <a:pt x="77843" y="232743"/>
                  </a:lnTo>
                  <a:lnTo>
                    <a:pt x="135240" y="188750"/>
                  </a:lnTo>
                  <a:lnTo>
                    <a:pt x="169172" y="168026"/>
                  </a:lnTo>
                  <a:lnTo>
                    <a:pt x="206397" y="148228"/>
                  </a:lnTo>
                  <a:lnTo>
                    <a:pt x="246765" y="129411"/>
                  </a:lnTo>
                  <a:lnTo>
                    <a:pt x="290131" y="111632"/>
                  </a:lnTo>
                  <a:lnTo>
                    <a:pt x="336346" y="94949"/>
                  </a:lnTo>
                  <a:lnTo>
                    <a:pt x="385264" y="79419"/>
                  </a:lnTo>
                  <a:lnTo>
                    <a:pt x="436736" y="65097"/>
                  </a:lnTo>
                  <a:lnTo>
                    <a:pt x="490615" y="52041"/>
                  </a:lnTo>
                  <a:lnTo>
                    <a:pt x="546753" y="40309"/>
                  </a:lnTo>
                  <a:lnTo>
                    <a:pt x="605004" y="29956"/>
                  </a:lnTo>
                  <a:lnTo>
                    <a:pt x="665219" y="21039"/>
                  </a:lnTo>
                  <a:lnTo>
                    <a:pt x="727251" y="13617"/>
                  </a:lnTo>
                  <a:lnTo>
                    <a:pt x="790953" y="7745"/>
                  </a:lnTo>
                  <a:lnTo>
                    <a:pt x="856176" y="3480"/>
                  </a:lnTo>
                  <a:lnTo>
                    <a:pt x="922774" y="879"/>
                  </a:lnTo>
                  <a:lnTo>
                    <a:pt x="990600" y="0"/>
                  </a:lnTo>
                  <a:lnTo>
                    <a:pt x="1058425" y="879"/>
                  </a:lnTo>
                  <a:lnTo>
                    <a:pt x="1125023" y="3480"/>
                  </a:lnTo>
                  <a:lnTo>
                    <a:pt x="1190246" y="7745"/>
                  </a:lnTo>
                  <a:lnTo>
                    <a:pt x="1253948" y="13617"/>
                  </a:lnTo>
                  <a:lnTo>
                    <a:pt x="1315980" y="21039"/>
                  </a:lnTo>
                  <a:lnTo>
                    <a:pt x="1376195" y="29956"/>
                  </a:lnTo>
                  <a:lnTo>
                    <a:pt x="1434446" y="40309"/>
                  </a:lnTo>
                  <a:lnTo>
                    <a:pt x="1490584" y="52041"/>
                  </a:lnTo>
                  <a:lnTo>
                    <a:pt x="1544463" y="65097"/>
                  </a:lnTo>
                  <a:lnTo>
                    <a:pt x="1595935" y="79419"/>
                  </a:lnTo>
                  <a:lnTo>
                    <a:pt x="1644853" y="94949"/>
                  </a:lnTo>
                  <a:lnTo>
                    <a:pt x="1691068" y="111633"/>
                  </a:lnTo>
                  <a:lnTo>
                    <a:pt x="1734434" y="129411"/>
                  </a:lnTo>
                  <a:lnTo>
                    <a:pt x="1774802" y="148228"/>
                  </a:lnTo>
                  <a:lnTo>
                    <a:pt x="1812027" y="168026"/>
                  </a:lnTo>
                  <a:lnTo>
                    <a:pt x="1845959" y="188750"/>
                  </a:lnTo>
                  <a:lnTo>
                    <a:pt x="1903356" y="232743"/>
                  </a:lnTo>
                  <a:lnTo>
                    <a:pt x="1945816" y="279752"/>
                  </a:lnTo>
                  <a:lnTo>
                    <a:pt x="1972157" y="329323"/>
                  </a:lnTo>
                  <a:lnTo>
                    <a:pt x="1981200" y="381000"/>
                  </a:lnTo>
                  <a:lnTo>
                    <a:pt x="1978914" y="407248"/>
                  </a:lnTo>
                  <a:lnTo>
                    <a:pt x="1961075" y="458191"/>
                  </a:lnTo>
                  <a:lnTo>
                    <a:pt x="1926527" y="506697"/>
                  </a:lnTo>
                  <a:lnTo>
                    <a:pt x="1876451" y="552327"/>
                  </a:lnTo>
                  <a:lnTo>
                    <a:pt x="1812027" y="594642"/>
                  </a:lnTo>
                  <a:lnTo>
                    <a:pt x="1774802" y="614419"/>
                  </a:lnTo>
                  <a:lnTo>
                    <a:pt x="1734434" y="633203"/>
                  </a:lnTo>
                  <a:lnTo>
                    <a:pt x="1691068" y="650938"/>
                  </a:lnTo>
                  <a:lnTo>
                    <a:pt x="1644853" y="667570"/>
                  </a:lnTo>
                  <a:lnTo>
                    <a:pt x="1595935" y="683043"/>
                  </a:lnTo>
                  <a:lnTo>
                    <a:pt x="1544463" y="697304"/>
                  </a:lnTo>
                  <a:lnTo>
                    <a:pt x="1490584" y="710296"/>
                  </a:lnTo>
                  <a:lnTo>
                    <a:pt x="1434446" y="721966"/>
                  </a:lnTo>
                  <a:lnTo>
                    <a:pt x="1376195" y="732258"/>
                  </a:lnTo>
                  <a:lnTo>
                    <a:pt x="1315980" y="741117"/>
                  </a:lnTo>
                  <a:lnTo>
                    <a:pt x="1253948" y="748488"/>
                  </a:lnTo>
                  <a:lnTo>
                    <a:pt x="1190246" y="754317"/>
                  </a:lnTo>
                  <a:lnTo>
                    <a:pt x="1125023" y="758548"/>
                  </a:lnTo>
                  <a:lnTo>
                    <a:pt x="1058425" y="761128"/>
                  </a:lnTo>
                  <a:lnTo>
                    <a:pt x="990600" y="762000"/>
                  </a:lnTo>
                  <a:lnTo>
                    <a:pt x="922774" y="761128"/>
                  </a:lnTo>
                  <a:lnTo>
                    <a:pt x="856176" y="758548"/>
                  </a:lnTo>
                  <a:lnTo>
                    <a:pt x="790953" y="754317"/>
                  </a:lnTo>
                  <a:lnTo>
                    <a:pt x="727251" y="748488"/>
                  </a:lnTo>
                  <a:lnTo>
                    <a:pt x="665219" y="741117"/>
                  </a:lnTo>
                  <a:lnTo>
                    <a:pt x="605004" y="732258"/>
                  </a:lnTo>
                  <a:lnTo>
                    <a:pt x="546753" y="721966"/>
                  </a:lnTo>
                  <a:lnTo>
                    <a:pt x="490615" y="710296"/>
                  </a:lnTo>
                  <a:lnTo>
                    <a:pt x="436736" y="697304"/>
                  </a:lnTo>
                  <a:lnTo>
                    <a:pt x="385264" y="683043"/>
                  </a:lnTo>
                  <a:lnTo>
                    <a:pt x="336346" y="667570"/>
                  </a:lnTo>
                  <a:lnTo>
                    <a:pt x="290131" y="650938"/>
                  </a:lnTo>
                  <a:lnTo>
                    <a:pt x="246765" y="633203"/>
                  </a:lnTo>
                  <a:lnTo>
                    <a:pt x="206397" y="614419"/>
                  </a:lnTo>
                  <a:lnTo>
                    <a:pt x="169172" y="594642"/>
                  </a:lnTo>
                  <a:lnTo>
                    <a:pt x="135240" y="573927"/>
                  </a:lnTo>
                  <a:lnTo>
                    <a:pt x="77843" y="529899"/>
                  </a:lnTo>
                  <a:lnTo>
                    <a:pt x="35383" y="482776"/>
                  </a:lnTo>
                  <a:lnTo>
                    <a:pt x="9042" y="432996"/>
                  </a:lnTo>
                  <a:lnTo>
                    <a:pt x="0" y="381000"/>
                  </a:lnTo>
                </a:path>
              </a:pathLst>
            </a:custGeom>
            <a:ln w="25908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8015" y="5819561"/>
            <a:ext cx="8330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36854" algn="l"/>
              </a:tabLst>
            </a:pPr>
            <a:r>
              <a:rPr sz="2400" spc="85" dirty="0">
                <a:latin typeface="Cambria"/>
                <a:cs typeface="Cambria"/>
              </a:rPr>
              <a:t>There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typically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lot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data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nodes</a:t>
            </a:r>
            <a:endParaRPr sz="2400">
              <a:latin typeface="Cambria"/>
              <a:cs typeface="Cambria"/>
            </a:endParaRPr>
          </a:p>
          <a:p>
            <a:pPr marL="236220" indent="-224154">
              <a:lnSpc>
                <a:spcPct val="100000"/>
              </a:lnSpc>
              <a:buFont typeface="Wingdings"/>
              <a:buChar char=""/>
              <a:tabLst>
                <a:tab pos="236854" algn="l"/>
              </a:tabLst>
            </a:pPr>
            <a:r>
              <a:rPr sz="2400" spc="185" dirty="0">
                <a:latin typeface="Cambria"/>
                <a:cs typeface="Cambria"/>
              </a:rPr>
              <a:t>Data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nodes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manage </a:t>
            </a:r>
            <a:r>
              <a:rPr sz="2400" spc="120" dirty="0">
                <a:latin typeface="Cambria"/>
                <a:cs typeface="Cambria"/>
              </a:rPr>
              <a:t>data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blocks</a:t>
            </a:r>
            <a:r>
              <a:rPr sz="2400" spc="110" dirty="0">
                <a:latin typeface="Cambria"/>
                <a:cs typeface="Cambria"/>
              </a:rPr>
              <a:t> 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serve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them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clients</a:t>
            </a:r>
            <a:endParaRPr sz="2400">
              <a:latin typeface="Cambria"/>
              <a:cs typeface="Cambria"/>
            </a:endParaRPr>
          </a:p>
          <a:p>
            <a:pPr marL="236220" indent="-224154">
              <a:lnSpc>
                <a:spcPct val="100000"/>
              </a:lnSpc>
              <a:buFont typeface="Wingdings"/>
              <a:buChar char=""/>
              <a:tabLst>
                <a:tab pos="236854" algn="l"/>
              </a:tabLst>
            </a:pPr>
            <a:r>
              <a:rPr sz="2400" spc="185" dirty="0">
                <a:latin typeface="Cambria"/>
                <a:cs typeface="Cambria"/>
              </a:rPr>
              <a:t>Data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replicated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so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failure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not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problem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882877" y="6921482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025" y="802578"/>
            <a:ext cx="217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Data</a:t>
            </a:r>
            <a:r>
              <a:rPr sz="3600" b="0" spc="-6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Nodes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8229600" cy="4526280"/>
          </a:xfrm>
          <a:prstGeom prst="rect">
            <a:avLst/>
          </a:prstGeom>
          <a:solidFill>
            <a:srgbClr val="EDEBE1"/>
          </a:solidFill>
        </p:spPr>
        <p:txBody>
          <a:bodyPr vert="horz" wrap="square" lIns="0" tIns="33020" rIns="0" bIns="0" rtlCol="0">
            <a:spAutoFit/>
          </a:bodyPr>
          <a:lstStyle/>
          <a:p>
            <a:pPr marL="434340" indent="-34417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Slaves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in</a:t>
            </a:r>
            <a:r>
              <a:rPr sz="2800" b="1" spc="-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HDFS</a:t>
            </a:r>
            <a:endParaRPr sz="2800">
              <a:latin typeface="Times New Roman"/>
              <a:cs typeface="Times New Roman"/>
            </a:endParaRPr>
          </a:p>
          <a:p>
            <a:pPr marL="434340" indent="-34417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Provides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Storage</a:t>
            </a:r>
            <a:endParaRPr sz="2800">
              <a:latin typeface="Times New Roman"/>
              <a:cs typeface="Times New Roman"/>
            </a:endParaRPr>
          </a:p>
          <a:p>
            <a:pPr marL="434340" indent="-34417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Deployed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on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independent</a:t>
            </a:r>
            <a:r>
              <a:rPr sz="28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machines</a:t>
            </a:r>
            <a:endParaRPr sz="2800">
              <a:latin typeface="Times New Roman"/>
              <a:cs typeface="Times New Roman"/>
            </a:endParaRPr>
          </a:p>
          <a:p>
            <a:pPr marL="434340" marR="201295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Responsible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for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serving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Read/Write requests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from </a:t>
            </a:r>
            <a:r>
              <a:rPr sz="2800" b="1" spc="-6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Client.</a:t>
            </a:r>
            <a:endParaRPr sz="2800">
              <a:latin typeface="Times New Roman"/>
              <a:cs typeface="Times New Roman"/>
            </a:endParaRPr>
          </a:p>
          <a:p>
            <a:pPr marL="434340" indent="-34417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The</a:t>
            </a:r>
            <a:r>
              <a:rPr sz="28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data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processing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is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done</a:t>
            </a:r>
            <a:r>
              <a:rPr sz="28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on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800" b="1" spc="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Nodes.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511" y="802578"/>
            <a:ext cx="3566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0070BF"/>
                </a:solidFill>
                <a:latin typeface="Times New Roman"/>
                <a:cs typeface="Times New Roman"/>
              </a:rPr>
              <a:t>H</a:t>
            </a:r>
            <a:r>
              <a:rPr sz="3600" b="0" spc="25" dirty="0">
                <a:solidFill>
                  <a:srgbClr val="0070BF"/>
                </a:solidFill>
                <a:latin typeface="Times New Roman"/>
                <a:cs typeface="Times New Roman"/>
              </a:rPr>
              <a:t>D</a:t>
            </a:r>
            <a:r>
              <a:rPr sz="3600" b="0" spc="-25" dirty="0">
                <a:solidFill>
                  <a:srgbClr val="0070BF"/>
                </a:solidFill>
                <a:latin typeface="Times New Roman"/>
                <a:cs typeface="Times New Roman"/>
              </a:rPr>
              <a:t>F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S</a:t>
            </a:r>
            <a:r>
              <a:rPr sz="3600" b="0" spc="-204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10" dirty="0">
                <a:solidFill>
                  <a:srgbClr val="0070BF"/>
                </a:solidFill>
                <a:latin typeface="Times New Roman"/>
                <a:cs typeface="Times New Roman"/>
              </a:rPr>
              <a:t>A</a:t>
            </a:r>
            <a:r>
              <a:rPr sz="3600" b="0" spc="25" dirty="0">
                <a:solidFill>
                  <a:srgbClr val="0070BF"/>
                </a:solidFill>
                <a:latin typeface="Times New Roman"/>
                <a:cs typeface="Times New Roman"/>
              </a:rPr>
              <a:t>r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c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i</a:t>
            </a:r>
            <a:r>
              <a:rPr sz="3600" b="0" spc="-30" dirty="0">
                <a:solidFill>
                  <a:srgbClr val="0070BF"/>
                </a:solidFill>
                <a:latin typeface="Times New Roman"/>
                <a:cs typeface="Times New Roman"/>
              </a:rPr>
              <a:t>t</a:t>
            </a:r>
            <a:r>
              <a:rPr sz="3600" b="0" spc="20" dirty="0">
                <a:solidFill>
                  <a:srgbClr val="0070BF"/>
                </a:solidFill>
                <a:latin typeface="Times New Roman"/>
                <a:cs typeface="Times New Roman"/>
              </a:rPr>
              <a:t>e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c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t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u</a:t>
            </a:r>
            <a:r>
              <a:rPr sz="3600" b="0" spc="-15" dirty="0">
                <a:solidFill>
                  <a:srgbClr val="0070BF"/>
                </a:solidFill>
                <a:latin typeface="Times New Roman"/>
                <a:cs typeface="Times New Roman"/>
              </a:rPr>
              <a:t>r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209800"/>
            <a:ext cx="7333487" cy="37002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882877" y="6921482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493" y="802578"/>
            <a:ext cx="3134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HDFS</a:t>
            </a:r>
            <a:r>
              <a:rPr sz="3600" b="0" spc="-6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Operation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086" y="2707471"/>
            <a:ext cx="6391275" cy="31162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882877" y="6921482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419" y="802578"/>
            <a:ext cx="3134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HDFS</a:t>
            </a:r>
            <a:r>
              <a:rPr sz="3600" b="0" spc="-6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Operation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676400"/>
            <a:ext cx="7467600" cy="4874260"/>
          </a:xfrm>
          <a:custGeom>
            <a:avLst/>
            <a:gdLst/>
            <a:ahLst/>
            <a:cxnLst/>
            <a:rect l="l" t="t" r="r" b="b"/>
            <a:pathLst>
              <a:path w="7467600" h="4874259">
                <a:moveTo>
                  <a:pt x="7467600" y="4873751"/>
                </a:moveTo>
                <a:lnTo>
                  <a:pt x="0" y="4873751"/>
                </a:lnTo>
                <a:lnTo>
                  <a:pt x="0" y="0"/>
                </a:lnTo>
                <a:lnTo>
                  <a:pt x="7467600" y="0"/>
                </a:lnTo>
                <a:lnTo>
                  <a:pt x="7467600" y="4873751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49" y="1618651"/>
            <a:ext cx="7303770" cy="48596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Client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makes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a</a:t>
            </a:r>
            <a:r>
              <a:rPr sz="2600" b="1" spc="-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Write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request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to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Name</a:t>
            </a:r>
            <a:r>
              <a:rPr sz="2600" b="1" spc="-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Node</a:t>
            </a:r>
            <a:endParaRPr sz="2600">
              <a:latin typeface="Times New Roman"/>
              <a:cs typeface="Times New Roman"/>
            </a:endParaRPr>
          </a:p>
          <a:p>
            <a:pPr marL="354965" marR="63500" indent="-342900">
              <a:lnSpc>
                <a:spcPts val="2810"/>
              </a:lnSpc>
              <a:spcBef>
                <a:spcPts val="6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Name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Node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responds with 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the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information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about </a:t>
            </a:r>
            <a:r>
              <a:rPr sz="2600" b="1" spc="-6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on available data nodes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and 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where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data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to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be </a:t>
            </a:r>
            <a:r>
              <a:rPr sz="26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written.</a:t>
            </a:r>
            <a:endParaRPr sz="26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Client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write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the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6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to</a:t>
            </a:r>
            <a:r>
              <a:rPr sz="2600" b="1" spc="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the</a:t>
            </a:r>
            <a:r>
              <a:rPr sz="26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addressed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6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Node.</a:t>
            </a:r>
            <a:endParaRPr sz="2600">
              <a:latin typeface="Times New Roman"/>
              <a:cs typeface="Times New Roman"/>
            </a:endParaRPr>
          </a:p>
          <a:p>
            <a:pPr marL="354965" marR="171450" indent="-342900">
              <a:lnSpc>
                <a:spcPts val="2810"/>
              </a:lnSpc>
              <a:spcBef>
                <a:spcPts val="6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Replicas</a:t>
            </a:r>
            <a:r>
              <a:rPr sz="26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for</a:t>
            </a:r>
            <a:r>
              <a:rPr sz="2600" b="1" spc="-6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all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blocks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are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automatically</a:t>
            </a:r>
            <a:r>
              <a:rPr sz="2600" b="1" spc="-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created </a:t>
            </a:r>
            <a:r>
              <a:rPr sz="2600" b="1" spc="-6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by</a:t>
            </a:r>
            <a:r>
              <a:rPr sz="26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6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Pipeline.</a:t>
            </a:r>
            <a:endParaRPr sz="2600">
              <a:latin typeface="Times New Roman"/>
              <a:cs typeface="Times New Roman"/>
            </a:endParaRPr>
          </a:p>
          <a:p>
            <a:pPr marL="354965" marR="506730" indent="-342900">
              <a:lnSpc>
                <a:spcPts val="281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If</a:t>
            </a:r>
            <a:r>
              <a:rPr sz="2600" b="1" spc="-6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Write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fails,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6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Node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will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 notify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the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Client </a:t>
            </a:r>
            <a:r>
              <a:rPr sz="2600" b="1" spc="-6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and</a:t>
            </a:r>
            <a:r>
              <a:rPr sz="26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get</a:t>
            </a:r>
            <a:r>
              <a:rPr sz="26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new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location</a:t>
            </a:r>
            <a:r>
              <a:rPr sz="26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to</a:t>
            </a:r>
            <a:r>
              <a:rPr sz="26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write.</a:t>
            </a:r>
            <a:endParaRPr sz="2600">
              <a:latin typeface="Times New Roman"/>
              <a:cs typeface="Times New Roman"/>
            </a:endParaRPr>
          </a:p>
          <a:p>
            <a:pPr marL="354965" marR="1895475" indent="-342900">
              <a:lnSpc>
                <a:spcPts val="281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If 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Write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Completed 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Successfully, 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Acknowledgement</a:t>
            </a:r>
            <a:r>
              <a:rPr sz="2600" b="1" spc="-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is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given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to</a:t>
            </a:r>
            <a:r>
              <a:rPr sz="2600" b="1" spc="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Client</a:t>
            </a:r>
            <a:endParaRPr sz="26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Non-Posted</a:t>
            </a:r>
            <a:r>
              <a:rPr sz="2600" b="1" spc="-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Write</a:t>
            </a:r>
            <a:r>
              <a:rPr sz="26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by</a:t>
            </a:r>
            <a:r>
              <a:rPr sz="26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Hadoop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882877" y="6921482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935201" y="6921482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26" y="802578"/>
            <a:ext cx="792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70BF"/>
                </a:solidFill>
              </a:rPr>
              <a:t>Hadoop</a:t>
            </a:r>
            <a:r>
              <a:rPr sz="360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Distributed</a:t>
            </a:r>
            <a:r>
              <a:rPr sz="3600" dirty="0">
                <a:solidFill>
                  <a:srgbClr val="0070BF"/>
                </a:solidFill>
              </a:rPr>
              <a:t> </a:t>
            </a:r>
            <a:r>
              <a:rPr sz="3600" spc="-10" dirty="0">
                <a:solidFill>
                  <a:srgbClr val="0070BF"/>
                </a:solidFill>
              </a:rPr>
              <a:t>File</a:t>
            </a:r>
            <a:r>
              <a:rPr sz="3600" spc="1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System</a:t>
            </a:r>
            <a:r>
              <a:rPr sz="3600" spc="-2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(HDFS)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8229600" cy="4526280"/>
          </a:xfrm>
          <a:prstGeom prst="rect">
            <a:avLst/>
          </a:prstGeom>
          <a:solidFill>
            <a:srgbClr val="EDEBE1"/>
          </a:solidFill>
        </p:spPr>
        <p:txBody>
          <a:bodyPr vert="horz" wrap="square" lIns="0" tIns="125095" rIns="0" bIns="0" rtlCol="0">
            <a:spAutoFit/>
          </a:bodyPr>
          <a:lstStyle/>
          <a:p>
            <a:pPr marL="433705" indent="-34353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Storage unit</a:t>
            </a:r>
            <a:r>
              <a:rPr sz="24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Hadoop</a:t>
            </a:r>
            <a:endParaRPr sz="2400">
              <a:latin typeface="Times New Roman"/>
              <a:cs typeface="Times New Roman"/>
            </a:endParaRPr>
          </a:p>
          <a:p>
            <a:pPr marL="433705" indent="-343535">
              <a:lnSpc>
                <a:spcPct val="100000"/>
              </a:lnSpc>
              <a:spcBef>
                <a:spcPts val="172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Relies</a:t>
            </a:r>
            <a:r>
              <a:rPr sz="2400" b="1" spc="-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on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principles</a:t>
            </a:r>
            <a:r>
              <a:rPr sz="2400" b="1" spc="-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Distributed</a:t>
            </a:r>
            <a:r>
              <a:rPr sz="24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File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433705" indent="-343535">
              <a:lnSpc>
                <a:spcPct val="100000"/>
              </a:lnSpc>
              <a:spcBef>
                <a:spcPts val="173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HDFS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have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a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Master-Slave</a:t>
            </a:r>
            <a:r>
              <a:rPr sz="2400" b="1" spc="-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  <a:p>
            <a:pPr marL="433705" indent="-343535">
              <a:lnSpc>
                <a:spcPct val="100000"/>
              </a:lnSpc>
              <a:spcBef>
                <a:spcPts val="172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Main</a:t>
            </a:r>
            <a:r>
              <a:rPr sz="2400" b="1" spc="-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Components:</a:t>
            </a:r>
            <a:endParaRPr sz="2400">
              <a:latin typeface="Times New Roman"/>
              <a:cs typeface="Times New Roman"/>
            </a:endParaRPr>
          </a:p>
          <a:p>
            <a:pPr marL="835025" lvl="1" indent="-287020">
              <a:lnSpc>
                <a:spcPct val="100000"/>
              </a:lnSpc>
              <a:spcBef>
                <a:spcPts val="1530"/>
              </a:spcBef>
              <a:buFont typeface="Arial MT"/>
              <a:buChar char="–"/>
              <a:tabLst>
                <a:tab pos="835025" algn="l"/>
                <a:tab pos="835660" algn="l"/>
              </a:tabLst>
            </a:pPr>
            <a:r>
              <a:rPr sz="2000" b="1" dirty="0">
                <a:solidFill>
                  <a:srgbClr val="8064A1"/>
                </a:solidFill>
                <a:latin typeface="Times New Roman"/>
                <a:cs typeface="Times New Roman"/>
              </a:rPr>
              <a:t>Name</a:t>
            </a:r>
            <a:r>
              <a:rPr sz="2000" b="1" spc="-5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Node</a:t>
            </a:r>
            <a:r>
              <a:rPr sz="20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64A1"/>
                </a:solidFill>
                <a:latin typeface="Times New Roman"/>
                <a:cs typeface="Times New Roman"/>
              </a:rPr>
              <a:t>:</a:t>
            </a:r>
            <a:r>
              <a:rPr sz="20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64A1"/>
                </a:solidFill>
                <a:latin typeface="Times New Roman"/>
                <a:cs typeface="Times New Roman"/>
              </a:rPr>
              <a:t>Master</a:t>
            </a:r>
            <a:endParaRPr sz="2000">
              <a:latin typeface="Times New Roman"/>
              <a:cs typeface="Times New Roman"/>
            </a:endParaRPr>
          </a:p>
          <a:p>
            <a:pPr marL="835025" lvl="1" indent="-287020">
              <a:lnSpc>
                <a:spcPct val="100000"/>
              </a:lnSpc>
              <a:spcBef>
                <a:spcPts val="1440"/>
              </a:spcBef>
              <a:buFont typeface="Arial MT"/>
              <a:buChar char="–"/>
              <a:tabLst>
                <a:tab pos="835025" algn="l"/>
                <a:tab pos="835660" algn="l"/>
              </a:tabLst>
            </a:pPr>
            <a:r>
              <a:rPr sz="20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0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64A1"/>
                </a:solidFill>
                <a:latin typeface="Times New Roman"/>
                <a:cs typeface="Times New Roman"/>
              </a:rPr>
              <a:t>Node</a:t>
            </a:r>
            <a:r>
              <a:rPr sz="20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64A1"/>
                </a:solidFill>
                <a:latin typeface="Times New Roman"/>
                <a:cs typeface="Times New Roman"/>
              </a:rPr>
              <a:t>:</a:t>
            </a:r>
            <a:r>
              <a:rPr sz="20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64A1"/>
                </a:solidFill>
                <a:latin typeface="Times New Roman"/>
                <a:cs typeface="Times New Roman"/>
              </a:rPr>
              <a:t>Slave</a:t>
            </a:r>
            <a:endParaRPr sz="2000">
              <a:latin typeface="Times New Roman"/>
              <a:cs typeface="Times New Roman"/>
            </a:endParaRPr>
          </a:p>
          <a:p>
            <a:pPr marL="433705" indent="-343535">
              <a:lnSpc>
                <a:spcPct val="100000"/>
              </a:lnSpc>
              <a:spcBef>
                <a:spcPts val="1639"/>
              </a:spcBef>
              <a:buFont typeface="Arial MT"/>
              <a:buChar char="•"/>
              <a:tabLst>
                <a:tab pos="433705" algn="l"/>
                <a:tab pos="434340" algn="l"/>
                <a:tab pos="912494" algn="l"/>
              </a:tabLst>
            </a:pP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3+	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replicas</a:t>
            </a:r>
            <a:r>
              <a:rPr sz="2400" b="1" spc="-5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for</a:t>
            </a:r>
            <a:r>
              <a:rPr sz="2400" b="1" spc="-8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each</a:t>
            </a:r>
            <a:r>
              <a:rPr sz="2400" b="1" spc="-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  <a:p>
            <a:pPr marL="433705" indent="-343535">
              <a:lnSpc>
                <a:spcPct val="100000"/>
              </a:lnSpc>
              <a:spcBef>
                <a:spcPts val="172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Default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Block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Size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 :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128MB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957" y="802578"/>
            <a:ext cx="3273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HDFS:</a:t>
            </a:r>
            <a:r>
              <a:rPr sz="3600" b="0" spc="-7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File</a:t>
            </a:r>
            <a:r>
              <a:rPr sz="3600" b="0" spc="-8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35" dirty="0">
                <a:solidFill>
                  <a:srgbClr val="0070BF"/>
                </a:solidFill>
                <a:latin typeface="Times New Roman"/>
                <a:cs typeface="Times New Roman"/>
              </a:rPr>
              <a:t>Write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898" y="2377302"/>
            <a:ext cx="7157143" cy="34170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882877" y="6921482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569" y="802578"/>
            <a:ext cx="319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HDFS:</a:t>
            </a:r>
            <a:r>
              <a:rPr sz="3600" b="0" spc="-7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File</a:t>
            </a:r>
            <a:r>
              <a:rPr sz="3600" b="0" spc="-2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Read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381353"/>
            <a:ext cx="7408854" cy="35797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1204" y="813816"/>
            <a:ext cx="6826250" cy="6000115"/>
          </a:xfrm>
          <a:custGeom>
            <a:avLst/>
            <a:gdLst/>
            <a:ahLst/>
            <a:cxnLst/>
            <a:rect l="l" t="t" r="r" b="b"/>
            <a:pathLst>
              <a:path w="6826250" h="6000115">
                <a:moveTo>
                  <a:pt x="6825995" y="5999987"/>
                </a:moveTo>
                <a:lnTo>
                  <a:pt x="0" y="5999987"/>
                </a:lnTo>
                <a:lnTo>
                  <a:pt x="0" y="0"/>
                </a:lnTo>
                <a:lnTo>
                  <a:pt x="6825995" y="0"/>
                </a:lnTo>
                <a:lnTo>
                  <a:pt x="6825995" y="5999987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1204" y="813816"/>
            <a:ext cx="6826250" cy="462306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42265" marR="1642110" indent="-342265" algn="r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sz="2800" b="1" dirty="0">
                <a:solidFill>
                  <a:srgbClr val="548ED4"/>
                </a:solidFill>
                <a:latin typeface="Times New Roman"/>
                <a:cs typeface="Times New Roman"/>
              </a:rPr>
              <a:t>Hadoop</a:t>
            </a:r>
            <a:r>
              <a:rPr sz="2800" b="1" spc="-35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548ED4"/>
                </a:solidFill>
                <a:latin typeface="Times New Roman"/>
                <a:cs typeface="Times New Roman"/>
              </a:rPr>
              <a:t>Development</a:t>
            </a:r>
            <a:r>
              <a:rPr sz="2800" b="1" spc="-20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solidFill>
                  <a:srgbClr val="548ED4"/>
                </a:solidFill>
                <a:latin typeface="Times New Roman"/>
                <a:cs typeface="Times New Roman"/>
              </a:rPr>
              <a:t>Platform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4782" y="4199382"/>
            <a:ext cx="5012690" cy="2446020"/>
            <a:chOff x="1684782" y="4199382"/>
            <a:chExt cx="5012690" cy="2446020"/>
          </a:xfrm>
        </p:grpSpPr>
        <p:sp>
          <p:nvSpPr>
            <p:cNvPr id="5" name="object 5"/>
            <p:cNvSpPr/>
            <p:nvPr/>
          </p:nvSpPr>
          <p:spPr>
            <a:xfrm>
              <a:off x="1687068" y="4201667"/>
              <a:ext cx="5008245" cy="2441575"/>
            </a:xfrm>
            <a:custGeom>
              <a:avLst/>
              <a:gdLst/>
              <a:ahLst/>
              <a:cxnLst/>
              <a:rect l="l" t="t" r="r" b="b"/>
              <a:pathLst>
                <a:path w="5008245" h="2441575">
                  <a:moveTo>
                    <a:pt x="4796028" y="2441448"/>
                  </a:moveTo>
                  <a:lnTo>
                    <a:pt x="211836" y="2441448"/>
                  </a:lnTo>
                  <a:lnTo>
                    <a:pt x="163152" y="2435871"/>
                  </a:lnTo>
                  <a:lnTo>
                    <a:pt x="118520" y="2419978"/>
                  </a:lnTo>
                  <a:lnTo>
                    <a:pt x="79194" y="2395021"/>
                  </a:lnTo>
                  <a:lnTo>
                    <a:pt x="46426" y="2362253"/>
                  </a:lnTo>
                  <a:lnTo>
                    <a:pt x="21469" y="2322927"/>
                  </a:lnTo>
                  <a:lnTo>
                    <a:pt x="5576" y="2278295"/>
                  </a:lnTo>
                  <a:lnTo>
                    <a:pt x="0" y="2229612"/>
                  </a:lnTo>
                  <a:lnTo>
                    <a:pt x="0" y="210312"/>
                  </a:lnTo>
                  <a:lnTo>
                    <a:pt x="5576" y="162192"/>
                  </a:lnTo>
                  <a:lnTo>
                    <a:pt x="21469" y="117965"/>
                  </a:lnTo>
                  <a:lnTo>
                    <a:pt x="46426" y="78910"/>
                  </a:lnTo>
                  <a:lnTo>
                    <a:pt x="79194" y="46306"/>
                  </a:lnTo>
                  <a:lnTo>
                    <a:pt x="118520" y="21433"/>
                  </a:lnTo>
                  <a:lnTo>
                    <a:pt x="163152" y="5571"/>
                  </a:lnTo>
                  <a:lnTo>
                    <a:pt x="211836" y="0"/>
                  </a:lnTo>
                  <a:lnTo>
                    <a:pt x="4796028" y="0"/>
                  </a:lnTo>
                  <a:lnTo>
                    <a:pt x="4844711" y="5571"/>
                  </a:lnTo>
                  <a:lnTo>
                    <a:pt x="4889343" y="21433"/>
                  </a:lnTo>
                  <a:lnTo>
                    <a:pt x="4928669" y="46306"/>
                  </a:lnTo>
                  <a:lnTo>
                    <a:pt x="4961437" y="78910"/>
                  </a:lnTo>
                  <a:lnTo>
                    <a:pt x="4986394" y="117965"/>
                  </a:lnTo>
                  <a:lnTo>
                    <a:pt x="5002287" y="162192"/>
                  </a:lnTo>
                  <a:lnTo>
                    <a:pt x="5007864" y="210312"/>
                  </a:lnTo>
                  <a:lnTo>
                    <a:pt x="5007864" y="2229612"/>
                  </a:lnTo>
                  <a:lnTo>
                    <a:pt x="5002287" y="2278295"/>
                  </a:lnTo>
                  <a:lnTo>
                    <a:pt x="4986394" y="2322927"/>
                  </a:lnTo>
                  <a:lnTo>
                    <a:pt x="4961437" y="2362253"/>
                  </a:lnTo>
                  <a:lnTo>
                    <a:pt x="4928669" y="2395021"/>
                  </a:lnTo>
                  <a:lnTo>
                    <a:pt x="4889343" y="2419978"/>
                  </a:lnTo>
                  <a:lnTo>
                    <a:pt x="4844711" y="2435871"/>
                  </a:lnTo>
                  <a:lnTo>
                    <a:pt x="4796028" y="2441448"/>
                  </a:lnTo>
                  <a:close/>
                </a:path>
              </a:pathLst>
            </a:custGeom>
            <a:solidFill>
              <a:srgbClr val="9EA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7068" y="4201668"/>
              <a:ext cx="5008245" cy="2441575"/>
            </a:xfrm>
            <a:custGeom>
              <a:avLst/>
              <a:gdLst/>
              <a:ahLst/>
              <a:cxnLst/>
              <a:rect l="l" t="t" r="r" b="b"/>
              <a:pathLst>
                <a:path w="5008245" h="2441575">
                  <a:moveTo>
                    <a:pt x="211836" y="2441448"/>
                  </a:moveTo>
                  <a:lnTo>
                    <a:pt x="4796027" y="2441448"/>
                  </a:lnTo>
                  <a:lnTo>
                    <a:pt x="4844711" y="2435871"/>
                  </a:lnTo>
                  <a:lnTo>
                    <a:pt x="4889343" y="2419978"/>
                  </a:lnTo>
                  <a:lnTo>
                    <a:pt x="4928669" y="2395021"/>
                  </a:lnTo>
                  <a:lnTo>
                    <a:pt x="4961437" y="2362253"/>
                  </a:lnTo>
                  <a:lnTo>
                    <a:pt x="4986394" y="2322927"/>
                  </a:lnTo>
                  <a:lnTo>
                    <a:pt x="5002287" y="2278295"/>
                  </a:lnTo>
                  <a:lnTo>
                    <a:pt x="5007863" y="2229612"/>
                  </a:lnTo>
                  <a:lnTo>
                    <a:pt x="5007863" y="210312"/>
                  </a:lnTo>
                  <a:lnTo>
                    <a:pt x="5002287" y="162192"/>
                  </a:lnTo>
                  <a:lnTo>
                    <a:pt x="4986394" y="117965"/>
                  </a:lnTo>
                  <a:lnTo>
                    <a:pt x="4961437" y="78910"/>
                  </a:lnTo>
                  <a:lnTo>
                    <a:pt x="4928669" y="46306"/>
                  </a:lnTo>
                  <a:lnTo>
                    <a:pt x="4889343" y="21433"/>
                  </a:lnTo>
                  <a:lnTo>
                    <a:pt x="4844711" y="5571"/>
                  </a:lnTo>
                  <a:lnTo>
                    <a:pt x="4796027" y="0"/>
                  </a:lnTo>
                  <a:lnTo>
                    <a:pt x="211836" y="0"/>
                  </a:lnTo>
                  <a:lnTo>
                    <a:pt x="163152" y="5571"/>
                  </a:lnTo>
                  <a:lnTo>
                    <a:pt x="118520" y="21433"/>
                  </a:lnTo>
                  <a:lnTo>
                    <a:pt x="79194" y="46306"/>
                  </a:lnTo>
                  <a:lnTo>
                    <a:pt x="46426" y="78910"/>
                  </a:lnTo>
                  <a:lnTo>
                    <a:pt x="21469" y="117965"/>
                  </a:lnTo>
                  <a:lnTo>
                    <a:pt x="5576" y="162192"/>
                  </a:lnTo>
                  <a:lnTo>
                    <a:pt x="0" y="210312"/>
                  </a:lnTo>
                  <a:lnTo>
                    <a:pt x="0" y="2229612"/>
                  </a:lnTo>
                  <a:lnTo>
                    <a:pt x="5576" y="2278295"/>
                  </a:lnTo>
                  <a:lnTo>
                    <a:pt x="21469" y="2322927"/>
                  </a:lnTo>
                  <a:lnTo>
                    <a:pt x="46426" y="2362253"/>
                  </a:lnTo>
                  <a:lnTo>
                    <a:pt x="79194" y="2395021"/>
                  </a:lnTo>
                  <a:lnTo>
                    <a:pt x="118520" y="2419978"/>
                  </a:lnTo>
                  <a:lnTo>
                    <a:pt x="163152" y="2435871"/>
                  </a:lnTo>
                  <a:lnTo>
                    <a:pt x="211836" y="2441448"/>
                  </a:lnTo>
                  <a:close/>
                </a:path>
              </a:pathLst>
            </a:custGeom>
            <a:ln w="4571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9467" y="5768339"/>
              <a:ext cx="4703445" cy="723900"/>
            </a:xfrm>
            <a:custGeom>
              <a:avLst/>
              <a:gdLst/>
              <a:ahLst/>
              <a:cxnLst/>
              <a:rect l="l" t="t" r="r" b="b"/>
              <a:pathLst>
                <a:path w="4703445" h="723900">
                  <a:moveTo>
                    <a:pt x="4642103" y="723900"/>
                  </a:moveTo>
                  <a:lnTo>
                    <a:pt x="60959" y="723900"/>
                  </a:lnTo>
                  <a:lnTo>
                    <a:pt x="37290" y="719089"/>
                  </a:lnTo>
                  <a:lnTo>
                    <a:pt x="17906" y="705993"/>
                  </a:lnTo>
                  <a:lnTo>
                    <a:pt x="4810" y="686609"/>
                  </a:lnTo>
                  <a:lnTo>
                    <a:pt x="0" y="662940"/>
                  </a:lnTo>
                  <a:lnTo>
                    <a:pt x="0" y="60960"/>
                  </a:lnTo>
                  <a:lnTo>
                    <a:pt x="4810" y="37290"/>
                  </a:lnTo>
                  <a:lnTo>
                    <a:pt x="17906" y="17906"/>
                  </a:lnTo>
                  <a:lnTo>
                    <a:pt x="37290" y="4810"/>
                  </a:lnTo>
                  <a:lnTo>
                    <a:pt x="60959" y="0"/>
                  </a:lnTo>
                  <a:lnTo>
                    <a:pt x="4642103" y="0"/>
                  </a:lnTo>
                  <a:lnTo>
                    <a:pt x="4665773" y="4810"/>
                  </a:lnTo>
                  <a:lnTo>
                    <a:pt x="4685156" y="17906"/>
                  </a:lnTo>
                  <a:lnTo>
                    <a:pt x="4698253" y="37290"/>
                  </a:lnTo>
                  <a:lnTo>
                    <a:pt x="4703063" y="60960"/>
                  </a:lnTo>
                  <a:lnTo>
                    <a:pt x="4703063" y="662940"/>
                  </a:lnTo>
                  <a:lnTo>
                    <a:pt x="4698253" y="686609"/>
                  </a:lnTo>
                  <a:lnTo>
                    <a:pt x="4685156" y="705993"/>
                  </a:lnTo>
                  <a:lnTo>
                    <a:pt x="4665773" y="719089"/>
                  </a:lnTo>
                  <a:lnTo>
                    <a:pt x="4642103" y="72390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9467" y="5768339"/>
              <a:ext cx="4703445" cy="723900"/>
            </a:xfrm>
            <a:custGeom>
              <a:avLst/>
              <a:gdLst/>
              <a:ahLst/>
              <a:cxnLst/>
              <a:rect l="l" t="t" r="r" b="b"/>
              <a:pathLst>
                <a:path w="4703445" h="723900">
                  <a:moveTo>
                    <a:pt x="4642103" y="723900"/>
                  </a:moveTo>
                  <a:lnTo>
                    <a:pt x="4665773" y="719089"/>
                  </a:lnTo>
                  <a:lnTo>
                    <a:pt x="4685156" y="705993"/>
                  </a:lnTo>
                  <a:lnTo>
                    <a:pt x="4698253" y="686609"/>
                  </a:lnTo>
                  <a:lnTo>
                    <a:pt x="4703063" y="662940"/>
                  </a:lnTo>
                  <a:lnTo>
                    <a:pt x="4703063" y="60960"/>
                  </a:lnTo>
                  <a:lnTo>
                    <a:pt x="4698253" y="37290"/>
                  </a:lnTo>
                  <a:lnTo>
                    <a:pt x="4685156" y="17906"/>
                  </a:lnTo>
                  <a:lnTo>
                    <a:pt x="4665773" y="4810"/>
                  </a:lnTo>
                  <a:lnTo>
                    <a:pt x="4642103" y="0"/>
                  </a:lnTo>
                  <a:lnTo>
                    <a:pt x="60959" y="0"/>
                  </a:lnTo>
                  <a:lnTo>
                    <a:pt x="37290" y="4810"/>
                  </a:lnTo>
                  <a:lnTo>
                    <a:pt x="17906" y="17906"/>
                  </a:lnTo>
                  <a:lnTo>
                    <a:pt x="4810" y="37290"/>
                  </a:lnTo>
                  <a:lnTo>
                    <a:pt x="0" y="60960"/>
                  </a:lnTo>
                  <a:lnTo>
                    <a:pt x="0" y="662940"/>
                  </a:lnTo>
                  <a:lnTo>
                    <a:pt x="4810" y="686609"/>
                  </a:lnTo>
                  <a:lnTo>
                    <a:pt x="17906" y="705993"/>
                  </a:lnTo>
                  <a:lnTo>
                    <a:pt x="37290" y="719089"/>
                  </a:lnTo>
                  <a:lnTo>
                    <a:pt x="60959" y="723900"/>
                  </a:lnTo>
                  <a:lnTo>
                    <a:pt x="4642103" y="723900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1032" y="5815584"/>
              <a:ext cx="3662171" cy="548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1032" y="5870448"/>
              <a:ext cx="4064507" cy="2240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7327" y="6196584"/>
              <a:ext cx="57912" cy="2788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70960" y="6196584"/>
              <a:ext cx="742187" cy="2788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69948" y="4895088"/>
              <a:ext cx="4703445" cy="722630"/>
            </a:xfrm>
            <a:custGeom>
              <a:avLst/>
              <a:gdLst/>
              <a:ahLst/>
              <a:cxnLst/>
              <a:rect l="l" t="t" r="r" b="b"/>
              <a:pathLst>
                <a:path w="4703445" h="722629">
                  <a:moveTo>
                    <a:pt x="4642103" y="722375"/>
                  </a:moveTo>
                  <a:lnTo>
                    <a:pt x="60959" y="722375"/>
                  </a:lnTo>
                  <a:lnTo>
                    <a:pt x="37290" y="717803"/>
                  </a:lnTo>
                  <a:lnTo>
                    <a:pt x="17906" y="705230"/>
                  </a:lnTo>
                  <a:lnTo>
                    <a:pt x="4810" y="686371"/>
                  </a:lnTo>
                  <a:lnTo>
                    <a:pt x="0" y="662939"/>
                  </a:lnTo>
                  <a:lnTo>
                    <a:pt x="0" y="59435"/>
                  </a:lnTo>
                  <a:lnTo>
                    <a:pt x="4810" y="36004"/>
                  </a:lnTo>
                  <a:lnTo>
                    <a:pt x="17906" y="17144"/>
                  </a:lnTo>
                  <a:lnTo>
                    <a:pt x="37290" y="4571"/>
                  </a:lnTo>
                  <a:lnTo>
                    <a:pt x="60959" y="0"/>
                  </a:lnTo>
                  <a:lnTo>
                    <a:pt x="4642103" y="0"/>
                  </a:lnTo>
                  <a:lnTo>
                    <a:pt x="4665773" y="4571"/>
                  </a:lnTo>
                  <a:lnTo>
                    <a:pt x="4685156" y="17144"/>
                  </a:lnTo>
                  <a:lnTo>
                    <a:pt x="4698253" y="36004"/>
                  </a:lnTo>
                  <a:lnTo>
                    <a:pt x="4703063" y="59435"/>
                  </a:lnTo>
                  <a:lnTo>
                    <a:pt x="4703063" y="662939"/>
                  </a:lnTo>
                  <a:lnTo>
                    <a:pt x="4698253" y="686371"/>
                  </a:lnTo>
                  <a:lnTo>
                    <a:pt x="4685156" y="705230"/>
                  </a:lnTo>
                  <a:lnTo>
                    <a:pt x="4665773" y="717803"/>
                  </a:lnTo>
                  <a:lnTo>
                    <a:pt x="4642103" y="722375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69948" y="4895088"/>
              <a:ext cx="4703445" cy="722630"/>
            </a:xfrm>
            <a:custGeom>
              <a:avLst/>
              <a:gdLst/>
              <a:ahLst/>
              <a:cxnLst/>
              <a:rect l="l" t="t" r="r" b="b"/>
              <a:pathLst>
                <a:path w="4703445" h="722629">
                  <a:moveTo>
                    <a:pt x="4642103" y="722375"/>
                  </a:moveTo>
                  <a:lnTo>
                    <a:pt x="4665773" y="717803"/>
                  </a:lnTo>
                  <a:lnTo>
                    <a:pt x="4685156" y="705230"/>
                  </a:lnTo>
                  <a:lnTo>
                    <a:pt x="4698253" y="686371"/>
                  </a:lnTo>
                  <a:lnTo>
                    <a:pt x="4703063" y="662939"/>
                  </a:lnTo>
                  <a:lnTo>
                    <a:pt x="4703063" y="59435"/>
                  </a:lnTo>
                  <a:lnTo>
                    <a:pt x="4698253" y="36004"/>
                  </a:lnTo>
                  <a:lnTo>
                    <a:pt x="4685156" y="17144"/>
                  </a:lnTo>
                  <a:lnTo>
                    <a:pt x="4665773" y="4571"/>
                  </a:lnTo>
                  <a:lnTo>
                    <a:pt x="4642103" y="0"/>
                  </a:lnTo>
                  <a:lnTo>
                    <a:pt x="60959" y="0"/>
                  </a:lnTo>
                  <a:lnTo>
                    <a:pt x="37290" y="4571"/>
                  </a:lnTo>
                  <a:lnTo>
                    <a:pt x="17906" y="17144"/>
                  </a:lnTo>
                  <a:lnTo>
                    <a:pt x="4810" y="36004"/>
                  </a:lnTo>
                  <a:lnTo>
                    <a:pt x="0" y="59435"/>
                  </a:lnTo>
                  <a:lnTo>
                    <a:pt x="0" y="662939"/>
                  </a:lnTo>
                  <a:lnTo>
                    <a:pt x="4810" y="686371"/>
                  </a:lnTo>
                  <a:lnTo>
                    <a:pt x="17906" y="705230"/>
                  </a:lnTo>
                  <a:lnTo>
                    <a:pt x="37290" y="717803"/>
                  </a:lnTo>
                  <a:lnTo>
                    <a:pt x="60959" y="722375"/>
                  </a:lnTo>
                  <a:lnTo>
                    <a:pt x="4642103" y="722375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4051" y="5134355"/>
              <a:ext cx="1523999" cy="2788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0316" y="4440936"/>
              <a:ext cx="1761744" cy="278891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473" y="1550621"/>
            <a:ext cx="8372475" cy="517796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1204" y="813816"/>
            <a:ext cx="6826250" cy="6000115"/>
          </a:xfrm>
          <a:custGeom>
            <a:avLst/>
            <a:gdLst/>
            <a:ahLst/>
            <a:cxnLst/>
            <a:rect l="l" t="t" r="r" b="b"/>
            <a:pathLst>
              <a:path w="6826250" h="6000115">
                <a:moveTo>
                  <a:pt x="6825995" y="5999987"/>
                </a:moveTo>
                <a:lnTo>
                  <a:pt x="0" y="5999987"/>
                </a:lnTo>
                <a:lnTo>
                  <a:pt x="0" y="0"/>
                </a:lnTo>
                <a:lnTo>
                  <a:pt x="6825995" y="0"/>
                </a:lnTo>
                <a:lnTo>
                  <a:pt x="6825995" y="5999987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1204" y="813816"/>
            <a:ext cx="6826250" cy="60001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42265" marR="1642110" indent="-342265" algn="r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sz="2800" b="1" dirty="0">
                <a:solidFill>
                  <a:srgbClr val="548ED4"/>
                </a:solidFill>
                <a:latin typeface="Times New Roman"/>
                <a:cs typeface="Times New Roman"/>
              </a:rPr>
              <a:t>Hadoop</a:t>
            </a:r>
            <a:r>
              <a:rPr sz="2800" b="1" spc="-35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548ED4"/>
                </a:solidFill>
                <a:latin typeface="Times New Roman"/>
                <a:cs typeface="Times New Roman"/>
              </a:rPr>
              <a:t>Development</a:t>
            </a:r>
            <a:r>
              <a:rPr sz="2800" b="1" spc="-20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548ED4"/>
                </a:solidFill>
                <a:latin typeface="Times New Roman"/>
                <a:cs typeface="Times New Roman"/>
              </a:rPr>
              <a:t>Platform</a:t>
            </a:r>
            <a:endParaRPr sz="2800">
              <a:latin typeface="Times New Roman"/>
              <a:cs typeface="Times New Roman"/>
            </a:endParaRPr>
          </a:p>
          <a:p>
            <a:pPr marL="287020" marR="1659889" lvl="1" indent="-287020" algn="r">
              <a:lnSpc>
                <a:spcPct val="100000"/>
              </a:lnSpc>
              <a:spcBef>
                <a:spcPts val="595"/>
              </a:spcBef>
              <a:buFont typeface="Arial MT"/>
              <a:buChar char="–"/>
              <a:tabLst>
                <a:tab pos="28702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User</a:t>
            </a:r>
            <a:r>
              <a:rPr sz="2400" b="1" spc="-5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written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code</a:t>
            </a:r>
            <a:r>
              <a:rPr sz="24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runs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on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835025" lvl="1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3566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System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appears</a:t>
            </a:r>
            <a:r>
              <a:rPr sz="2400" b="1" spc="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to user</a:t>
            </a:r>
            <a:r>
              <a:rPr sz="2400" b="1" spc="-6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as a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Single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Entity</a:t>
            </a:r>
            <a:endParaRPr sz="2400">
              <a:latin typeface="Times New Roman"/>
              <a:cs typeface="Times New Roman"/>
            </a:endParaRPr>
          </a:p>
          <a:p>
            <a:pPr marL="835025" marR="151955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3566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User</a:t>
            </a:r>
            <a:r>
              <a:rPr sz="2400" b="1" spc="-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does not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need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to</a:t>
            </a:r>
            <a:r>
              <a:rPr sz="24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worry about </a:t>
            </a:r>
            <a:r>
              <a:rPr sz="2400" b="1" spc="-5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Distributed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835025" lvl="1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3566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Many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system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can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run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 on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top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Hadoop</a:t>
            </a:r>
            <a:endParaRPr sz="2400">
              <a:latin typeface="Times New Roman"/>
              <a:cs typeface="Times New Roman"/>
            </a:endParaRPr>
          </a:p>
          <a:p>
            <a:pPr marL="1233805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23444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Allows further</a:t>
            </a:r>
            <a:r>
              <a:rPr sz="2400" b="1" spc="-6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abstraction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from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4782" y="4199382"/>
            <a:ext cx="5012690" cy="2446020"/>
            <a:chOff x="1684782" y="4199382"/>
            <a:chExt cx="5012690" cy="2446020"/>
          </a:xfrm>
        </p:grpSpPr>
        <p:sp>
          <p:nvSpPr>
            <p:cNvPr id="5" name="object 5"/>
            <p:cNvSpPr/>
            <p:nvPr/>
          </p:nvSpPr>
          <p:spPr>
            <a:xfrm>
              <a:off x="1687068" y="4201667"/>
              <a:ext cx="5008245" cy="2441575"/>
            </a:xfrm>
            <a:custGeom>
              <a:avLst/>
              <a:gdLst/>
              <a:ahLst/>
              <a:cxnLst/>
              <a:rect l="l" t="t" r="r" b="b"/>
              <a:pathLst>
                <a:path w="5008245" h="2441575">
                  <a:moveTo>
                    <a:pt x="4796028" y="2441448"/>
                  </a:moveTo>
                  <a:lnTo>
                    <a:pt x="211836" y="2441448"/>
                  </a:lnTo>
                  <a:lnTo>
                    <a:pt x="163152" y="2435871"/>
                  </a:lnTo>
                  <a:lnTo>
                    <a:pt x="118520" y="2419978"/>
                  </a:lnTo>
                  <a:lnTo>
                    <a:pt x="79194" y="2395021"/>
                  </a:lnTo>
                  <a:lnTo>
                    <a:pt x="46426" y="2362253"/>
                  </a:lnTo>
                  <a:lnTo>
                    <a:pt x="21469" y="2322927"/>
                  </a:lnTo>
                  <a:lnTo>
                    <a:pt x="5576" y="2278295"/>
                  </a:lnTo>
                  <a:lnTo>
                    <a:pt x="0" y="2229612"/>
                  </a:lnTo>
                  <a:lnTo>
                    <a:pt x="0" y="210312"/>
                  </a:lnTo>
                  <a:lnTo>
                    <a:pt x="5576" y="162192"/>
                  </a:lnTo>
                  <a:lnTo>
                    <a:pt x="21469" y="117965"/>
                  </a:lnTo>
                  <a:lnTo>
                    <a:pt x="46426" y="78910"/>
                  </a:lnTo>
                  <a:lnTo>
                    <a:pt x="79194" y="46306"/>
                  </a:lnTo>
                  <a:lnTo>
                    <a:pt x="118520" y="21433"/>
                  </a:lnTo>
                  <a:lnTo>
                    <a:pt x="163152" y="5571"/>
                  </a:lnTo>
                  <a:lnTo>
                    <a:pt x="211836" y="0"/>
                  </a:lnTo>
                  <a:lnTo>
                    <a:pt x="4796028" y="0"/>
                  </a:lnTo>
                  <a:lnTo>
                    <a:pt x="4844711" y="5571"/>
                  </a:lnTo>
                  <a:lnTo>
                    <a:pt x="4889343" y="21433"/>
                  </a:lnTo>
                  <a:lnTo>
                    <a:pt x="4928669" y="46306"/>
                  </a:lnTo>
                  <a:lnTo>
                    <a:pt x="4961437" y="78910"/>
                  </a:lnTo>
                  <a:lnTo>
                    <a:pt x="4986394" y="117965"/>
                  </a:lnTo>
                  <a:lnTo>
                    <a:pt x="5002287" y="162192"/>
                  </a:lnTo>
                  <a:lnTo>
                    <a:pt x="5007864" y="210312"/>
                  </a:lnTo>
                  <a:lnTo>
                    <a:pt x="5007864" y="2229612"/>
                  </a:lnTo>
                  <a:lnTo>
                    <a:pt x="5002287" y="2278295"/>
                  </a:lnTo>
                  <a:lnTo>
                    <a:pt x="4986394" y="2322927"/>
                  </a:lnTo>
                  <a:lnTo>
                    <a:pt x="4961437" y="2362253"/>
                  </a:lnTo>
                  <a:lnTo>
                    <a:pt x="4928669" y="2395021"/>
                  </a:lnTo>
                  <a:lnTo>
                    <a:pt x="4889343" y="2419978"/>
                  </a:lnTo>
                  <a:lnTo>
                    <a:pt x="4844711" y="2435871"/>
                  </a:lnTo>
                  <a:lnTo>
                    <a:pt x="4796028" y="2441448"/>
                  </a:lnTo>
                  <a:close/>
                </a:path>
              </a:pathLst>
            </a:custGeom>
            <a:solidFill>
              <a:srgbClr val="9EA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7068" y="4201668"/>
              <a:ext cx="5008245" cy="2441575"/>
            </a:xfrm>
            <a:custGeom>
              <a:avLst/>
              <a:gdLst/>
              <a:ahLst/>
              <a:cxnLst/>
              <a:rect l="l" t="t" r="r" b="b"/>
              <a:pathLst>
                <a:path w="5008245" h="2441575">
                  <a:moveTo>
                    <a:pt x="211836" y="2441448"/>
                  </a:moveTo>
                  <a:lnTo>
                    <a:pt x="4796027" y="2441448"/>
                  </a:lnTo>
                  <a:lnTo>
                    <a:pt x="4844711" y="2435871"/>
                  </a:lnTo>
                  <a:lnTo>
                    <a:pt x="4889343" y="2419978"/>
                  </a:lnTo>
                  <a:lnTo>
                    <a:pt x="4928669" y="2395021"/>
                  </a:lnTo>
                  <a:lnTo>
                    <a:pt x="4961437" y="2362253"/>
                  </a:lnTo>
                  <a:lnTo>
                    <a:pt x="4986394" y="2322927"/>
                  </a:lnTo>
                  <a:lnTo>
                    <a:pt x="5002287" y="2278295"/>
                  </a:lnTo>
                  <a:lnTo>
                    <a:pt x="5007863" y="2229612"/>
                  </a:lnTo>
                  <a:lnTo>
                    <a:pt x="5007863" y="210312"/>
                  </a:lnTo>
                  <a:lnTo>
                    <a:pt x="5002287" y="162192"/>
                  </a:lnTo>
                  <a:lnTo>
                    <a:pt x="4986394" y="117965"/>
                  </a:lnTo>
                  <a:lnTo>
                    <a:pt x="4961437" y="78910"/>
                  </a:lnTo>
                  <a:lnTo>
                    <a:pt x="4928669" y="46306"/>
                  </a:lnTo>
                  <a:lnTo>
                    <a:pt x="4889343" y="21433"/>
                  </a:lnTo>
                  <a:lnTo>
                    <a:pt x="4844711" y="5571"/>
                  </a:lnTo>
                  <a:lnTo>
                    <a:pt x="4796027" y="0"/>
                  </a:lnTo>
                  <a:lnTo>
                    <a:pt x="211836" y="0"/>
                  </a:lnTo>
                  <a:lnTo>
                    <a:pt x="163152" y="5571"/>
                  </a:lnTo>
                  <a:lnTo>
                    <a:pt x="118520" y="21433"/>
                  </a:lnTo>
                  <a:lnTo>
                    <a:pt x="79194" y="46306"/>
                  </a:lnTo>
                  <a:lnTo>
                    <a:pt x="46426" y="78910"/>
                  </a:lnTo>
                  <a:lnTo>
                    <a:pt x="21469" y="117965"/>
                  </a:lnTo>
                  <a:lnTo>
                    <a:pt x="5576" y="162192"/>
                  </a:lnTo>
                  <a:lnTo>
                    <a:pt x="0" y="210312"/>
                  </a:lnTo>
                  <a:lnTo>
                    <a:pt x="0" y="2229612"/>
                  </a:lnTo>
                  <a:lnTo>
                    <a:pt x="5576" y="2278295"/>
                  </a:lnTo>
                  <a:lnTo>
                    <a:pt x="21469" y="2322927"/>
                  </a:lnTo>
                  <a:lnTo>
                    <a:pt x="46426" y="2362253"/>
                  </a:lnTo>
                  <a:lnTo>
                    <a:pt x="79194" y="2395021"/>
                  </a:lnTo>
                  <a:lnTo>
                    <a:pt x="118520" y="2419978"/>
                  </a:lnTo>
                  <a:lnTo>
                    <a:pt x="163152" y="2435871"/>
                  </a:lnTo>
                  <a:lnTo>
                    <a:pt x="211836" y="2441448"/>
                  </a:lnTo>
                  <a:close/>
                </a:path>
              </a:pathLst>
            </a:custGeom>
            <a:ln w="4571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9467" y="5768339"/>
              <a:ext cx="4703445" cy="723900"/>
            </a:xfrm>
            <a:custGeom>
              <a:avLst/>
              <a:gdLst/>
              <a:ahLst/>
              <a:cxnLst/>
              <a:rect l="l" t="t" r="r" b="b"/>
              <a:pathLst>
                <a:path w="4703445" h="723900">
                  <a:moveTo>
                    <a:pt x="4642103" y="723900"/>
                  </a:moveTo>
                  <a:lnTo>
                    <a:pt x="60959" y="723900"/>
                  </a:lnTo>
                  <a:lnTo>
                    <a:pt x="37290" y="719089"/>
                  </a:lnTo>
                  <a:lnTo>
                    <a:pt x="17906" y="705993"/>
                  </a:lnTo>
                  <a:lnTo>
                    <a:pt x="4810" y="686609"/>
                  </a:lnTo>
                  <a:lnTo>
                    <a:pt x="0" y="662940"/>
                  </a:lnTo>
                  <a:lnTo>
                    <a:pt x="0" y="60960"/>
                  </a:lnTo>
                  <a:lnTo>
                    <a:pt x="4810" y="37290"/>
                  </a:lnTo>
                  <a:lnTo>
                    <a:pt x="17906" y="17906"/>
                  </a:lnTo>
                  <a:lnTo>
                    <a:pt x="37290" y="4810"/>
                  </a:lnTo>
                  <a:lnTo>
                    <a:pt x="60959" y="0"/>
                  </a:lnTo>
                  <a:lnTo>
                    <a:pt x="4642103" y="0"/>
                  </a:lnTo>
                  <a:lnTo>
                    <a:pt x="4665773" y="4810"/>
                  </a:lnTo>
                  <a:lnTo>
                    <a:pt x="4685156" y="17906"/>
                  </a:lnTo>
                  <a:lnTo>
                    <a:pt x="4698253" y="37290"/>
                  </a:lnTo>
                  <a:lnTo>
                    <a:pt x="4703063" y="60960"/>
                  </a:lnTo>
                  <a:lnTo>
                    <a:pt x="4703063" y="662940"/>
                  </a:lnTo>
                  <a:lnTo>
                    <a:pt x="4698253" y="686609"/>
                  </a:lnTo>
                  <a:lnTo>
                    <a:pt x="4685156" y="705993"/>
                  </a:lnTo>
                  <a:lnTo>
                    <a:pt x="4665773" y="719089"/>
                  </a:lnTo>
                  <a:lnTo>
                    <a:pt x="4642103" y="72390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9467" y="5768339"/>
              <a:ext cx="4703445" cy="723900"/>
            </a:xfrm>
            <a:custGeom>
              <a:avLst/>
              <a:gdLst/>
              <a:ahLst/>
              <a:cxnLst/>
              <a:rect l="l" t="t" r="r" b="b"/>
              <a:pathLst>
                <a:path w="4703445" h="723900">
                  <a:moveTo>
                    <a:pt x="4642103" y="723900"/>
                  </a:moveTo>
                  <a:lnTo>
                    <a:pt x="4665773" y="719089"/>
                  </a:lnTo>
                  <a:lnTo>
                    <a:pt x="4685156" y="705993"/>
                  </a:lnTo>
                  <a:lnTo>
                    <a:pt x="4698253" y="686609"/>
                  </a:lnTo>
                  <a:lnTo>
                    <a:pt x="4703063" y="662940"/>
                  </a:lnTo>
                  <a:lnTo>
                    <a:pt x="4703063" y="60960"/>
                  </a:lnTo>
                  <a:lnTo>
                    <a:pt x="4698253" y="37290"/>
                  </a:lnTo>
                  <a:lnTo>
                    <a:pt x="4685156" y="17906"/>
                  </a:lnTo>
                  <a:lnTo>
                    <a:pt x="4665773" y="4810"/>
                  </a:lnTo>
                  <a:lnTo>
                    <a:pt x="4642103" y="0"/>
                  </a:lnTo>
                  <a:lnTo>
                    <a:pt x="60959" y="0"/>
                  </a:lnTo>
                  <a:lnTo>
                    <a:pt x="37290" y="4810"/>
                  </a:lnTo>
                  <a:lnTo>
                    <a:pt x="17906" y="17906"/>
                  </a:lnTo>
                  <a:lnTo>
                    <a:pt x="4810" y="37290"/>
                  </a:lnTo>
                  <a:lnTo>
                    <a:pt x="0" y="60960"/>
                  </a:lnTo>
                  <a:lnTo>
                    <a:pt x="0" y="662940"/>
                  </a:lnTo>
                  <a:lnTo>
                    <a:pt x="4810" y="686609"/>
                  </a:lnTo>
                  <a:lnTo>
                    <a:pt x="17906" y="705993"/>
                  </a:lnTo>
                  <a:lnTo>
                    <a:pt x="37290" y="719089"/>
                  </a:lnTo>
                  <a:lnTo>
                    <a:pt x="60959" y="723900"/>
                  </a:lnTo>
                  <a:lnTo>
                    <a:pt x="4642103" y="723900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1032" y="5815584"/>
              <a:ext cx="3662171" cy="548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1032" y="5870448"/>
              <a:ext cx="4064507" cy="2240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7327" y="6196584"/>
              <a:ext cx="57912" cy="2788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70960" y="6196584"/>
              <a:ext cx="742187" cy="2788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69948" y="4895088"/>
              <a:ext cx="4703445" cy="722630"/>
            </a:xfrm>
            <a:custGeom>
              <a:avLst/>
              <a:gdLst/>
              <a:ahLst/>
              <a:cxnLst/>
              <a:rect l="l" t="t" r="r" b="b"/>
              <a:pathLst>
                <a:path w="4703445" h="722629">
                  <a:moveTo>
                    <a:pt x="4642103" y="722375"/>
                  </a:moveTo>
                  <a:lnTo>
                    <a:pt x="60959" y="722375"/>
                  </a:lnTo>
                  <a:lnTo>
                    <a:pt x="37290" y="717803"/>
                  </a:lnTo>
                  <a:lnTo>
                    <a:pt x="17906" y="705230"/>
                  </a:lnTo>
                  <a:lnTo>
                    <a:pt x="4810" y="686371"/>
                  </a:lnTo>
                  <a:lnTo>
                    <a:pt x="0" y="662939"/>
                  </a:lnTo>
                  <a:lnTo>
                    <a:pt x="0" y="59435"/>
                  </a:lnTo>
                  <a:lnTo>
                    <a:pt x="4810" y="36004"/>
                  </a:lnTo>
                  <a:lnTo>
                    <a:pt x="17906" y="17144"/>
                  </a:lnTo>
                  <a:lnTo>
                    <a:pt x="37290" y="4571"/>
                  </a:lnTo>
                  <a:lnTo>
                    <a:pt x="60959" y="0"/>
                  </a:lnTo>
                  <a:lnTo>
                    <a:pt x="4642103" y="0"/>
                  </a:lnTo>
                  <a:lnTo>
                    <a:pt x="4665773" y="4571"/>
                  </a:lnTo>
                  <a:lnTo>
                    <a:pt x="4685156" y="17144"/>
                  </a:lnTo>
                  <a:lnTo>
                    <a:pt x="4698253" y="36004"/>
                  </a:lnTo>
                  <a:lnTo>
                    <a:pt x="4703063" y="59435"/>
                  </a:lnTo>
                  <a:lnTo>
                    <a:pt x="4703063" y="662939"/>
                  </a:lnTo>
                  <a:lnTo>
                    <a:pt x="4698253" y="686371"/>
                  </a:lnTo>
                  <a:lnTo>
                    <a:pt x="4685156" y="705230"/>
                  </a:lnTo>
                  <a:lnTo>
                    <a:pt x="4665773" y="717803"/>
                  </a:lnTo>
                  <a:lnTo>
                    <a:pt x="4642103" y="722375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69948" y="4895088"/>
              <a:ext cx="4703445" cy="722630"/>
            </a:xfrm>
            <a:custGeom>
              <a:avLst/>
              <a:gdLst/>
              <a:ahLst/>
              <a:cxnLst/>
              <a:rect l="l" t="t" r="r" b="b"/>
              <a:pathLst>
                <a:path w="4703445" h="722629">
                  <a:moveTo>
                    <a:pt x="4642103" y="722375"/>
                  </a:moveTo>
                  <a:lnTo>
                    <a:pt x="4665773" y="717803"/>
                  </a:lnTo>
                  <a:lnTo>
                    <a:pt x="4685156" y="705230"/>
                  </a:lnTo>
                  <a:lnTo>
                    <a:pt x="4698253" y="686371"/>
                  </a:lnTo>
                  <a:lnTo>
                    <a:pt x="4703063" y="662939"/>
                  </a:lnTo>
                  <a:lnTo>
                    <a:pt x="4703063" y="59435"/>
                  </a:lnTo>
                  <a:lnTo>
                    <a:pt x="4698253" y="36004"/>
                  </a:lnTo>
                  <a:lnTo>
                    <a:pt x="4685156" y="17144"/>
                  </a:lnTo>
                  <a:lnTo>
                    <a:pt x="4665773" y="4571"/>
                  </a:lnTo>
                  <a:lnTo>
                    <a:pt x="4642103" y="0"/>
                  </a:lnTo>
                  <a:lnTo>
                    <a:pt x="60959" y="0"/>
                  </a:lnTo>
                  <a:lnTo>
                    <a:pt x="37290" y="4571"/>
                  </a:lnTo>
                  <a:lnTo>
                    <a:pt x="17906" y="17144"/>
                  </a:lnTo>
                  <a:lnTo>
                    <a:pt x="4810" y="36004"/>
                  </a:lnTo>
                  <a:lnTo>
                    <a:pt x="0" y="59435"/>
                  </a:lnTo>
                  <a:lnTo>
                    <a:pt x="0" y="662939"/>
                  </a:lnTo>
                  <a:lnTo>
                    <a:pt x="4810" y="686371"/>
                  </a:lnTo>
                  <a:lnTo>
                    <a:pt x="17906" y="705230"/>
                  </a:lnTo>
                  <a:lnTo>
                    <a:pt x="37290" y="717803"/>
                  </a:lnTo>
                  <a:lnTo>
                    <a:pt x="60959" y="722375"/>
                  </a:lnTo>
                  <a:lnTo>
                    <a:pt x="4642103" y="722375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4051" y="5134355"/>
              <a:ext cx="1523999" cy="2788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0316" y="4440936"/>
              <a:ext cx="1761744" cy="278891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810383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963948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/>
          </p:cNvSpPr>
          <p:nvPr/>
        </p:nvSpPr>
        <p:spPr>
          <a:xfrm>
            <a:off x="1029693" y="157481"/>
            <a:ext cx="71177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b="1" kern="0" dirty="0" smtClean="0">
                <a:solidFill>
                  <a:srgbClr val="00B0F0"/>
                </a:solidFill>
              </a:rPr>
              <a:t>Hive</a:t>
            </a:r>
            <a:r>
              <a:rPr lang="en-US" sz="2800" b="1" kern="0" spc="-15" dirty="0" smtClean="0">
                <a:solidFill>
                  <a:srgbClr val="00B0F0"/>
                </a:solidFill>
              </a:rPr>
              <a:t> </a:t>
            </a:r>
            <a:r>
              <a:rPr lang="en-US" sz="2800" b="1" kern="0" dirty="0" smtClean="0">
                <a:solidFill>
                  <a:srgbClr val="00B0F0"/>
                </a:solidFill>
              </a:rPr>
              <a:t>and</a:t>
            </a:r>
            <a:r>
              <a:rPr lang="en-US" sz="2800" b="1" kern="0" spc="5" dirty="0" smtClean="0">
                <a:solidFill>
                  <a:srgbClr val="00B0F0"/>
                </a:solidFill>
              </a:rPr>
              <a:t> </a:t>
            </a:r>
            <a:r>
              <a:rPr lang="en-US" sz="2800" b="1" kern="0" spc="-10" dirty="0" err="1" smtClean="0">
                <a:solidFill>
                  <a:srgbClr val="00B0F0"/>
                </a:solidFill>
              </a:rPr>
              <a:t>HBase</a:t>
            </a:r>
            <a:r>
              <a:rPr lang="en-US" sz="2800" b="1" kern="0" spc="20" dirty="0" smtClean="0">
                <a:solidFill>
                  <a:srgbClr val="00B0F0"/>
                </a:solidFill>
              </a:rPr>
              <a:t> </a:t>
            </a:r>
            <a:r>
              <a:rPr lang="en-US" sz="2800" b="1" kern="0" spc="-30" dirty="0" smtClean="0">
                <a:solidFill>
                  <a:srgbClr val="00B0F0"/>
                </a:solidFill>
              </a:rPr>
              <a:t>are</a:t>
            </a:r>
            <a:r>
              <a:rPr lang="en-US" sz="2800" b="1" kern="0" spc="-15" dirty="0" smtClean="0">
                <a:solidFill>
                  <a:srgbClr val="00B0F0"/>
                </a:solidFill>
              </a:rPr>
              <a:t> </a:t>
            </a:r>
            <a:r>
              <a:rPr lang="en-US" sz="2800" b="1" kern="0" spc="-5" dirty="0" smtClean="0">
                <a:solidFill>
                  <a:srgbClr val="00B0F0"/>
                </a:solidFill>
              </a:rPr>
              <a:t>layers</a:t>
            </a:r>
            <a:r>
              <a:rPr lang="en-US" sz="2800" b="1" kern="0" spc="5" dirty="0" smtClean="0">
                <a:solidFill>
                  <a:srgbClr val="00B0F0"/>
                </a:solidFill>
              </a:rPr>
              <a:t> </a:t>
            </a:r>
            <a:r>
              <a:rPr lang="en-US" sz="2800" b="1" kern="0" spc="-5" dirty="0" smtClean="0">
                <a:solidFill>
                  <a:srgbClr val="00B0F0"/>
                </a:solidFill>
              </a:rPr>
              <a:t>on</a:t>
            </a:r>
            <a:r>
              <a:rPr lang="en-US" sz="2800" b="1" kern="0" spc="5" dirty="0" smtClean="0">
                <a:solidFill>
                  <a:srgbClr val="00B0F0"/>
                </a:solidFill>
              </a:rPr>
              <a:t> </a:t>
            </a:r>
            <a:r>
              <a:rPr lang="en-US" sz="2800" b="1" kern="0" spc="-10" dirty="0" smtClean="0">
                <a:solidFill>
                  <a:srgbClr val="00B0F0"/>
                </a:solidFill>
              </a:rPr>
              <a:t>top</a:t>
            </a:r>
            <a:r>
              <a:rPr lang="en-US" sz="2800" b="1" kern="0" spc="5" dirty="0" smtClean="0">
                <a:solidFill>
                  <a:srgbClr val="00B0F0"/>
                </a:solidFill>
              </a:rPr>
              <a:t> </a:t>
            </a:r>
            <a:r>
              <a:rPr lang="en-US" sz="2800" b="1" kern="0" spc="-5" dirty="0" smtClean="0">
                <a:solidFill>
                  <a:srgbClr val="00B0F0"/>
                </a:solidFill>
              </a:rPr>
              <a:t>of </a:t>
            </a:r>
            <a:r>
              <a:rPr lang="en-US" sz="2800" b="1" kern="0" dirty="0" err="1" smtClean="0">
                <a:solidFill>
                  <a:srgbClr val="00B0F0"/>
                </a:solidFill>
              </a:rPr>
              <a:t>Hadoop</a:t>
            </a:r>
            <a:endParaRPr lang="en-US" sz="2800" b="1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04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0975" y="835152"/>
            <a:ext cx="7355205" cy="5979160"/>
          </a:xfrm>
          <a:custGeom>
            <a:avLst/>
            <a:gdLst/>
            <a:ahLst/>
            <a:cxnLst/>
            <a:rect l="l" t="t" r="r" b="b"/>
            <a:pathLst>
              <a:path w="7355205" h="5979159">
                <a:moveTo>
                  <a:pt x="7354824" y="5978651"/>
                </a:moveTo>
                <a:lnTo>
                  <a:pt x="0" y="5978651"/>
                </a:lnTo>
                <a:lnTo>
                  <a:pt x="0" y="0"/>
                </a:lnTo>
                <a:lnTo>
                  <a:pt x="7354824" y="0"/>
                </a:lnTo>
                <a:lnTo>
                  <a:pt x="7354824" y="5978651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345" dirty="0">
                <a:solidFill>
                  <a:srgbClr val="F7F6F2"/>
                </a:solidFill>
                <a:latin typeface="Georgia"/>
                <a:cs typeface="Georgia"/>
              </a:rPr>
              <a:t></a:t>
            </a:r>
            <a:r>
              <a:rPr b="0" spc="-434" dirty="0">
                <a:solidFill>
                  <a:srgbClr val="F7F6F2"/>
                </a:solidFill>
                <a:latin typeface="Georgia"/>
                <a:cs typeface="Georgia"/>
              </a:rPr>
              <a:t> </a:t>
            </a:r>
            <a:r>
              <a:rPr dirty="0"/>
              <a:t>Hive</a:t>
            </a:r>
            <a:r>
              <a:rPr spc="-1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HBase</a:t>
            </a:r>
            <a:r>
              <a:rPr spc="20" dirty="0"/>
              <a:t> </a:t>
            </a:r>
            <a:r>
              <a:rPr spc="-30" dirty="0"/>
              <a:t>are</a:t>
            </a:r>
            <a:r>
              <a:rPr spc="-15" dirty="0"/>
              <a:t> </a:t>
            </a:r>
            <a:r>
              <a:rPr spc="-5" dirty="0"/>
              <a:t>layers</a:t>
            </a:r>
            <a:r>
              <a:rPr spc="5" dirty="0"/>
              <a:t> </a:t>
            </a:r>
            <a:r>
              <a:rPr spc="-5" dirty="0"/>
              <a:t>on</a:t>
            </a:r>
            <a:r>
              <a:rPr spc="5" dirty="0"/>
              <a:t> </a:t>
            </a:r>
            <a:r>
              <a:rPr spc="-10" dirty="0"/>
              <a:t>top</a:t>
            </a:r>
            <a:r>
              <a:rPr spc="5" dirty="0"/>
              <a:t> </a:t>
            </a:r>
            <a:r>
              <a:rPr spc="-5" dirty="0"/>
              <a:t>of </a:t>
            </a:r>
            <a:r>
              <a:rPr dirty="0"/>
              <a:t>Hadoop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b="0" spc="-30" dirty="0">
                <a:solidFill>
                  <a:srgbClr val="F7F6F2"/>
                </a:solidFill>
                <a:latin typeface="Georgia"/>
                <a:cs typeface="Georgia"/>
              </a:rPr>
              <a:t></a:t>
            </a:r>
            <a:r>
              <a:rPr spc="-30" dirty="0"/>
              <a:t>HBase</a:t>
            </a:r>
            <a:r>
              <a:rPr spc="-20" dirty="0"/>
              <a:t> </a:t>
            </a:r>
            <a:r>
              <a:rPr dirty="0"/>
              <a:t>&amp;</a:t>
            </a:r>
            <a:r>
              <a:rPr spc="5" dirty="0"/>
              <a:t> </a:t>
            </a:r>
            <a:r>
              <a:rPr dirty="0"/>
              <a:t>Hive</a:t>
            </a:r>
            <a:r>
              <a:rPr spc="-40" dirty="0"/>
              <a:t> </a:t>
            </a:r>
            <a:r>
              <a:rPr spc="-15" dirty="0"/>
              <a:t>are</a:t>
            </a:r>
            <a:r>
              <a:rPr spc="-20" dirty="0"/>
              <a:t> </a:t>
            </a:r>
            <a:r>
              <a:rPr dirty="0"/>
              <a:t>applications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b="0" spc="-25" dirty="0">
                <a:solidFill>
                  <a:srgbClr val="F7F6F2"/>
                </a:solidFill>
                <a:latin typeface="Georgia"/>
                <a:cs typeface="Georgia"/>
              </a:rPr>
              <a:t></a:t>
            </a:r>
            <a:r>
              <a:rPr spc="-25" dirty="0"/>
              <a:t>Provide</a:t>
            </a:r>
            <a:r>
              <a:rPr spc="-20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dirty="0"/>
              <a:t>interface</a:t>
            </a:r>
            <a:r>
              <a:rPr spc="-45" dirty="0"/>
              <a:t> </a:t>
            </a:r>
            <a:r>
              <a:rPr spc="5" dirty="0"/>
              <a:t>to</a:t>
            </a:r>
            <a:r>
              <a:rPr spc="-35" dirty="0"/>
              <a:t> </a:t>
            </a:r>
            <a:r>
              <a:rPr dirty="0"/>
              <a:t>data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the </a:t>
            </a:r>
            <a:r>
              <a:rPr spc="-5" dirty="0"/>
              <a:t>HDFS</a:t>
            </a:r>
          </a:p>
          <a:p>
            <a:pPr marL="299085" marR="5080" indent="-287020">
              <a:lnSpc>
                <a:spcPct val="100000"/>
              </a:lnSpc>
              <a:spcBef>
                <a:spcPts val="575"/>
              </a:spcBef>
            </a:pPr>
            <a:r>
              <a:rPr b="0" spc="-25" dirty="0">
                <a:solidFill>
                  <a:srgbClr val="F7F6F2"/>
                </a:solidFill>
                <a:latin typeface="Georgia"/>
                <a:cs typeface="Georgia"/>
              </a:rPr>
              <a:t></a:t>
            </a:r>
            <a:r>
              <a:rPr spc="-25" dirty="0"/>
              <a:t>Other</a:t>
            </a:r>
            <a:r>
              <a:rPr spc="-70" dirty="0"/>
              <a:t> </a:t>
            </a:r>
            <a:r>
              <a:rPr spc="-10" dirty="0"/>
              <a:t>programs</a:t>
            </a:r>
            <a:r>
              <a:rPr spc="20" dirty="0"/>
              <a:t> </a:t>
            </a:r>
            <a:r>
              <a:rPr dirty="0"/>
              <a:t>or</a:t>
            </a:r>
            <a:r>
              <a:rPr spc="-95" dirty="0"/>
              <a:t> </a:t>
            </a:r>
            <a:r>
              <a:rPr dirty="0"/>
              <a:t>applications</a:t>
            </a:r>
            <a:r>
              <a:rPr spc="-30" dirty="0"/>
              <a:t> </a:t>
            </a:r>
            <a:r>
              <a:rPr spc="5" dirty="0"/>
              <a:t>may</a:t>
            </a:r>
            <a:r>
              <a:rPr spc="-30" dirty="0"/>
              <a:t> </a:t>
            </a:r>
            <a:r>
              <a:rPr dirty="0"/>
              <a:t>use Hive</a:t>
            </a:r>
            <a:r>
              <a:rPr spc="-15" dirty="0"/>
              <a:t> </a:t>
            </a:r>
            <a:r>
              <a:rPr dirty="0"/>
              <a:t>or </a:t>
            </a:r>
            <a:r>
              <a:rPr spc="-585" dirty="0"/>
              <a:t> </a:t>
            </a:r>
            <a:r>
              <a:rPr spc="-5" dirty="0"/>
              <a:t>HBase</a:t>
            </a:r>
            <a:r>
              <a:rPr spc="-15" dirty="0"/>
              <a:t> </a:t>
            </a:r>
            <a:r>
              <a:rPr dirty="0"/>
              <a:t>as</a:t>
            </a:r>
            <a:r>
              <a:rPr spc="25" dirty="0"/>
              <a:t> </a:t>
            </a:r>
            <a:r>
              <a:rPr dirty="0"/>
              <a:t>an intermediate</a:t>
            </a:r>
            <a:r>
              <a:rPr spc="-60" dirty="0"/>
              <a:t> </a:t>
            </a:r>
            <a:r>
              <a:rPr dirty="0"/>
              <a:t>layer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292603" y="3816603"/>
            <a:ext cx="4483100" cy="2687320"/>
            <a:chOff x="2292603" y="3816603"/>
            <a:chExt cx="4483100" cy="2687320"/>
          </a:xfrm>
        </p:grpSpPr>
        <p:sp>
          <p:nvSpPr>
            <p:cNvPr id="6" name="object 6"/>
            <p:cNvSpPr/>
            <p:nvPr/>
          </p:nvSpPr>
          <p:spPr>
            <a:xfrm>
              <a:off x="2295143" y="3819143"/>
              <a:ext cx="4478020" cy="2682240"/>
            </a:xfrm>
            <a:custGeom>
              <a:avLst/>
              <a:gdLst/>
              <a:ahLst/>
              <a:cxnLst/>
              <a:rect l="l" t="t" r="r" b="b"/>
              <a:pathLst>
                <a:path w="4478020" h="2682240">
                  <a:moveTo>
                    <a:pt x="4300728" y="2682240"/>
                  </a:moveTo>
                  <a:lnTo>
                    <a:pt x="176783" y="2682240"/>
                  </a:lnTo>
                  <a:lnTo>
                    <a:pt x="129822" y="2675918"/>
                  </a:lnTo>
                  <a:lnTo>
                    <a:pt x="87601" y="2658081"/>
                  </a:lnTo>
                  <a:lnTo>
                    <a:pt x="51815" y="2630424"/>
                  </a:lnTo>
                  <a:lnTo>
                    <a:pt x="24158" y="2594638"/>
                  </a:lnTo>
                  <a:lnTo>
                    <a:pt x="6321" y="2552417"/>
                  </a:lnTo>
                  <a:lnTo>
                    <a:pt x="0" y="2505456"/>
                  </a:lnTo>
                  <a:lnTo>
                    <a:pt x="0" y="176783"/>
                  </a:lnTo>
                  <a:lnTo>
                    <a:pt x="6321" y="129822"/>
                  </a:lnTo>
                  <a:lnTo>
                    <a:pt x="24158" y="87601"/>
                  </a:lnTo>
                  <a:lnTo>
                    <a:pt x="51815" y="51816"/>
                  </a:lnTo>
                  <a:lnTo>
                    <a:pt x="87601" y="24158"/>
                  </a:lnTo>
                  <a:lnTo>
                    <a:pt x="129822" y="6321"/>
                  </a:lnTo>
                  <a:lnTo>
                    <a:pt x="176783" y="0"/>
                  </a:lnTo>
                  <a:lnTo>
                    <a:pt x="4300728" y="0"/>
                  </a:lnTo>
                  <a:lnTo>
                    <a:pt x="4347689" y="6321"/>
                  </a:lnTo>
                  <a:lnTo>
                    <a:pt x="4389910" y="24158"/>
                  </a:lnTo>
                  <a:lnTo>
                    <a:pt x="4425696" y="51816"/>
                  </a:lnTo>
                  <a:lnTo>
                    <a:pt x="4453353" y="87601"/>
                  </a:lnTo>
                  <a:lnTo>
                    <a:pt x="4471190" y="129822"/>
                  </a:lnTo>
                  <a:lnTo>
                    <a:pt x="4477512" y="176783"/>
                  </a:lnTo>
                  <a:lnTo>
                    <a:pt x="4477512" y="2505456"/>
                  </a:lnTo>
                  <a:lnTo>
                    <a:pt x="4471190" y="2552417"/>
                  </a:lnTo>
                  <a:lnTo>
                    <a:pt x="4453353" y="2594638"/>
                  </a:lnTo>
                  <a:lnTo>
                    <a:pt x="4425696" y="2630424"/>
                  </a:lnTo>
                  <a:lnTo>
                    <a:pt x="4389910" y="2658081"/>
                  </a:lnTo>
                  <a:lnTo>
                    <a:pt x="4347689" y="2675918"/>
                  </a:lnTo>
                  <a:lnTo>
                    <a:pt x="4300728" y="2682240"/>
                  </a:lnTo>
                  <a:close/>
                </a:path>
              </a:pathLst>
            </a:custGeom>
            <a:solidFill>
              <a:srgbClr val="9EA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3" y="3819143"/>
              <a:ext cx="4478020" cy="2682240"/>
            </a:xfrm>
            <a:custGeom>
              <a:avLst/>
              <a:gdLst/>
              <a:ahLst/>
              <a:cxnLst/>
              <a:rect l="l" t="t" r="r" b="b"/>
              <a:pathLst>
                <a:path w="4478020" h="2682240">
                  <a:moveTo>
                    <a:pt x="176783" y="2682240"/>
                  </a:moveTo>
                  <a:lnTo>
                    <a:pt x="4300727" y="2682240"/>
                  </a:lnTo>
                  <a:lnTo>
                    <a:pt x="4347689" y="2675918"/>
                  </a:lnTo>
                  <a:lnTo>
                    <a:pt x="4389910" y="2658081"/>
                  </a:lnTo>
                  <a:lnTo>
                    <a:pt x="4425695" y="2630424"/>
                  </a:lnTo>
                  <a:lnTo>
                    <a:pt x="4453353" y="2594638"/>
                  </a:lnTo>
                  <a:lnTo>
                    <a:pt x="4471190" y="2552417"/>
                  </a:lnTo>
                  <a:lnTo>
                    <a:pt x="4477511" y="2505456"/>
                  </a:lnTo>
                  <a:lnTo>
                    <a:pt x="4477511" y="176783"/>
                  </a:lnTo>
                  <a:lnTo>
                    <a:pt x="4471190" y="129822"/>
                  </a:lnTo>
                  <a:lnTo>
                    <a:pt x="4453353" y="87601"/>
                  </a:lnTo>
                  <a:lnTo>
                    <a:pt x="4425695" y="51816"/>
                  </a:lnTo>
                  <a:lnTo>
                    <a:pt x="4389910" y="24158"/>
                  </a:lnTo>
                  <a:lnTo>
                    <a:pt x="4347689" y="6321"/>
                  </a:lnTo>
                  <a:lnTo>
                    <a:pt x="4300727" y="0"/>
                  </a:lnTo>
                  <a:lnTo>
                    <a:pt x="176783" y="0"/>
                  </a:lnTo>
                  <a:lnTo>
                    <a:pt x="129822" y="6321"/>
                  </a:lnTo>
                  <a:lnTo>
                    <a:pt x="87601" y="24158"/>
                  </a:lnTo>
                  <a:lnTo>
                    <a:pt x="51815" y="51816"/>
                  </a:lnTo>
                  <a:lnTo>
                    <a:pt x="24158" y="87601"/>
                  </a:lnTo>
                  <a:lnTo>
                    <a:pt x="6321" y="129822"/>
                  </a:lnTo>
                  <a:lnTo>
                    <a:pt x="0" y="176783"/>
                  </a:lnTo>
                  <a:lnTo>
                    <a:pt x="0" y="2505456"/>
                  </a:lnTo>
                  <a:lnTo>
                    <a:pt x="6321" y="2552417"/>
                  </a:lnTo>
                  <a:lnTo>
                    <a:pt x="24158" y="2594638"/>
                  </a:lnTo>
                  <a:lnTo>
                    <a:pt x="51815" y="2630424"/>
                  </a:lnTo>
                  <a:lnTo>
                    <a:pt x="87601" y="2658081"/>
                  </a:lnTo>
                  <a:lnTo>
                    <a:pt x="129822" y="2675918"/>
                  </a:lnTo>
                  <a:lnTo>
                    <a:pt x="176783" y="2682240"/>
                  </a:lnTo>
                  <a:close/>
                </a:path>
              </a:pathLst>
            </a:custGeom>
            <a:ln w="457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2864" y="5710427"/>
              <a:ext cx="3558540" cy="607060"/>
            </a:xfrm>
            <a:custGeom>
              <a:avLst/>
              <a:gdLst/>
              <a:ahLst/>
              <a:cxnLst/>
              <a:rect l="l" t="t" r="r" b="b"/>
              <a:pathLst>
                <a:path w="3558540" h="607060">
                  <a:moveTo>
                    <a:pt x="3508248" y="606551"/>
                  </a:moveTo>
                  <a:lnTo>
                    <a:pt x="50291" y="606551"/>
                  </a:lnTo>
                  <a:lnTo>
                    <a:pt x="30860" y="602551"/>
                  </a:lnTo>
                  <a:lnTo>
                    <a:pt x="14858" y="591692"/>
                  </a:lnTo>
                  <a:lnTo>
                    <a:pt x="4000" y="575690"/>
                  </a:lnTo>
                  <a:lnTo>
                    <a:pt x="0" y="556259"/>
                  </a:lnTo>
                  <a:lnTo>
                    <a:pt x="0" y="51815"/>
                  </a:lnTo>
                  <a:lnTo>
                    <a:pt x="4000" y="31503"/>
                  </a:lnTo>
                  <a:lnTo>
                    <a:pt x="14858" y="15049"/>
                  </a:lnTo>
                  <a:lnTo>
                    <a:pt x="30860" y="4024"/>
                  </a:lnTo>
                  <a:lnTo>
                    <a:pt x="50291" y="0"/>
                  </a:lnTo>
                  <a:lnTo>
                    <a:pt x="3508248" y="0"/>
                  </a:lnTo>
                  <a:lnTo>
                    <a:pt x="3527679" y="4024"/>
                  </a:lnTo>
                  <a:lnTo>
                    <a:pt x="3543681" y="15049"/>
                  </a:lnTo>
                  <a:lnTo>
                    <a:pt x="3554539" y="31503"/>
                  </a:lnTo>
                  <a:lnTo>
                    <a:pt x="3558540" y="51815"/>
                  </a:lnTo>
                  <a:lnTo>
                    <a:pt x="3558540" y="556259"/>
                  </a:lnTo>
                  <a:lnTo>
                    <a:pt x="3554539" y="575690"/>
                  </a:lnTo>
                  <a:lnTo>
                    <a:pt x="3543681" y="591692"/>
                  </a:lnTo>
                  <a:lnTo>
                    <a:pt x="3527679" y="602551"/>
                  </a:lnTo>
                  <a:lnTo>
                    <a:pt x="3508248" y="606551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2864" y="5710427"/>
              <a:ext cx="3558540" cy="607060"/>
            </a:xfrm>
            <a:custGeom>
              <a:avLst/>
              <a:gdLst/>
              <a:ahLst/>
              <a:cxnLst/>
              <a:rect l="l" t="t" r="r" b="b"/>
              <a:pathLst>
                <a:path w="3558540" h="607060">
                  <a:moveTo>
                    <a:pt x="3508248" y="606551"/>
                  </a:moveTo>
                  <a:lnTo>
                    <a:pt x="3527679" y="602551"/>
                  </a:lnTo>
                  <a:lnTo>
                    <a:pt x="3543681" y="591692"/>
                  </a:lnTo>
                  <a:lnTo>
                    <a:pt x="3554539" y="575690"/>
                  </a:lnTo>
                  <a:lnTo>
                    <a:pt x="3558540" y="556259"/>
                  </a:lnTo>
                  <a:lnTo>
                    <a:pt x="3558540" y="51815"/>
                  </a:lnTo>
                  <a:lnTo>
                    <a:pt x="3554539" y="31503"/>
                  </a:lnTo>
                  <a:lnTo>
                    <a:pt x="3543681" y="15049"/>
                  </a:lnTo>
                  <a:lnTo>
                    <a:pt x="3527679" y="4024"/>
                  </a:lnTo>
                  <a:lnTo>
                    <a:pt x="3508248" y="0"/>
                  </a:lnTo>
                  <a:lnTo>
                    <a:pt x="50291" y="0"/>
                  </a:lnTo>
                  <a:lnTo>
                    <a:pt x="30860" y="4024"/>
                  </a:lnTo>
                  <a:lnTo>
                    <a:pt x="14858" y="15049"/>
                  </a:lnTo>
                  <a:lnTo>
                    <a:pt x="4000" y="31503"/>
                  </a:lnTo>
                  <a:lnTo>
                    <a:pt x="0" y="51815"/>
                  </a:lnTo>
                  <a:lnTo>
                    <a:pt x="0" y="556259"/>
                  </a:lnTo>
                  <a:lnTo>
                    <a:pt x="4000" y="575690"/>
                  </a:lnTo>
                  <a:lnTo>
                    <a:pt x="14858" y="591692"/>
                  </a:lnTo>
                  <a:lnTo>
                    <a:pt x="30860" y="602551"/>
                  </a:lnTo>
                  <a:lnTo>
                    <a:pt x="50291" y="606551"/>
                  </a:lnTo>
                  <a:lnTo>
                    <a:pt x="3508248" y="606551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2111" y="5750051"/>
              <a:ext cx="3401567" cy="2331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7803" y="6068567"/>
              <a:ext cx="48767" cy="2331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4672" y="6068567"/>
              <a:ext cx="621791" cy="2331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09999" y="5038343"/>
              <a:ext cx="2860675" cy="605155"/>
            </a:xfrm>
            <a:custGeom>
              <a:avLst/>
              <a:gdLst/>
              <a:ahLst/>
              <a:cxnLst/>
              <a:rect l="l" t="t" r="r" b="b"/>
              <a:pathLst>
                <a:path w="2860675" h="605154">
                  <a:moveTo>
                    <a:pt x="2810256" y="605028"/>
                  </a:moveTo>
                  <a:lnTo>
                    <a:pt x="50291" y="605028"/>
                  </a:lnTo>
                  <a:lnTo>
                    <a:pt x="30218" y="601027"/>
                  </a:lnTo>
                  <a:lnTo>
                    <a:pt x="14287" y="590169"/>
                  </a:lnTo>
                  <a:lnTo>
                    <a:pt x="3786" y="574167"/>
                  </a:lnTo>
                  <a:lnTo>
                    <a:pt x="0" y="554736"/>
                  </a:lnTo>
                  <a:lnTo>
                    <a:pt x="0" y="50291"/>
                  </a:lnTo>
                  <a:lnTo>
                    <a:pt x="3786" y="30860"/>
                  </a:lnTo>
                  <a:lnTo>
                    <a:pt x="14287" y="14859"/>
                  </a:lnTo>
                  <a:lnTo>
                    <a:pt x="30218" y="4000"/>
                  </a:lnTo>
                  <a:lnTo>
                    <a:pt x="50291" y="0"/>
                  </a:lnTo>
                  <a:lnTo>
                    <a:pt x="2810256" y="0"/>
                  </a:lnTo>
                  <a:lnTo>
                    <a:pt x="2829687" y="4000"/>
                  </a:lnTo>
                  <a:lnTo>
                    <a:pt x="2845689" y="14859"/>
                  </a:lnTo>
                  <a:lnTo>
                    <a:pt x="2856547" y="30860"/>
                  </a:lnTo>
                  <a:lnTo>
                    <a:pt x="2860548" y="50291"/>
                  </a:lnTo>
                  <a:lnTo>
                    <a:pt x="2860548" y="554736"/>
                  </a:lnTo>
                  <a:lnTo>
                    <a:pt x="2856547" y="574167"/>
                  </a:lnTo>
                  <a:lnTo>
                    <a:pt x="2845689" y="590169"/>
                  </a:lnTo>
                  <a:lnTo>
                    <a:pt x="2829687" y="601027"/>
                  </a:lnTo>
                  <a:lnTo>
                    <a:pt x="2810256" y="605028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9999" y="5038343"/>
              <a:ext cx="2860675" cy="605155"/>
            </a:xfrm>
            <a:custGeom>
              <a:avLst/>
              <a:gdLst/>
              <a:ahLst/>
              <a:cxnLst/>
              <a:rect l="l" t="t" r="r" b="b"/>
              <a:pathLst>
                <a:path w="2860675" h="605154">
                  <a:moveTo>
                    <a:pt x="2810256" y="605027"/>
                  </a:moveTo>
                  <a:lnTo>
                    <a:pt x="2829687" y="601027"/>
                  </a:lnTo>
                  <a:lnTo>
                    <a:pt x="2845689" y="590168"/>
                  </a:lnTo>
                  <a:lnTo>
                    <a:pt x="2856547" y="574166"/>
                  </a:lnTo>
                  <a:lnTo>
                    <a:pt x="2860548" y="554735"/>
                  </a:lnTo>
                  <a:lnTo>
                    <a:pt x="2860548" y="50291"/>
                  </a:lnTo>
                  <a:lnTo>
                    <a:pt x="2856547" y="30860"/>
                  </a:lnTo>
                  <a:lnTo>
                    <a:pt x="2845689" y="14859"/>
                  </a:lnTo>
                  <a:lnTo>
                    <a:pt x="2829687" y="4000"/>
                  </a:lnTo>
                  <a:lnTo>
                    <a:pt x="2810256" y="0"/>
                  </a:lnTo>
                  <a:lnTo>
                    <a:pt x="50291" y="0"/>
                  </a:lnTo>
                  <a:lnTo>
                    <a:pt x="30218" y="4000"/>
                  </a:lnTo>
                  <a:lnTo>
                    <a:pt x="14287" y="14859"/>
                  </a:lnTo>
                  <a:lnTo>
                    <a:pt x="3786" y="30860"/>
                  </a:lnTo>
                  <a:lnTo>
                    <a:pt x="0" y="50291"/>
                  </a:lnTo>
                  <a:lnTo>
                    <a:pt x="0" y="554735"/>
                  </a:lnTo>
                  <a:lnTo>
                    <a:pt x="3786" y="574166"/>
                  </a:lnTo>
                  <a:lnTo>
                    <a:pt x="14287" y="590168"/>
                  </a:lnTo>
                  <a:lnTo>
                    <a:pt x="30218" y="601027"/>
                  </a:lnTo>
                  <a:lnTo>
                    <a:pt x="50291" y="605027"/>
                  </a:lnTo>
                  <a:lnTo>
                    <a:pt x="2810256" y="605027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5527" y="5237987"/>
              <a:ext cx="1277111" cy="2331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7432" y="4018788"/>
              <a:ext cx="1475232" cy="2331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10000" y="4373879"/>
              <a:ext cx="1362710" cy="605155"/>
            </a:xfrm>
            <a:custGeom>
              <a:avLst/>
              <a:gdLst/>
              <a:ahLst/>
              <a:cxnLst/>
              <a:rect l="l" t="t" r="r" b="b"/>
              <a:pathLst>
                <a:path w="1362710" h="605154">
                  <a:moveTo>
                    <a:pt x="1312163" y="605028"/>
                  </a:moveTo>
                  <a:lnTo>
                    <a:pt x="50291" y="605028"/>
                  </a:lnTo>
                  <a:lnTo>
                    <a:pt x="30218" y="601241"/>
                  </a:lnTo>
                  <a:lnTo>
                    <a:pt x="14287" y="590740"/>
                  </a:lnTo>
                  <a:lnTo>
                    <a:pt x="3786" y="574809"/>
                  </a:lnTo>
                  <a:lnTo>
                    <a:pt x="0" y="554736"/>
                  </a:lnTo>
                  <a:lnTo>
                    <a:pt x="0" y="50291"/>
                  </a:lnTo>
                  <a:lnTo>
                    <a:pt x="3786" y="30860"/>
                  </a:lnTo>
                  <a:lnTo>
                    <a:pt x="14287" y="14859"/>
                  </a:lnTo>
                  <a:lnTo>
                    <a:pt x="30218" y="4000"/>
                  </a:lnTo>
                  <a:lnTo>
                    <a:pt x="50291" y="0"/>
                  </a:lnTo>
                  <a:lnTo>
                    <a:pt x="1312163" y="0"/>
                  </a:lnTo>
                  <a:lnTo>
                    <a:pt x="1331594" y="4000"/>
                  </a:lnTo>
                  <a:lnTo>
                    <a:pt x="1347596" y="14859"/>
                  </a:lnTo>
                  <a:lnTo>
                    <a:pt x="1358455" y="30860"/>
                  </a:lnTo>
                  <a:lnTo>
                    <a:pt x="1362455" y="50291"/>
                  </a:lnTo>
                  <a:lnTo>
                    <a:pt x="1362455" y="554736"/>
                  </a:lnTo>
                  <a:lnTo>
                    <a:pt x="1358455" y="574809"/>
                  </a:lnTo>
                  <a:lnTo>
                    <a:pt x="1347596" y="590740"/>
                  </a:lnTo>
                  <a:lnTo>
                    <a:pt x="1331594" y="601241"/>
                  </a:lnTo>
                  <a:lnTo>
                    <a:pt x="1312163" y="605028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0000" y="4373879"/>
              <a:ext cx="1362710" cy="605155"/>
            </a:xfrm>
            <a:custGeom>
              <a:avLst/>
              <a:gdLst/>
              <a:ahLst/>
              <a:cxnLst/>
              <a:rect l="l" t="t" r="r" b="b"/>
              <a:pathLst>
                <a:path w="1362710" h="605154">
                  <a:moveTo>
                    <a:pt x="1312163" y="605027"/>
                  </a:moveTo>
                  <a:lnTo>
                    <a:pt x="1331594" y="601241"/>
                  </a:lnTo>
                  <a:lnTo>
                    <a:pt x="1347596" y="590740"/>
                  </a:lnTo>
                  <a:lnTo>
                    <a:pt x="1358455" y="574809"/>
                  </a:lnTo>
                  <a:lnTo>
                    <a:pt x="1362455" y="554735"/>
                  </a:lnTo>
                  <a:lnTo>
                    <a:pt x="1362455" y="50291"/>
                  </a:lnTo>
                  <a:lnTo>
                    <a:pt x="1358455" y="30860"/>
                  </a:lnTo>
                  <a:lnTo>
                    <a:pt x="1347596" y="14859"/>
                  </a:lnTo>
                  <a:lnTo>
                    <a:pt x="1331594" y="4000"/>
                  </a:lnTo>
                  <a:lnTo>
                    <a:pt x="1312163" y="0"/>
                  </a:lnTo>
                  <a:lnTo>
                    <a:pt x="50291" y="0"/>
                  </a:lnTo>
                  <a:lnTo>
                    <a:pt x="30218" y="4000"/>
                  </a:lnTo>
                  <a:lnTo>
                    <a:pt x="14287" y="14859"/>
                  </a:lnTo>
                  <a:lnTo>
                    <a:pt x="3786" y="30860"/>
                  </a:lnTo>
                  <a:lnTo>
                    <a:pt x="0" y="50291"/>
                  </a:lnTo>
                  <a:lnTo>
                    <a:pt x="0" y="554735"/>
                  </a:lnTo>
                  <a:lnTo>
                    <a:pt x="3786" y="574809"/>
                  </a:lnTo>
                  <a:lnTo>
                    <a:pt x="14287" y="590740"/>
                  </a:lnTo>
                  <a:lnTo>
                    <a:pt x="30218" y="601241"/>
                  </a:lnTo>
                  <a:lnTo>
                    <a:pt x="50291" y="605027"/>
                  </a:lnTo>
                  <a:lnTo>
                    <a:pt x="1312163" y="605027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70248" y="4581143"/>
              <a:ext cx="451103" cy="1783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248655" y="4373879"/>
              <a:ext cx="1388745" cy="605155"/>
            </a:xfrm>
            <a:custGeom>
              <a:avLst/>
              <a:gdLst/>
              <a:ahLst/>
              <a:cxnLst/>
              <a:rect l="l" t="t" r="r" b="b"/>
              <a:pathLst>
                <a:path w="1388745" h="605154">
                  <a:moveTo>
                    <a:pt x="1336548" y="605028"/>
                  </a:moveTo>
                  <a:lnTo>
                    <a:pt x="50292" y="605028"/>
                  </a:lnTo>
                  <a:lnTo>
                    <a:pt x="30218" y="601241"/>
                  </a:lnTo>
                  <a:lnTo>
                    <a:pt x="14287" y="590740"/>
                  </a:lnTo>
                  <a:lnTo>
                    <a:pt x="3786" y="574809"/>
                  </a:lnTo>
                  <a:lnTo>
                    <a:pt x="0" y="554736"/>
                  </a:lnTo>
                  <a:lnTo>
                    <a:pt x="0" y="50291"/>
                  </a:lnTo>
                  <a:lnTo>
                    <a:pt x="3786" y="30860"/>
                  </a:lnTo>
                  <a:lnTo>
                    <a:pt x="14287" y="14859"/>
                  </a:lnTo>
                  <a:lnTo>
                    <a:pt x="30218" y="4000"/>
                  </a:lnTo>
                  <a:lnTo>
                    <a:pt x="50292" y="0"/>
                  </a:lnTo>
                  <a:lnTo>
                    <a:pt x="1336548" y="0"/>
                  </a:lnTo>
                  <a:lnTo>
                    <a:pt x="1356860" y="4000"/>
                  </a:lnTo>
                  <a:lnTo>
                    <a:pt x="1373314" y="14859"/>
                  </a:lnTo>
                  <a:lnTo>
                    <a:pt x="1384339" y="30860"/>
                  </a:lnTo>
                  <a:lnTo>
                    <a:pt x="1388364" y="50291"/>
                  </a:lnTo>
                  <a:lnTo>
                    <a:pt x="1388364" y="554736"/>
                  </a:lnTo>
                  <a:lnTo>
                    <a:pt x="1384339" y="574809"/>
                  </a:lnTo>
                  <a:lnTo>
                    <a:pt x="1373314" y="590740"/>
                  </a:lnTo>
                  <a:lnTo>
                    <a:pt x="1356860" y="601241"/>
                  </a:lnTo>
                  <a:lnTo>
                    <a:pt x="1336548" y="605028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48655" y="4373879"/>
              <a:ext cx="1388745" cy="605155"/>
            </a:xfrm>
            <a:custGeom>
              <a:avLst/>
              <a:gdLst/>
              <a:ahLst/>
              <a:cxnLst/>
              <a:rect l="l" t="t" r="r" b="b"/>
              <a:pathLst>
                <a:path w="1388745" h="605154">
                  <a:moveTo>
                    <a:pt x="1336548" y="605027"/>
                  </a:moveTo>
                  <a:lnTo>
                    <a:pt x="1356860" y="601241"/>
                  </a:lnTo>
                  <a:lnTo>
                    <a:pt x="1373314" y="590740"/>
                  </a:lnTo>
                  <a:lnTo>
                    <a:pt x="1384339" y="574809"/>
                  </a:lnTo>
                  <a:lnTo>
                    <a:pt x="1388364" y="554735"/>
                  </a:lnTo>
                  <a:lnTo>
                    <a:pt x="1388364" y="50291"/>
                  </a:lnTo>
                  <a:lnTo>
                    <a:pt x="1384339" y="30860"/>
                  </a:lnTo>
                  <a:lnTo>
                    <a:pt x="1373314" y="14859"/>
                  </a:lnTo>
                  <a:lnTo>
                    <a:pt x="1356860" y="4000"/>
                  </a:lnTo>
                  <a:lnTo>
                    <a:pt x="1336548" y="0"/>
                  </a:lnTo>
                  <a:lnTo>
                    <a:pt x="50292" y="0"/>
                  </a:lnTo>
                  <a:lnTo>
                    <a:pt x="30218" y="4000"/>
                  </a:lnTo>
                  <a:lnTo>
                    <a:pt x="14287" y="14859"/>
                  </a:lnTo>
                  <a:lnTo>
                    <a:pt x="3786" y="30860"/>
                  </a:lnTo>
                  <a:lnTo>
                    <a:pt x="0" y="50291"/>
                  </a:lnTo>
                  <a:lnTo>
                    <a:pt x="0" y="554735"/>
                  </a:lnTo>
                  <a:lnTo>
                    <a:pt x="3786" y="574809"/>
                  </a:lnTo>
                  <a:lnTo>
                    <a:pt x="14287" y="590740"/>
                  </a:lnTo>
                  <a:lnTo>
                    <a:pt x="30218" y="601241"/>
                  </a:lnTo>
                  <a:lnTo>
                    <a:pt x="50292" y="605027"/>
                  </a:lnTo>
                  <a:lnTo>
                    <a:pt x="1336548" y="605027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0344" y="4581143"/>
              <a:ext cx="298703" cy="22402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02863" y="4373879"/>
              <a:ext cx="657225" cy="1262380"/>
            </a:xfrm>
            <a:custGeom>
              <a:avLst/>
              <a:gdLst/>
              <a:ahLst/>
              <a:cxnLst/>
              <a:rect l="l" t="t" r="r" b="b"/>
              <a:pathLst>
                <a:path w="657225" h="1262379">
                  <a:moveTo>
                    <a:pt x="605028" y="1261871"/>
                  </a:moveTo>
                  <a:lnTo>
                    <a:pt x="50291" y="1261871"/>
                  </a:lnTo>
                  <a:lnTo>
                    <a:pt x="30860" y="1257871"/>
                  </a:lnTo>
                  <a:lnTo>
                    <a:pt x="14859" y="1247012"/>
                  </a:lnTo>
                  <a:lnTo>
                    <a:pt x="4000" y="1231010"/>
                  </a:lnTo>
                  <a:lnTo>
                    <a:pt x="0" y="1211579"/>
                  </a:lnTo>
                  <a:lnTo>
                    <a:pt x="0" y="50291"/>
                  </a:ln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1" y="0"/>
                  </a:lnTo>
                  <a:lnTo>
                    <a:pt x="605028" y="0"/>
                  </a:lnTo>
                  <a:lnTo>
                    <a:pt x="625340" y="4000"/>
                  </a:lnTo>
                  <a:lnTo>
                    <a:pt x="641794" y="14858"/>
                  </a:lnTo>
                  <a:lnTo>
                    <a:pt x="652819" y="30860"/>
                  </a:lnTo>
                  <a:lnTo>
                    <a:pt x="656844" y="50291"/>
                  </a:lnTo>
                  <a:lnTo>
                    <a:pt x="656844" y="1211579"/>
                  </a:lnTo>
                  <a:lnTo>
                    <a:pt x="652819" y="1231010"/>
                  </a:lnTo>
                  <a:lnTo>
                    <a:pt x="641794" y="1247012"/>
                  </a:lnTo>
                  <a:lnTo>
                    <a:pt x="625340" y="1257871"/>
                  </a:lnTo>
                  <a:lnTo>
                    <a:pt x="605028" y="1261871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02863" y="4373879"/>
              <a:ext cx="657225" cy="1262380"/>
            </a:xfrm>
            <a:custGeom>
              <a:avLst/>
              <a:gdLst/>
              <a:ahLst/>
              <a:cxnLst/>
              <a:rect l="l" t="t" r="r" b="b"/>
              <a:pathLst>
                <a:path w="657225" h="1262379">
                  <a:moveTo>
                    <a:pt x="605027" y="1261871"/>
                  </a:moveTo>
                  <a:lnTo>
                    <a:pt x="625340" y="1257871"/>
                  </a:lnTo>
                  <a:lnTo>
                    <a:pt x="641794" y="1247012"/>
                  </a:lnTo>
                  <a:lnTo>
                    <a:pt x="652819" y="1231010"/>
                  </a:lnTo>
                  <a:lnTo>
                    <a:pt x="656843" y="1211579"/>
                  </a:lnTo>
                  <a:lnTo>
                    <a:pt x="656843" y="50291"/>
                  </a:lnTo>
                  <a:lnTo>
                    <a:pt x="652819" y="30860"/>
                  </a:lnTo>
                  <a:lnTo>
                    <a:pt x="641794" y="14858"/>
                  </a:lnTo>
                  <a:lnTo>
                    <a:pt x="625340" y="4000"/>
                  </a:lnTo>
                  <a:lnTo>
                    <a:pt x="605027" y="0"/>
                  </a:lnTo>
                  <a:lnTo>
                    <a:pt x="50291" y="0"/>
                  </a:lnTo>
                  <a:lnTo>
                    <a:pt x="30860" y="4000"/>
                  </a:lnTo>
                  <a:lnTo>
                    <a:pt x="14859" y="14858"/>
                  </a:lnTo>
                  <a:lnTo>
                    <a:pt x="4000" y="30860"/>
                  </a:lnTo>
                  <a:lnTo>
                    <a:pt x="0" y="50291"/>
                  </a:lnTo>
                  <a:lnTo>
                    <a:pt x="0" y="1211579"/>
                  </a:lnTo>
                  <a:lnTo>
                    <a:pt x="4000" y="1231010"/>
                  </a:lnTo>
                  <a:lnTo>
                    <a:pt x="14859" y="1247012"/>
                  </a:lnTo>
                  <a:lnTo>
                    <a:pt x="30860" y="1257871"/>
                  </a:lnTo>
                  <a:lnTo>
                    <a:pt x="50291" y="1261871"/>
                  </a:lnTo>
                  <a:lnTo>
                    <a:pt x="605027" y="1261871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96331" y="4650153"/>
            <a:ext cx="295275" cy="7073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15"/>
              </a:lnSpc>
            </a:pPr>
            <a:r>
              <a:rPr sz="2100" spc="-10" dirty="0">
                <a:latin typeface="Calibri"/>
                <a:cs typeface="Calibri"/>
              </a:rPr>
              <a:t>HB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93346" y="4371498"/>
            <a:ext cx="661670" cy="1922145"/>
            <a:chOff x="2393346" y="4371498"/>
            <a:chExt cx="661670" cy="1922145"/>
          </a:xfrm>
        </p:grpSpPr>
        <p:sp>
          <p:nvSpPr>
            <p:cNvPr id="27" name="object 27"/>
            <p:cNvSpPr/>
            <p:nvPr/>
          </p:nvSpPr>
          <p:spPr>
            <a:xfrm>
              <a:off x="2395728" y="4373879"/>
              <a:ext cx="657225" cy="1917700"/>
            </a:xfrm>
            <a:custGeom>
              <a:avLst/>
              <a:gdLst/>
              <a:ahLst/>
              <a:cxnLst/>
              <a:rect l="l" t="t" r="r" b="b"/>
              <a:pathLst>
                <a:path w="657225" h="1917700">
                  <a:moveTo>
                    <a:pt x="606552" y="1917192"/>
                  </a:moveTo>
                  <a:lnTo>
                    <a:pt x="50291" y="1917192"/>
                  </a:lnTo>
                  <a:lnTo>
                    <a:pt x="30860" y="1913191"/>
                  </a:lnTo>
                  <a:lnTo>
                    <a:pt x="14859" y="1902333"/>
                  </a:lnTo>
                  <a:lnTo>
                    <a:pt x="4000" y="1886331"/>
                  </a:lnTo>
                  <a:lnTo>
                    <a:pt x="0" y="1866900"/>
                  </a:lnTo>
                  <a:lnTo>
                    <a:pt x="0" y="50291"/>
                  </a:lnTo>
                  <a:lnTo>
                    <a:pt x="4000" y="30860"/>
                  </a:lnTo>
                  <a:lnTo>
                    <a:pt x="14859" y="14858"/>
                  </a:lnTo>
                  <a:lnTo>
                    <a:pt x="30860" y="4000"/>
                  </a:lnTo>
                  <a:lnTo>
                    <a:pt x="50291" y="0"/>
                  </a:lnTo>
                  <a:lnTo>
                    <a:pt x="606552" y="0"/>
                  </a:lnTo>
                  <a:lnTo>
                    <a:pt x="625983" y="4000"/>
                  </a:lnTo>
                  <a:lnTo>
                    <a:pt x="641985" y="14858"/>
                  </a:lnTo>
                  <a:lnTo>
                    <a:pt x="652843" y="30860"/>
                  </a:lnTo>
                  <a:lnTo>
                    <a:pt x="656844" y="50291"/>
                  </a:lnTo>
                  <a:lnTo>
                    <a:pt x="656844" y="1866900"/>
                  </a:lnTo>
                  <a:lnTo>
                    <a:pt x="652843" y="1886331"/>
                  </a:lnTo>
                  <a:lnTo>
                    <a:pt x="641985" y="1902333"/>
                  </a:lnTo>
                  <a:lnTo>
                    <a:pt x="625983" y="1913191"/>
                  </a:lnTo>
                  <a:lnTo>
                    <a:pt x="606552" y="1917192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95728" y="4373879"/>
              <a:ext cx="657225" cy="1917700"/>
            </a:xfrm>
            <a:custGeom>
              <a:avLst/>
              <a:gdLst/>
              <a:ahLst/>
              <a:cxnLst/>
              <a:rect l="l" t="t" r="r" b="b"/>
              <a:pathLst>
                <a:path w="657225" h="1917700">
                  <a:moveTo>
                    <a:pt x="606551" y="1917191"/>
                  </a:moveTo>
                  <a:lnTo>
                    <a:pt x="625982" y="1913191"/>
                  </a:lnTo>
                  <a:lnTo>
                    <a:pt x="641984" y="1902332"/>
                  </a:lnTo>
                  <a:lnTo>
                    <a:pt x="652843" y="1886330"/>
                  </a:lnTo>
                  <a:lnTo>
                    <a:pt x="656843" y="1866899"/>
                  </a:lnTo>
                  <a:lnTo>
                    <a:pt x="656843" y="50291"/>
                  </a:lnTo>
                  <a:lnTo>
                    <a:pt x="652843" y="30860"/>
                  </a:lnTo>
                  <a:lnTo>
                    <a:pt x="641984" y="14858"/>
                  </a:lnTo>
                  <a:lnTo>
                    <a:pt x="625982" y="4000"/>
                  </a:lnTo>
                  <a:lnTo>
                    <a:pt x="606551" y="0"/>
                  </a:lnTo>
                  <a:lnTo>
                    <a:pt x="50291" y="0"/>
                  </a:lnTo>
                  <a:lnTo>
                    <a:pt x="30860" y="4000"/>
                  </a:lnTo>
                  <a:lnTo>
                    <a:pt x="14859" y="14858"/>
                  </a:lnTo>
                  <a:lnTo>
                    <a:pt x="4000" y="30860"/>
                  </a:lnTo>
                  <a:lnTo>
                    <a:pt x="0" y="50291"/>
                  </a:lnTo>
                  <a:lnTo>
                    <a:pt x="0" y="1866899"/>
                  </a:lnTo>
                  <a:lnTo>
                    <a:pt x="4000" y="1886330"/>
                  </a:lnTo>
                  <a:lnTo>
                    <a:pt x="14859" y="1902332"/>
                  </a:lnTo>
                  <a:lnTo>
                    <a:pt x="30860" y="1913191"/>
                  </a:lnTo>
                  <a:lnTo>
                    <a:pt x="50291" y="1917191"/>
                  </a:lnTo>
                  <a:lnTo>
                    <a:pt x="606551" y="1917191"/>
                  </a:lnTo>
                  <a:close/>
                </a:path>
              </a:pathLst>
            </a:custGeom>
            <a:ln w="4762">
              <a:solidFill>
                <a:srgbClr val="444D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27551" y="4726157"/>
            <a:ext cx="295275" cy="12122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15"/>
              </a:lnSpc>
            </a:pPr>
            <a:r>
              <a:rPr sz="2100" spc="5" dirty="0">
                <a:latin typeface="Calibri"/>
                <a:cs typeface="Calibri"/>
              </a:rPr>
              <a:t>ZooKeeper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14400" y="1828800"/>
            <a:ext cx="8229600" cy="4526280"/>
          </a:xfrm>
          <a:prstGeom prst="rect">
            <a:avLst/>
          </a:prstGeom>
          <a:solidFill>
            <a:srgbClr val="EDEBE1"/>
          </a:solidFill>
        </p:spPr>
        <p:txBody>
          <a:bodyPr vert="horz" wrap="square" lIns="0" tIns="33020" rIns="0" bIns="0" rtlCol="0">
            <a:spAutoFit/>
          </a:bodyPr>
          <a:lstStyle/>
          <a:p>
            <a:pPr marL="434340" indent="-34417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dirty="0">
                <a:solidFill>
                  <a:srgbClr val="548ED4"/>
                </a:solidFill>
                <a:latin typeface="Times New Roman"/>
                <a:cs typeface="Times New Roman"/>
              </a:rPr>
              <a:t>Hive</a:t>
            </a:r>
            <a:endParaRPr sz="2800">
              <a:latin typeface="Times New Roman"/>
              <a:cs typeface="Times New Roman"/>
            </a:endParaRPr>
          </a:p>
          <a:p>
            <a:pPr marL="835025" lvl="1" indent="-287655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83566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400" b="1" spc="-5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Warehousing</a:t>
            </a:r>
            <a:r>
              <a:rPr sz="24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835025" lvl="1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35660" algn="l"/>
              </a:tabLst>
            </a:pP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S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Q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L</a:t>
            </a:r>
            <a:r>
              <a:rPr sz="2400" b="1" spc="-1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lik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e</a:t>
            </a:r>
            <a:r>
              <a:rPr sz="24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c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m</a:t>
            </a:r>
            <a:r>
              <a:rPr sz="24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n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d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s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(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Hi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v</a:t>
            </a:r>
            <a:r>
              <a:rPr sz="24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e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Q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835025" lvl="1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3566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Not</a:t>
            </a:r>
            <a:r>
              <a:rPr sz="24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traditional</a:t>
            </a:r>
            <a:r>
              <a:rPr sz="24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relational</a:t>
            </a:r>
            <a:r>
              <a:rPr sz="2400" b="1" spc="-6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  <a:p>
            <a:pPr marL="835025" lvl="1" indent="-28765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3566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Scales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horizontally with ease</a:t>
            </a:r>
            <a:endParaRPr sz="2400">
              <a:latin typeface="Times New Roman"/>
              <a:cs typeface="Times New Roman"/>
            </a:endParaRPr>
          </a:p>
          <a:p>
            <a:pPr marL="835025" lvl="1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3566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Supports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massive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amounts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 of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data*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52" y="6653303"/>
            <a:ext cx="6077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Microsoft Sans Serif"/>
                <a:cs typeface="Microsoft Sans Serif"/>
              </a:rPr>
              <a:t>*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90" dirty="0">
                <a:latin typeface="Microsoft Sans Serif"/>
                <a:cs typeface="Microsoft Sans Serif"/>
              </a:rPr>
              <a:t>Facebook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20" dirty="0">
                <a:latin typeface="Microsoft Sans Serif"/>
                <a:cs typeface="Microsoft Sans Serif"/>
              </a:rPr>
              <a:t>has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85" dirty="0">
                <a:latin typeface="Microsoft Sans Serif"/>
                <a:cs typeface="Microsoft Sans Serif"/>
              </a:rPr>
              <a:t>more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80" dirty="0">
                <a:latin typeface="Microsoft Sans Serif"/>
                <a:cs typeface="Microsoft Sans Serif"/>
              </a:rPr>
              <a:t>than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110" dirty="0">
                <a:latin typeface="Microsoft Sans Serif"/>
                <a:cs typeface="Microsoft Sans Serif"/>
              </a:rPr>
              <a:t>15PB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of</a:t>
            </a:r>
            <a:r>
              <a:rPr sz="1200" spc="55" dirty="0">
                <a:latin typeface="Microsoft Sans Serif"/>
                <a:cs typeface="Microsoft Sans Serif"/>
              </a:rPr>
              <a:t> </a:t>
            </a:r>
            <a:r>
              <a:rPr sz="1200" spc="-60" dirty="0">
                <a:latin typeface="Microsoft Sans Serif"/>
                <a:cs typeface="Microsoft Sans Serif"/>
              </a:rPr>
              <a:t>information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65" dirty="0">
                <a:latin typeface="Microsoft Sans Serif"/>
                <a:cs typeface="Microsoft Sans Serif"/>
              </a:rPr>
              <a:t>stored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80" dirty="0">
                <a:latin typeface="Microsoft Sans Serif"/>
                <a:cs typeface="Microsoft Sans Serif"/>
              </a:rPr>
              <a:t>in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5" dirty="0">
                <a:latin typeface="Microsoft Sans Serif"/>
                <a:cs typeface="Microsoft Sans Serif"/>
              </a:rPr>
              <a:t>and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70" dirty="0">
                <a:latin typeface="Microsoft Sans Serif"/>
                <a:cs typeface="Microsoft Sans Serif"/>
              </a:rPr>
              <a:t>imports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110" dirty="0">
                <a:latin typeface="Microsoft Sans Serif"/>
                <a:cs typeface="Microsoft Sans Serif"/>
              </a:rPr>
              <a:t>60TB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80" dirty="0">
                <a:latin typeface="Microsoft Sans Serif"/>
                <a:cs typeface="Microsoft Sans Serif"/>
              </a:rPr>
              <a:t>each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day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100" dirty="0">
                <a:latin typeface="Microsoft Sans Serif"/>
                <a:cs typeface="Microsoft Sans Serif"/>
              </a:rPr>
              <a:t>(as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of</a:t>
            </a:r>
            <a:r>
              <a:rPr sz="1200" spc="55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2010)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14400" y="1828800"/>
            <a:ext cx="8229600" cy="4526280"/>
          </a:xfrm>
          <a:prstGeom prst="rect">
            <a:avLst/>
          </a:prstGeom>
          <a:solidFill>
            <a:srgbClr val="EDEBE1"/>
          </a:solidFill>
        </p:spPr>
        <p:txBody>
          <a:bodyPr vert="horz" wrap="square" lIns="0" tIns="33020" rIns="0" bIns="0" rtlCol="0">
            <a:spAutoFit/>
          </a:bodyPr>
          <a:lstStyle/>
          <a:p>
            <a:pPr marL="434340" indent="-34417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433705" algn="l"/>
                <a:tab pos="434975" algn="l"/>
              </a:tabLst>
            </a:pPr>
            <a:r>
              <a:rPr sz="2800" b="1" spc="-10" dirty="0">
                <a:solidFill>
                  <a:srgbClr val="548ED4"/>
                </a:solidFill>
                <a:latin typeface="Times New Roman"/>
                <a:cs typeface="Times New Roman"/>
              </a:rPr>
              <a:t>HBase</a:t>
            </a:r>
            <a:endParaRPr sz="2800">
              <a:latin typeface="Times New Roman"/>
              <a:cs typeface="Times New Roman"/>
            </a:endParaRPr>
          </a:p>
          <a:p>
            <a:pPr marL="835025" lvl="1" indent="-287655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83566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No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SQL</a:t>
            </a:r>
            <a:r>
              <a:rPr sz="2400" b="1" spc="-1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Like</a:t>
            </a:r>
            <a:r>
              <a:rPr sz="24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1233805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234440" algn="l"/>
              </a:tabLst>
            </a:pP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Uses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custom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Java</a:t>
            </a:r>
            <a:r>
              <a:rPr sz="2400" b="1" spc="-15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API</a:t>
            </a:r>
            <a:r>
              <a:rPr sz="2400" b="1" spc="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for</a:t>
            </a:r>
            <a:r>
              <a:rPr sz="2400" b="1" spc="-6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working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with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835025" lvl="1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35660" algn="l"/>
              </a:tabLst>
            </a:pP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Modeled</a:t>
            </a:r>
            <a:r>
              <a:rPr sz="24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after</a:t>
            </a:r>
            <a:r>
              <a:rPr sz="2400" b="1" spc="-7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Google’s</a:t>
            </a:r>
            <a:r>
              <a:rPr sz="2400" b="1" spc="-5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BigTable</a:t>
            </a:r>
            <a:endParaRPr sz="2400">
              <a:latin typeface="Times New Roman"/>
              <a:cs typeface="Times New Roman"/>
            </a:endParaRPr>
          </a:p>
          <a:p>
            <a:pPr marL="835025" lvl="1" indent="-28765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35660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Random</a:t>
            </a:r>
            <a:r>
              <a:rPr sz="24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read/write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operations</a:t>
            </a:r>
            <a:r>
              <a:rPr sz="24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allowed</a:t>
            </a:r>
            <a:endParaRPr sz="2400">
              <a:latin typeface="Times New Roman"/>
              <a:cs typeface="Times New Roman"/>
            </a:endParaRPr>
          </a:p>
          <a:p>
            <a:pPr marL="835025" lvl="1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35660" algn="l"/>
              </a:tabLst>
            </a:pP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Multiple</a:t>
            </a:r>
            <a:r>
              <a:rPr sz="24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concurrent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read/write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operations</a:t>
            </a:r>
            <a:r>
              <a:rPr sz="24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allowed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14400" y="1219200"/>
            <a:ext cx="8229600" cy="4526280"/>
          </a:xfrm>
          <a:prstGeom prst="rect">
            <a:avLst/>
          </a:prstGeom>
          <a:solidFill>
            <a:srgbClr val="EDEBE1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2800" spc="-5" dirty="0">
                <a:solidFill>
                  <a:srgbClr val="8064A1"/>
                </a:solidFill>
                <a:latin typeface="Times New Roman"/>
                <a:cs typeface="Times New Roman"/>
              </a:rPr>
              <a:t>Hadoop</a:t>
            </a:r>
            <a:r>
              <a:rPr sz="2800" spc="-10" dirty="0">
                <a:solidFill>
                  <a:srgbClr val="8064A1"/>
                </a:solidFill>
                <a:latin typeface="Times New Roman"/>
                <a:cs typeface="Times New Roman"/>
              </a:rPr>
              <a:t> has</a:t>
            </a:r>
            <a:r>
              <a:rPr sz="2800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8064A1"/>
                </a:solidFill>
                <a:latin typeface="Times New Roman"/>
                <a:cs typeface="Times New Roman"/>
              </a:rPr>
              <a:t>it’s</a:t>
            </a:r>
            <a:r>
              <a:rPr sz="280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8064A1"/>
                </a:solidFill>
                <a:latin typeface="Times New Roman"/>
                <a:cs typeface="Times New Roman"/>
              </a:rPr>
              <a:t>own </a:t>
            </a:r>
            <a:r>
              <a:rPr sz="2800" spc="-5" dirty="0">
                <a:solidFill>
                  <a:srgbClr val="8064A1"/>
                </a:solidFill>
                <a:latin typeface="Times New Roman"/>
                <a:cs typeface="Times New Roman"/>
              </a:rPr>
              <a:t>implementation</a:t>
            </a:r>
            <a:r>
              <a:rPr sz="2800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64A1"/>
                </a:solidFill>
                <a:latin typeface="Times New Roman"/>
                <a:cs typeface="Times New Roman"/>
              </a:rPr>
              <a:t>MapReduce</a:t>
            </a:r>
            <a:endParaRPr sz="2800">
              <a:latin typeface="Times New Roman"/>
              <a:cs typeface="Times New Roman"/>
            </a:endParaRPr>
          </a:p>
          <a:p>
            <a:pPr marL="548005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8064A1"/>
                </a:solidFill>
                <a:latin typeface="Times New Roman"/>
                <a:cs typeface="Times New Roman"/>
              </a:rPr>
              <a:t>Hadoop</a:t>
            </a:r>
            <a:r>
              <a:rPr sz="2400" spc="-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64A1"/>
                </a:solidFill>
                <a:latin typeface="Times New Roman"/>
                <a:cs typeface="Times New Roman"/>
              </a:rPr>
              <a:t>1.0.4</a:t>
            </a:r>
            <a:endParaRPr sz="2400">
              <a:latin typeface="Times New Roman"/>
              <a:cs typeface="Times New Roman"/>
            </a:endParaRPr>
          </a:p>
          <a:p>
            <a:pPr marL="100520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8064A1"/>
                </a:solidFill>
                <a:latin typeface="Times New Roman"/>
                <a:cs typeface="Times New Roman"/>
              </a:rPr>
              <a:t>API:</a:t>
            </a:r>
            <a:r>
              <a:rPr sz="2400" spc="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8064A1"/>
                </a:solidFill>
                <a:latin typeface="Times New Roman"/>
                <a:cs typeface="Times New Roman"/>
                <a:hlinkClick r:id="rId2"/>
              </a:rPr>
              <a:t>http://hadoop.apache.org/docs/r1.0.4/api/</a:t>
            </a:r>
            <a:endParaRPr sz="1800">
              <a:latin typeface="Times New Roman"/>
              <a:cs typeface="Times New Roman"/>
            </a:endParaRPr>
          </a:p>
          <a:p>
            <a:pPr marL="1005205">
              <a:lnSpc>
                <a:spcPct val="100000"/>
              </a:lnSpc>
              <a:spcBef>
                <a:spcPts val="459"/>
              </a:spcBef>
            </a:pPr>
            <a:r>
              <a:rPr sz="1800" spc="-10" dirty="0">
                <a:solidFill>
                  <a:srgbClr val="8064A1"/>
                </a:solidFill>
                <a:latin typeface="Times New Roman"/>
                <a:cs typeface="Times New Roman"/>
              </a:rPr>
              <a:t>Tutorial:</a:t>
            </a:r>
            <a:r>
              <a:rPr sz="1800" spc="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8064A1"/>
                </a:solidFill>
                <a:latin typeface="Times New Roman"/>
                <a:cs typeface="Times New Roman"/>
                <a:hlinkClick r:id="rId3"/>
              </a:rPr>
              <a:t>http://hadoop.apache.org/docs/r1.0.4/mapred_tutorial.html</a:t>
            </a:r>
            <a:endParaRPr sz="1800">
              <a:latin typeface="Times New Roman"/>
              <a:cs typeface="Times New Roman"/>
            </a:endParaRPr>
          </a:p>
          <a:p>
            <a:pPr marL="548005" marR="5106670">
              <a:lnSpc>
                <a:spcPts val="3460"/>
              </a:lnSpc>
              <a:spcBef>
                <a:spcPts val="180"/>
              </a:spcBef>
            </a:pPr>
            <a:r>
              <a:rPr sz="2400" spc="-5" dirty="0">
                <a:solidFill>
                  <a:srgbClr val="8064A1"/>
                </a:solidFill>
                <a:latin typeface="Times New Roman"/>
                <a:cs typeface="Times New Roman"/>
              </a:rPr>
              <a:t>Custom</a:t>
            </a:r>
            <a:r>
              <a:rPr sz="2400" spc="-7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64A1"/>
                </a:solidFill>
                <a:latin typeface="Times New Roman"/>
                <a:cs typeface="Times New Roman"/>
              </a:rPr>
              <a:t>Serialization </a:t>
            </a:r>
            <a:r>
              <a:rPr sz="2400" spc="-5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r>
              <a:rPr sz="2400" spc="-6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8064A1"/>
                </a:solidFill>
                <a:latin typeface="Times New Roman"/>
                <a:cs typeface="Times New Roman"/>
              </a:rPr>
              <a:t>Types</a:t>
            </a:r>
            <a:endParaRPr sz="2400">
              <a:latin typeface="Times New Roman"/>
              <a:cs typeface="Times New Roman"/>
            </a:endParaRPr>
          </a:p>
          <a:p>
            <a:pPr marL="1005205">
              <a:lnSpc>
                <a:spcPct val="100000"/>
              </a:lnSpc>
              <a:spcBef>
                <a:spcPts val="360"/>
              </a:spcBef>
            </a:pPr>
            <a:r>
              <a:rPr sz="2400" spc="-10" dirty="0">
                <a:solidFill>
                  <a:srgbClr val="8064A1"/>
                </a:solidFill>
                <a:latin typeface="Times New Roman"/>
                <a:cs typeface="Times New Roman"/>
              </a:rPr>
              <a:t>Writable/Comparable</a:t>
            </a:r>
            <a:endParaRPr sz="2400">
              <a:latin typeface="Times New Roman"/>
              <a:cs typeface="Times New Roman"/>
            </a:endParaRPr>
          </a:p>
          <a:p>
            <a:pPr marL="1462405" marR="4088129">
              <a:lnSpc>
                <a:spcPct val="120000"/>
              </a:lnSpc>
              <a:spcBef>
                <a:spcPts val="20"/>
              </a:spcBef>
            </a:pPr>
            <a:r>
              <a:rPr sz="2000" spc="-40" dirty="0">
                <a:solidFill>
                  <a:srgbClr val="8064A1"/>
                </a:solidFill>
                <a:latin typeface="Times New Roman"/>
                <a:cs typeface="Times New Roman"/>
              </a:rPr>
              <a:t>Text</a:t>
            </a:r>
            <a:r>
              <a:rPr sz="2000" dirty="0">
                <a:solidFill>
                  <a:srgbClr val="8064A1"/>
                </a:solidFill>
                <a:latin typeface="Times New Roman"/>
                <a:cs typeface="Times New Roman"/>
              </a:rPr>
              <a:t> vs</a:t>
            </a:r>
            <a:r>
              <a:rPr sz="2000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64A1"/>
                </a:solidFill>
                <a:latin typeface="Times New Roman"/>
                <a:cs typeface="Times New Roman"/>
              </a:rPr>
              <a:t>String </a:t>
            </a:r>
            <a:r>
              <a:rPr sz="2000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064A1"/>
                </a:solidFill>
                <a:latin typeface="Times New Roman"/>
                <a:cs typeface="Times New Roman"/>
              </a:rPr>
              <a:t>LongWritable </a:t>
            </a:r>
            <a:r>
              <a:rPr sz="2000" dirty="0">
                <a:solidFill>
                  <a:srgbClr val="8064A1"/>
                </a:solidFill>
                <a:latin typeface="Times New Roman"/>
                <a:cs typeface="Times New Roman"/>
              </a:rPr>
              <a:t>vs </a:t>
            </a:r>
            <a:r>
              <a:rPr sz="2000" spc="5" dirty="0">
                <a:solidFill>
                  <a:srgbClr val="8064A1"/>
                </a:solidFill>
                <a:latin typeface="Times New Roman"/>
                <a:cs typeface="Times New Roman"/>
              </a:rPr>
              <a:t>long </a:t>
            </a:r>
            <a:r>
              <a:rPr sz="2000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064A1"/>
                </a:solidFill>
                <a:latin typeface="Times New Roman"/>
                <a:cs typeface="Times New Roman"/>
              </a:rPr>
              <a:t>IntWritable </a:t>
            </a:r>
            <a:r>
              <a:rPr sz="2000" dirty="0">
                <a:solidFill>
                  <a:srgbClr val="8064A1"/>
                </a:solidFill>
                <a:latin typeface="Times New Roman"/>
                <a:cs typeface="Times New Roman"/>
              </a:rPr>
              <a:t>vs int </a:t>
            </a:r>
            <a:r>
              <a:rPr sz="2000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064A1"/>
                </a:solidFill>
                <a:latin typeface="Times New Roman"/>
                <a:cs typeface="Times New Roman"/>
              </a:rPr>
              <a:t>DoubleWritable</a:t>
            </a:r>
            <a:r>
              <a:rPr sz="2000" spc="-6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64A1"/>
                </a:solidFill>
                <a:latin typeface="Times New Roman"/>
                <a:cs typeface="Times New Roman"/>
              </a:rPr>
              <a:t>vs</a:t>
            </a:r>
            <a:r>
              <a:rPr sz="2000" spc="-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8064A1"/>
                </a:solidFill>
                <a:latin typeface="Times New Roman"/>
                <a:cs typeface="Times New Roman"/>
              </a:rPr>
              <a:t>double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587" y="984504"/>
            <a:ext cx="8551538" cy="47225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26" y="1026712"/>
            <a:ext cx="792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70BF"/>
                </a:solidFill>
              </a:rPr>
              <a:t>Hadoop</a:t>
            </a:r>
            <a:r>
              <a:rPr sz="360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Distributed</a:t>
            </a:r>
            <a:r>
              <a:rPr sz="3600" dirty="0">
                <a:solidFill>
                  <a:srgbClr val="0070BF"/>
                </a:solidFill>
              </a:rPr>
              <a:t> </a:t>
            </a:r>
            <a:r>
              <a:rPr sz="3600" spc="-10" dirty="0">
                <a:solidFill>
                  <a:srgbClr val="0070BF"/>
                </a:solidFill>
              </a:rPr>
              <a:t>File</a:t>
            </a:r>
            <a:r>
              <a:rPr sz="3600" spc="1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System</a:t>
            </a:r>
            <a:r>
              <a:rPr sz="3600" spc="-2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(HDFS)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14400" y="18288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600" y="4526280"/>
                </a:moveTo>
                <a:lnTo>
                  <a:pt x="0" y="4526280"/>
                </a:lnTo>
                <a:lnTo>
                  <a:pt x="0" y="0"/>
                </a:lnTo>
                <a:lnTo>
                  <a:pt x="8229600" y="0"/>
                </a:lnTo>
                <a:lnTo>
                  <a:pt x="8229600" y="452628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1120" y="2203265"/>
            <a:ext cx="7542530" cy="3786504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439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Hadoop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Distributed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File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System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(HDFS)</a:t>
            </a:r>
            <a:endParaRPr sz="26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280"/>
              </a:spcBef>
              <a:buFont typeface="Arial MT"/>
              <a:buChar char="–"/>
              <a:tabLst>
                <a:tab pos="698500" algn="l"/>
              </a:tabLst>
            </a:pP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Runs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entirely</a:t>
            </a:r>
            <a:r>
              <a:rPr sz="22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in userspace</a:t>
            </a:r>
            <a:endParaRPr sz="2200">
              <a:latin typeface="Times New Roman"/>
              <a:cs typeface="Times New Roman"/>
            </a:endParaRPr>
          </a:p>
          <a:p>
            <a:pPr marL="697865" marR="5080" lvl="1" indent="-229235">
              <a:lnSpc>
                <a:spcPts val="2380"/>
              </a:lnSpc>
              <a:spcBef>
                <a:spcPts val="560"/>
              </a:spcBef>
              <a:buFont typeface="Arial MT"/>
              <a:buChar char="–"/>
              <a:tabLst>
                <a:tab pos="698500" algn="l"/>
              </a:tabLst>
            </a:pP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The</a:t>
            </a:r>
            <a:r>
              <a:rPr sz="22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file</a:t>
            </a:r>
            <a:r>
              <a:rPr sz="22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system</a:t>
            </a:r>
            <a:r>
              <a:rPr sz="22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is</a:t>
            </a:r>
            <a:r>
              <a:rPr sz="22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dynamically</a:t>
            </a:r>
            <a:r>
              <a:rPr sz="2200" b="1" spc="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distributed</a:t>
            </a:r>
            <a:r>
              <a:rPr sz="2200" b="1" spc="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across</a:t>
            </a:r>
            <a:r>
              <a:rPr sz="22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multiple </a:t>
            </a:r>
            <a:r>
              <a:rPr sz="2200" b="1" spc="-5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computers</a:t>
            </a:r>
            <a:endParaRPr sz="22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–"/>
              <a:tabLst>
                <a:tab pos="698500" algn="l"/>
              </a:tabLst>
            </a:pP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Allows 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for</a:t>
            </a:r>
            <a:r>
              <a:rPr sz="22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nodes</a:t>
            </a:r>
            <a:r>
              <a:rPr sz="22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to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be</a:t>
            </a:r>
            <a:r>
              <a:rPr sz="22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added</a:t>
            </a:r>
            <a:r>
              <a:rPr sz="22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or</a:t>
            </a:r>
            <a:r>
              <a:rPr sz="2200" b="1" spc="-6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removed</a:t>
            </a:r>
            <a:r>
              <a:rPr sz="22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easily</a:t>
            </a:r>
            <a:endParaRPr sz="22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698500" algn="l"/>
              </a:tabLst>
            </a:pP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Highly</a:t>
            </a:r>
            <a:r>
              <a:rPr sz="22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scalable</a:t>
            </a:r>
            <a:r>
              <a:rPr sz="22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in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horizontal</a:t>
            </a:r>
            <a:r>
              <a:rPr sz="2200" b="1" spc="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fashion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8064A1"/>
              </a:buClr>
              <a:buFont typeface="Arial MT"/>
              <a:buChar char="–"/>
            </a:pPr>
            <a:endParaRPr sz="275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180" algn="l"/>
                <a:tab pos="297815" algn="l"/>
                <a:tab pos="1583690" algn="l"/>
              </a:tabLst>
            </a:pP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Hadoop	Development</a:t>
            </a:r>
            <a:r>
              <a:rPr sz="2600" b="1" spc="-6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Platform</a:t>
            </a:r>
            <a:endParaRPr sz="26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280"/>
              </a:spcBef>
              <a:buFont typeface="Arial MT"/>
              <a:buChar char="–"/>
              <a:tabLst>
                <a:tab pos="698500" algn="l"/>
              </a:tabLst>
            </a:pP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Uses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a</a:t>
            </a:r>
            <a:r>
              <a:rPr sz="2200" b="1" spc="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MapReduce</a:t>
            </a:r>
            <a:r>
              <a:rPr sz="22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model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 for</a:t>
            </a:r>
            <a:r>
              <a:rPr sz="22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working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with</a:t>
            </a:r>
            <a:r>
              <a:rPr sz="22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698500" algn="l"/>
              </a:tabLst>
            </a:pP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Users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can 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program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in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 Java,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C++,</a:t>
            </a:r>
            <a:r>
              <a:rPr sz="22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and</a:t>
            </a:r>
            <a:r>
              <a:rPr sz="22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other</a:t>
            </a:r>
            <a:r>
              <a:rPr sz="2200" b="1" spc="-6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8064A1"/>
                </a:solidFill>
                <a:latin typeface="Times New Roman"/>
                <a:cs typeface="Times New Roman"/>
              </a:rPr>
              <a:t>languages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5201" y="6921482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426" y="1292351"/>
            <a:ext cx="8418383" cy="399160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8191500" cy="6850881"/>
          </a:xfrm>
          <a:prstGeom prst="rect">
            <a:avLst/>
          </a:prstGeom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1371600" y="40105"/>
            <a:ext cx="564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>
                <a:solidFill>
                  <a:srgbClr val="0070BF"/>
                </a:solidFill>
                <a:latin typeface="Times New Roman"/>
                <a:cs typeface="Times New Roman"/>
              </a:rPr>
              <a:t>MapReduce</a:t>
            </a:r>
            <a:r>
              <a:rPr lang="en-US" sz="3600" kern="0" spc="5" dirty="0" smtClean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lang="en-US" sz="3600" kern="0" dirty="0" smtClean="0">
                <a:solidFill>
                  <a:srgbClr val="0070BF"/>
                </a:solidFill>
                <a:latin typeface="Times New Roman"/>
                <a:cs typeface="Times New Roman"/>
              </a:rPr>
              <a:t>Job</a:t>
            </a:r>
            <a:endParaRPr lang="en-US" sz="36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1721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661" y="726452"/>
            <a:ext cx="564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Lifecycle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 of</a:t>
            </a:r>
            <a:r>
              <a:rPr sz="3600" b="0" spc="-3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a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MapReduce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Job</a:t>
            </a: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08" y="1336587"/>
            <a:ext cx="7724775" cy="57816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661" y="726452"/>
            <a:ext cx="564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Lifecycle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 of</a:t>
            </a:r>
            <a:r>
              <a:rPr sz="3600" b="0" spc="-3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a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MapReduce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Job</a:t>
            </a: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371600"/>
            <a:ext cx="6019800" cy="571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31863" y="2308417"/>
            <a:ext cx="1677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13B38"/>
                </a:solidFill>
                <a:latin typeface="Times New Roman"/>
                <a:cs typeface="Times New Roman"/>
              </a:rPr>
              <a:t>Map</a:t>
            </a:r>
            <a:r>
              <a:rPr sz="2400" spc="-70" dirty="0">
                <a:solidFill>
                  <a:srgbClr val="A13B3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13B38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2667000"/>
            <a:ext cx="5334000" cy="304800"/>
          </a:xfrm>
          <a:custGeom>
            <a:avLst/>
            <a:gdLst/>
            <a:ahLst/>
            <a:cxnLst/>
            <a:rect l="l" t="t" r="r" b="b"/>
            <a:pathLst>
              <a:path w="5334000" h="304800">
                <a:moveTo>
                  <a:pt x="0" y="0"/>
                </a:moveTo>
                <a:lnTo>
                  <a:pt x="5334000" y="0"/>
                </a:lnTo>
                <a:lnTo>
                  <a:pt x="5334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BF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31863" y="3680014"/>
            <a:ext cx="2031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13B38"/>
                </a:solidFill>
                <a:latin typeface="Times New Roman"/>
                <a:cs typeface="Times New Roman"/>
              </a:rPr>
              <a:t>Reduce</a:t>
            </a:r>
            <a:r>
              <a:rPr sz="2400" spc="-65" dirty="0">
                <a:solidFill>
                  <a:srgbClr val="A13B3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A13B38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8400" y="4038600"/>
            <a:ext cx="5334000" cy="304800"/>
          </a:xfrm>
          <a:custGeom>
            <a:avLst/>
            <a:gdLst/>
            <a:ahLst/>
            <a:cxnLst/>
            <a:rect l="l" t="t" r="r" b="b"/>
            <a:pathLst>
              <a:path w="5334000" h="304800">
                <a:moveTo>
                  <a:pt x="0" y="0"/>
                </a:moveTo>
                <a:lnTo>
                  <a:pt x="5334000" y="0"/>
                </a:lnTo>
                <a:lnTo>
                  <a:pt x="5334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BF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8964" y="6042207"/>
            <a:ext cx="2700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5080" indent="-3676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13B38"/>
                </a:solidFill>
                <a:latin typeface="Times New Roman"/>
                <a:cs typeface="Times New Roman"/>
              </a:rPr>
              <a:t>Run</a:t>
            </a:r>
            <a:r>
              <a:rPr sz="2400" spc="-20" dirty="0">
                <a:solidFill>
                  <a:srgbClr val="A13B3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13B38"/>
                </a:solidFill>
                <a:latin typeface="Times New Roman"/>
                <a:cs typeface="Times New Roman"/>
              </a:rPr>
              <a:t>this</a:t>
            </a:r>
            <a:r>
              <a:rPr sz="2400" spc="-40" dirty="0">
                <a:solidFill>
                  <a:srgbClr val="A13B3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13B38"/>
                </a:solidFill>
                <a:latin typeface="Times New Roman"/>
                <a:cs typeface="Times New Roman"/>
              </a:rPr>
              <a:t>program</a:t>
            </a:r>
            <a:r>
              <a:rPr sz="2400" spc="-40" dirty="0">
                <a:solidFill>
                  <a:srgbClr val="A13B3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A13B38"/>
                </a:solidFill>
                <a:latin typeface="Times New Roman"/>
                <a:cs typeface="Times New Roman"/>
              </a:rPr>
              <a:t>as</a:t>
            </a:r>
            <a:r>
              <a:rPr sz="2400" spc="-15" dirty="0">
                <a:solidFill>
                  <a:srgbClr val="A13B3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13B38"/>
                </a:solidFill>
                <a:latin typeface="Times New Roman"/>
                <a:cs typeface="Times New Roman"/>
              </a:rPr>
              <a:t>a </a:t>
            </a:r>
            <a:r>
              <a:rPr sz="2400" spc="-585" dirty="0">
                <a:solidFill>
                  <a:srgbClr val="A13B3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A13B38"/>
                </a:solidFill>
                <a:latin typeface="Times New Roman"/>
                <a:cs typeface="Times New Roman"/>
              </a:rPr>
              <a:t>MapReduce</a:t>
            </a:r>
            <a:r>
              <a:rPr sz="2400" spc="-20" dirty="0">
                <a:solidFill>
                  <a:srgbClr val="A13B3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13B38"/>
                </a:solidFill>
                <a:latin typeface="Times New Roman"/>
                <a:cs typeface="Times New Roman"/>
              </a:rPr>
              <a:t>job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6496811"/>
            <a:ext cx="2438400" cy="114300"/>
          </a:xfrm>
          <a:custGeom>
            <a:avLst/>
            <a:gdLst/>
            <a:ahLst/>
            <a:cxnLst/>
            <a:rect l="l" t="t" r="r" b="b"/>
            <a:pathLst>
              <a:path w="2438400" h="114300">
                <a:moveTo>
                  <a:pt x="114300" y="114300"/>
                </a:moveTo>
                <a:lnTo>
                  <a:pt x="0" y="56388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2438400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2438400" h="114300">
                <a:moveTo>
                  <a:pt x="2438400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2438400" y="38100"/>
                </a:lnTo>
                <a:lnTo>
                  <a:pt x="2438400" y="7620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72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968" y="11049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599" y="4526280"/>
                </a:moveTo>
                <a:lnTo>
                  <a:pt x="0" y="4526280"/>
                </a:lnTo>
                <a:lnTo>
                  <a:pt x="0" y="0"/>
                </a:lnTo>
                <a:lnTo>
                  <a:pt x="8229599" y="0"/>
                </a:lnTo>
                <a:lnTo>
                  <a:pt x="8229599" y="452628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4201" y="1040495"/>
            <a:ext cx="7502525" cy="4352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5"/>
              </a:spcBef>
              <a:buClr>
                <a:srgbClr val="F7F6F2"/>
              </a:buClr>
              <a:buFont typeface="Georgia"/>
              <a:buChar char="►"/>
              <a:tabLst>
                <a:tab pos="355600" algn="l"/>
              </a:tabLst>
            </a:pPr>
            <a:r>
              <a:rPr sz="2600" spc="-30" dirty="0">
                <a:solidFill>
                  <a:srgbClr val="8064A1"/>
                </a:solidFill>
                <a:latin typeface="Times New Roman"/>
                <a:cs typeface="Times New Roman"/>
              </a:rPr>
              <a:t>Working</a:t>
            </a:r>
            <a:r>
              <a:rPr sz="2600" spc="-10" dirty="0">
                <a:solidFill>
                  <a:srgbClr val="8064A1"/>
                </a:solidFill>
                <a:latin typeface="Times New Roman"/>
                <a:cs typeface="Times New Roman"/>
              </a:rPr>
              <a:t> with</a:t>
            </a:r>
            <a:r>
              <a:rPr sz="2600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8064A1"/>
                </a:solidFill>
                <a:latin typeface="Times New Roman"/>
                <a:cs typeface="Times New Roman"/>
              </a:rPr>
              <a:t>the</a:t>
            </a:r>
            <a:r>
              <a:rPr sz="2600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8064A1"/>
                </a:solidFill>
                <a:latin typeface="Times New Roman"/>
                <a:cs typeface="Times New Roman"/>
              </a:rPr>
              <a:t>Hadoop</a:t>
            </a:r>
            <a:endParaRPr sz="26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445"/>
              </a:spcBef>
              <a:buClr>
                <a:srgbClr val="F7F6F2"/>
              </a:buClr>
              <a:buFont typeface="Georgia"/>
              <a:buChar char="►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8064A1"/>
                </a:solidFill>
                <a:latin typeface="Times New Roman"/>
                <a:cs typeface="Times New Roman"/>
                <a:hlinkClick r:id="rId2"/>
              </a:rPr>
              <a:t>http://hadoop.apache.org/docs/r1.0.4/commands_manual.html</a:t>
            </a:r>
            <a:endParaRPr sz="17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05"/>
              </a:spcBef>
              <a:buClr>
                <a:srgbClr val="F7F6F2"/>
              </a:buClr>
              <a:buFont typeface="Georgia"/>
              <a:buChar char="►"/>
              <a:tabLst>
                <a:tab pos="756920" algn="l"/>
              </a:tabLst>
            </a:pPr>
            <a:r>
              <a:rPr sz="2200" spc="-5" dirty="0">
                <a:solidFill>
                  <a:srgbClr val="8064A1"/>
                </a:solidFill>
                <a:latin typeface="Times New Roman"/>
                <a:cs typeface="Times New Roman"/>
              </a:rPr>
              <a:t>A</a:t>
            </a:r>
            <a:r>
              <a:rPr sz="2200" spc="-1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064A1"/>
                </a:solidFill>
                <a:latin typeface="Times New Roman"/>
                <a:cs typeface="Times New Roman"/>
              </a:rPr>
              <a:t>quick overview</a:t>
            </a:r>
            <a:r>
              <a:rPr sz="2200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200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064A1"/>
                </a:solidFill>
                <a:latin typeface="Times New Roman"/>
                <a:cs typeface="Times New Roman"/>
              </a:rPr>
              <a:t>Hadoop </a:t>
            </a:r>
            <a:r>
              <a:rPr sz="2200" spc="-10" dirty="0">
                <a:solidFill>
                  <a:srgbClr val="8064A1"/>
                </a:solidFill>
                <a:latin typeface="Times New Roman"/>
                <a:cs typeface="Times New Roman"/>
              </a:rPr>
              <a:t>commands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30"/>
              </a:spcBef>
            </a:pPr>
            <a:r>
              <a:rPr sz="2200" spc="-20" dirty="0">
                <a:solidFill>
                  <a:srgbClr val="F7F6F2"/>
                </a:solidFill>
                <a:latin typeface="Georgia"/>
                <a:cs typeface="Georgia"/>
              </a:rPr>
              <a:t></a:t>
            </a:r>
            <a:r>
              <a:rPr sz="2200" spc="-20" dirty="0">
                <a:solidFill>
                  <a:srgbClr val="8064A1"/>
                </a:solidFill>
                <a:latin typeface="Times New Roman"/>
                <a:cs typeface="Times New Roman"/>
              </a:rPr>
              <a:t>bin/start-all.sh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</a:pPr>
            <a:r>
              <a:rPr sz="2200" spc="-20" dirty="0">
                <a:solidFill>
                  <a:srgbClr val="F7F6F2"/>
                </a:solidFill>
                <a:latin typeface="Georgia"/>
                <a:cs typeface="Georgia"/>
              </a:rPr>
              <a:t></a:t>
            </a:r>
            <a:r>
              <a:rPr sz="2200" spc="-20" dirty="0">
                <a:solidFill>
                  <a:srgbClr val="8064A1"/>
                </a:solidFill>
                <a:latin typeface="Times New Roman"/>
                <a:cs typeface="Times New Roman"/>
              </a:rPr>
              <a:t>bin/stop-all.sh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30"/>
              </a:spcBef>
            </a:pPr>
            <a:r>
              <a:rPr sz="2200" spc="-25" dirty="0">
                <a:solidFill>
                  <a:srgbClr val="F7F6F2"/>
                </a:solidFill>
                <a:latin typeface="Georgia"/>
                <a:cs typeface="Georgia"/>
              </a:rPr>
              <a:t></a:t>
            </a:r>
            <a:r>
              <a:rPr sz="2200" spc="-25" dirty="0">
                <a:solidFill>
                  <a:srgbClr val="8064A1"/>
                </a:solidFill>
                <a:latin typeface="Times New Roman"/>
                <a:cs typeface="Times New Roman"/>
              </a:rPr>
              <a:t>bin/hadoop</a:t>
            </a:r>
            <a:r>
              <a:rPr sz="2200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8064A1"/>
                </a:solidFill>
                <a:latin typeface="Times New Roman"/>
                <a:cs typeface="Times New Roman"/>
              </a:rPr>
              <a:t>fs</a:t>
            </a:r>
            <a:r>
              <a:rPr sz="2200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8064A1"/>
                </a:solidFill>
                <a:latin typeface="Times New Roman"/>
                <a:cs typeface="Times New Roman"/>
              </a:rPr>
              <a:t>–put</a:t>
            </a:r>
            <a:r>
              <a:rPr sz="2200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064A1"/>
                </a:solidFill>
                <a:latin typeface="Times New Roman"/>
                <a:cs typeface="Times New Roman"/>
              </a:rPr>
              <a:t>localSourcePath</a:t>
            </a:r>
            <a:r>
              <a:rPr sz="220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064A1"/>
                </a:solidFill>
                <a:latin typeface="Times New Roman"/>
                <a:cs typeface="Times New Roman"/>
              </a:rPr>
              <a:t>hdfsDestinationPath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</a:pPr>
            <a:r>
              <a:rPr sz="2200" spc="-25" dirty="0">
                <a:solidFill>
                  <a:srgbClr val="F7F6F2"/>
                </a:solidFill>
                <a:latin typeface="Georgia"/>
                <a:cs typeface="Georgia"/>
              </a:rPr>
              <a:t></a:t>
            </a:r>
            <a:r>
              <a:rPr sz="2200" spc="-25" dirty="0">
                <a:solidFill>
                  <a:srgbClr val="8064A1"/>
                </a:solidFill>
                <a:latin typeface="Times New Roman"/>
                <a:cs typeface="Times New Roman"/>
              </a:rPr>
              <a:t>bin/hadoop</a:t>
            </a:r>
            <a:r>
              <a:rPr sz="2200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8064A1"/>
                </a:solidFill>
                <a:latin typeface="Times New Roman"/>
                <a:cs typeface="Times New Roman"/>
              </a:rPr>
              <a:t>fs</a:t>
            </a:r>
            <a:r>
              <a:rPr sz="2200" dirty="0">
                <a:solidFill>
                  <a:srgbClr val="8064A1"/>
                </a:solidFill>
                <a:latin typeface="Times New Roman"/>
                <a:cs typeface="Times New Roman"/>
              </a:rPr>
              <a:t> –get</a:t>
            </a:r>
            <a:r>
              <a:rPr sz="2200" spc="-5" dirty="0">
                <a:solidFill>
                  <a:srgbClr val="8064A1"/>
                </a:solidFill>
                <a:latin typeface="Times New Roman"/>
                <a:cs typeface="Times New Roman"/>
              </a:rPr>
              <a:t> hdfsSourcePath</a:t>
            </a:r>
            <a:r>
              <a:rPr sz="2200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064A1"/>
                </a:solidFill>
                <a:latin typeface="Times New Roman"/>
                <a:cs typeface="Times New Roman"/>
              </a:rPr>
              <a:t>localDestinationPath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30"/>
              </a:spcBef>
            </a:pPr>
            <a:r>
              <a:rPr sz="2200" spc="-25" dirty="0">
                <a:solidFill>
                  <a:srgbClr val="F7F6F2"/>
                </a:solidFill>
                <a:latin typeface="Georgia"/>
                <a:cs typeface="Georgia"/>
              </a:rPr>
              <a:t></a:t>
            </a:r>
            <a:r>
              <a:rPr sz="2200" spc="-25" dirty="0">
                <a:solidFill>
                  <a:srgbClr val="8064A1"/>
                </a:solidFill>
                <a:latin typeface="Times New Roman"/>
                <a:cs typeface="Times New Roman"/>
              </a:rPr>
              <a:t>bin/hadoop</a:t>
            </a:r>
            <a:r>
              <a:rPr sz="2200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8064A1"/>
                </a:solidFill>
                <a:latin typeface="Times New Roman"/>
                <a:cs typeface="Times New Roman"/>
              </a:rPr>
              <a:t>fs</a:t>
            </a:r>
            <a:r>
              <a:rPr sz="2200" spc="-5" dirty="0">
                <a:solidFill>
                  <a:srgbClr val="8064A1"/>
                </a:solidFill>
                <a:latin typeface="Times New Roman"/>
                <a:cs typeface="Times New Roman"/>
              </a:rPr>
              <a:t> –rmr</a:t>
            </a:r>
            <a:r>
              <a:rPr sz="2200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8064A1"/>
                </a:solidFill>
                <a:latin typeface="Times New Roman"/>
                <a:cs typeface="Times New Roman"/>
              </a:rPr>
              <a:t>folderToDelete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30"/>
              </a:spcBef>
            </a:pPr>
            <a:r>
              <a:rPr sz="2200" spc="-25" dirty="0">
                <a:solidFill>
                  <a:srgbClr val="F7F6F2"/>
                </a:solidFill>
                <a:latin typeface="Georgia"/>
                <a:cs typeface="Georgia"/>
              </a:rPr>
              <a:t></a:t>
            </a:r>
            <a:r>
              <a:rPr sz="2200" spc="-25" dirty="0">
                <a:solidFill>
                  <a:srgbClr val="8064A1"/>
                </a:solidFill>
                <a:latin typeface="Times New Roman"/>
                <a:cs typeface="Times New Roman"/>
              </a:rPr>
              <a:t>bin/hadoop</a:t>
            </a:r>
            <a:r>
              <a:rPr sz="2200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064A1"/>
                </a:solidFill>
                <a:latin typeface="Times New Roman"/>
                <a:cs typeface="Times New Roman"/>
              </a:rPr>
              <a:t>job</a:t>
            </a:r>
            <a:r>
              <a:rPr sz="2200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064A1"/>
                </a:solidFill>
                <a:latin typeface="Times New Roman"/>
                <a:cs typeface="Times New Roman"/>
              </a:rPr>
              <a:t>–kill job_id</a:t>
            </a:r>
            <a:endParaRPr sz="22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25"/>
              </a:spcBef>
              <a:buClr>
                <a:srgbClr val="F7F6F2"/>
              </a:buClr>
              <a:buFont typeface="Georgia"/>
              <a:buChar char="►"/>
              <a:tabLst>
                <a:tab pos="756920" algn="l"/>
              </a:tabLst>
            </a:pPr>
            <a:r>
              <a:rPr sz="2200" dirty="0">
                <a:solidFill>
                  <a:srgbClr val="8064A1"/>
                </a:solidFill>
                <a:latin typeface="Times New Roman"/>
                <a:cs typeface="Times New Roman"/>
              </a:rPr>
              <a:t>Running</a:t>
            </a:r>
            <a:r>
              <a:rPr sz="2200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064A1"/>
                </a:solidFill>
                <a:latin typeface="Times New Roman"/>
                <a:cs typeface="Times New Roman"/>
              </a:rPr>
              <a:t>a</a:t>
            </a:r>
            <a:r>
              <a:rPr sz="2200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8064A1"/>
                </a:solidFill>
                <a:latin typeface="Times New Roman"/>
                <a:cs typeface="Times New Roman"/>
              </a:rPr>
              <a:t>Hadoop</a:t>
            </a:r>
            <a:r>
              <a:rPr sz="2200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8064A1"/>
                </a:solidFill>
                <a:latin typeface="Times New Roman"/>
                <a:cs typeface="Times New Roman"/>
              </a:rPr>
              <a:t>MR</a:t>
            </a:r>
            <a:r>
              <a:rPr sz="2200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064A1"/>
                </a:solidFill>
                <a:latin typeface="Times New Roman"/>
                <a:cs typeface="Times New Roman"/>
              </a:rPr>
              <a:t>Program</a:t>
            </a:r>
            <a:endParaRPr sz="2200">
              <a:latin typeface="Times New Roman"/>
              <a:cs typeface="Times New Roman"/>
            </a:endParaRPr>
          </a:p>
          <a:p>
            <a:pPr marL="1155700" lvl="2" indent="-229870">
              <a:lnSpc>
                <a:spcPct val="100000"/>
              </a:lnSpc>
              <a:spcBef>
                <a:spcPts val="430"/>
              </a:spcBef>
              <a:buClr>
                <a:srgbClr val="F7F6F2"/>
              </a:buClr>
              <a:buFont typeface="Georgia"/>
              <a:buChar char="►"/>
              <a:tabLst>
                <a:tab pos="1156335" algn="l"/>
              </a:tabLst>
            </a:pPr>
            <a:r>
              <a:rPr sz="1700" spc="-5" dirty="0">
                <a:solidFill>
                  <a:srgbClr val="8064A1"/>
                </a:solidFill>
                <a:latin typeface="Times New Roman"/>
                <a:cs typeface="Times New Roman"/>
              </a:rPr>
              <a:t>bin/hadoop</a:t>
            </a:r>
            <a:r>
              <a:rPr sz="1700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8064A1"/>
                </a:solidFill>
                <a:latin typeface="Times New Roman"/>
                <a:cs typeface="Times New Roman"/>
              </a:rPr>
              <a:t>jar</a:t>
            </a:r>
            <a:r>
              <a:rPr sz="170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8064A1"/>
                </a:solidFill>
                <a:latin typeface="Times New Roman"/>
                <a:cs typeface="Times New Roman"/>
              </a:rPr>
              <a:t>jarFileName.jar</a:t>
            </a:r>
            <a:r>
              <a:rPr sz="1700" spc="-5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8064A1"/>
                </a:solidFill>
                <a:latin typeface="Times New Roman"/>
                <a:cs typeface="Times New Roman"/>
              </a:rPr>
              <a:t>programToRun </a:t>
            </a:r>
            <a:r>
              <a:rPr sz="1700" spc="-5" dirty="0">
                <a:solidFill>
                  <a:srgbClr val="8064A1"/>
                </a:solidFill>
                <a:latin typeface="Times New Roman"/>
                <a:cs typeface="Times New Roman"/>
              </a:rPr>
              <a:t>parm1</a:t>
            </a:r>
            <a:r>
              <a:rPr sz="1700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8064A1"/>
                </a:solidFill>
                <a:latin typeface="Times New Roman"/>
                <a:cs typeface="Times New Roman"/>
              </a:rPr>
              <a:t>parm2…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882877" y="6921482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578" y="802578"/>
            <a:ext cx="4217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Useful</a:t>
            </a:r>
            <a:r>
              <a:rPr sz="3600" b="0" spc="-3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Reference</a:t>
            </a:r>
            <a:r>
              <a:rPr sz="3600" b="0" spc="-1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Sites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8288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8229600" y="4526280"/>
                </a:moveTo>
                <a:lnTo>
                  <a:pt x="0" y="4526280"/>
                </a:lnTo>
                <a:lnTo>
                  <a:pt x="0" y="0"/>
                </a:lnTo>
                <a:lnTo>
                  <a:pt x="8229600" y="0"/>
                </a:lnTo>
                <a:lnTo>
                  <a:pt x="8229600" y="452628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03" y="2153821"/>
            <a:ext cx="5799455" cy="29762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08940" indent="-396875">
              <a:lnSpc>
                <a:spcPct val="100000"/>
              </a:lnSpc>
              <a:spcBef>
                <a:spcPts val="365"/>
              </a:spcBef>
              <a:buClr>
                <a:srgbClr val="000000"/>
              </a:buClr>
              <a:buAutoNum type="arabicPlain"/>
              <a:tabLst>
                <a:tab pos="409575" algn="l"/>
              </a:tabLst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http://wiki.apache.org/hadoop/EclipsePlugIn</a:t>
            </a:r>
            <a:endParaRPr sz="2200">
              <a:latin typeface="Times New Roman"/>
              <a:cs typeface="Times New Roman"/>
            </a:endParaRPr>
          </a:p>
          <a:p>
            <a:pPr marL="408305" indent="-396240">
              <a:lnSpc>
                <a:spcPct val="100000"/>
              </a:lnSpc>
              <a:spcBef>
                <a:spcPts val="260"/>
              </a:spcBef>
              <a:buAutoNum type="arabicPlain"/>
              <a:tabLst>
                <a:tab pos="408940" algn="l"/>
              </a:tabLst>
            </a:pPr>
            <a:r>
              <a:rPr sz="2200" spc="-5" dirty="0">
                <a:latin typeface="Times New Roman"/>
                <a:cs typeface="Times New Roman"/>
              </a:rPr>
              <a:t>10gen.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Mongodb.</a:t>
            </a:r>
            <a:r>
              <a:rPr sz="22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http://www.mongodb.org/</a:t>
            </a:r>
            <a:endParaRPr sz="2200">
              <a:latin typeface="Times New Roman"/>
              <a:cs typeface="Times New Roman"/>
            </a:endParaRPr>
          </a:p>
          <a:p>
            <a:pPr marL="394335" indent="-382270">
              <a:lnSpc>
                <a:spcPct val="100000"/>
              </a:lnSpc>
              <a:spcBef>
                <a:spcPts val="265"/>
              </a:spcBef>
              <a:buAutoNum type="arabicPlain"/>
              <a:tabLst>
                <a:tab pos="394970" algn="l"/>
              </a:tabLst>
            </a:pPr>
            <a:r>
              <a:rPr sz="2200" spc="-5" dirty="0">
                <a:latin typeface="Times New Roman"/>
                <a:cs typeface="Times New Roman"/>
              </a:rPr>
              <a:t>Apache.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Cassandra.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http://cassandra.apache.org/</a:t>
            </a:r>
            <a:endParaRPr sz="2200">
              <a:latin typeface="Times New Roman"/>
              <a:cs typeface="Times New Roman"/>
            </a:endParaRPr>
          </a:p>
          <a:p>
            <a:pPr marL="394335" indent="-382270">
              <a:lnSpc>
                <a:spcPct val="100000"/>
              </a:lnSpc>
              <a:spcBef>
                <a:spcPts val="265"/>
              </a:spcBef>
              <a:buAutoNum type="arabicPlain"/>
              <a:tabLst>
                <a:tab pos="394970" algn="l"/>
              </a:tabLst>
            </a:pPr>
            <a:r>
              <a:rPr sz="2200" spc="-5" dirty="0">
                <a:latin typeface="Times New Roman"/>
                <a:cs typeface="Times New Roman"/>
              </a:rPr>
              <a:t>Apache.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Hadoop.</a:t>
            </a:r>
            <a:r>
              <a:rPr sz="22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http://hadoop.apache.org/</a:t>
            </a:r>
            <a:endParaRPr sz="2200">
              <a:latin typeface="Times New Roman"/>
              <a:cs typeface="Times New Roman"/>
            </a:endParaRPr>
          </a:p>
          <a:p>
            <a:pPr marL="12700" marR="903605">
              <a:lnSpc>
                <a:spcPct val="110000"/>
              </a:lnSpc>
              <a:buAutoNum type="arabicPlain"/>
              <a:tabLst>
                <a:tab pos="394970" algn="l"/>
              </a:tabLst>
            </a:pPr>
            <a:r>
              <a:rPr sz="2200" spc="-5" dirty="0">
                <a:latin typeface="Times New Roman"/>
                <a:cs typeface="Times New Roman"/>
              </a:rPr>
              <a:t>Apache. Hbase.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http://hbase.apache.org/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[6] Apache, Hive. </a:t>
            </a: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7"/>
              </a:rPr>
              <a:t>http://hive.apache.org/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[7]</a:t>
            </a:r>
            <a:r>
              <a:rPr sz="22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Apache, Pig.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8"/>
              </a:rPr>
              <a:t>http://pig.apache.org/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[8]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Zoo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Keeper,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9"/>
              </a:rPr>
              <a:t>http://zookeeper.apache.org/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882877" y="6921482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976" y="802578"/>
            <a:ext cx="5311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70BF"/>
                </a:solidFill>
              </a:rPr>
              <a:t>Why</a:t>
            </a:r>
            <a:r>
              <a:rPr sz="3600" spc="-1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should</a:t>
            </a:r>
            <a:r>
              <a:rPr sz="3600" spc="-35" dirty="0">
                <a:solidFill>
                  <a:srgbClr val="0070BF"/>
                </a:solidFill>
              </a:rPr>
              <a:t> </a:t>
            </a:r>
            <a:r>
              <a:rPr sz="3600" dirty="0">
                <a:solidFill>
                  <a:srgbClr val="0070BF"/>
                </a:solidFill>
              </a:rPr>
              <a:t>I</a:t>
            </a:r>
            <a:r>
              <a:rPr sz="3600" spc="-10" dirty="0">
                <a:solidFill>
                  <a:srgbClr val="0070BF"/>
                </a:solidFill>
              </a:rPr>
              <a:t> use</a:t>
            </a:r>
            <a:r>
              <a:rPr sz="3600" spc="1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Hadoop?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8229600" cy="4526280"/>
          </a:xfrm>
          <a:prstGeom prst="rect">
            <a:avLst/>
          </a:prstGeom>
          <a:solidFill>
            <a:srgbClr val="EDEBE1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433705" indent="-342900">
              <a:lnSpc>
                <a:spcPct val="100000"/>
              </a:lnSpc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Fault-tolerant</a:t>
            </a:r>
            <a:r>
              <a:rPr sz="2600" b="1" spc="-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hardware</a:t>
            </a:r>
            <a:r>
              <a:rPr sz="2600" b="1" spc="-5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is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expensive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8064A1"/>
              </a:buClr>
              <a:buFont typeface="Arial MT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43370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Hadoop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designed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to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 run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on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commodity</a:t>
            </a:r>
            <a:r>
              <a:rPr sz="26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hardware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064A1"/>
              </a:buClr>
              <a:buFont typeface="Arial MT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433705" marR="195580" indent="-342900">
              <a:lnSpc>
                <a:spcPts val="2810"/>
              </a:lnSpc>
              <a:spcBef>
                <a:spcPts val="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Automatically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handles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data 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replication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and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deals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with </a:t>
            </a:r>
            <a:r>
              <a:rPr sz="2600" b="1" spc="-6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node</a:t>
            </a:r>
            <a:r>
              <a:rPr sz="2600" b="1" spc="-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failure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064A1"/>
              </a:buClr>
              <a:buFont typeface="Arial MT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433705" marR="213995" indent="-342900">
              <a:lnSpc>
                <a:spcPts val="2810"/>
              </a:lnSpc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Does</a:t>
            </a:r>
            <a:r>
              <a:rPr sz="26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all</a:t>
            </a:r>
            <a:r>
              <a:rPr sz="26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the</a:t>
            </a:r>
            <a:r>
              <a:rPr sz="26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hard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work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so </a:t>
            </a:r>
            <a:r>
              <a:rPr sz="26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you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can</a:t>
            </a:r>
            <a:r>
              <a:rPr sz="26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focus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 on</a:t>
            </a:r>
            <a:r>
              <a:rPr sz="26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processing </a:t>
            </a:r>
            <a:r>
              <a:rPr sz="2600" b="1" spc="-6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8064A1"/>
                </a:solidFill>
                <a:latin typeface="Times New Roman"/>
                <a:cs typeface="Times New Roman"/>
              </a:rPr>
              <a:t>data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4401" y="595410"/>
            <a:ext cx="386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HDFS:</a:t>
            </a:r>
            <a:r>
              <a:rPr sz="3600" b="0" spc="-6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70BF"/>
                </a:solidFill>
                <a:latin typeface="Times New Roman"/>
                <a:cs typeface="Times New Roman"/>
              </a:rPr>
              <a:t>Key</a:t>
            </a:r>
            <a:r>
              <a:rPr sz="3600" b="0" spc="-3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Features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469136"/>
            <a:ext cx="8534400" cy="5119370"/>
          </a:xfrm>
          <a:custGeom>
            <a:avLst/>
            <a:gdLst/>
            <a:ahLst/>
            <a:cxnLst/>
            <a:rect l="l" t="t" r="r" b="b"/>
            <a:pathLst>
              <a:path w="8534400" h="5119370">
                <a:moveTo>
                  <a:pt x="8534400" y="5119115"/>
                </a:moveTo>
                <a:lnTo>
                  <a:pt x="0" y="5119115"/>
                </a:lnTo>
                <a:lnTo>
                  <a:pt x="0" y="0"/>
                </a:lnTo>
                <a:lnTo>
                  <a:pt x="8534400" y="0"/>
                </a:lnTo>
                <a:lnTo>
                  <a:pt x="8534400" y="5119115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03" y="1404136"/>
            <a:ext cx="8205470" cy="43783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Highly</a:t>
            </a:r>
            <a:r>
              <a:rPr sz="2800" b="1" spc="-5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Fault</a:t>
            </a:r>
            <a:r>
              <a:rPr sz="2800" b="1" spc="-6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Tolerant:</a:t>
            </a:r>
            <a:endParaRPr sz="2800">
              <a:latin typeface="Times New Roman"/>
              <a:cs typeface="Times New Roman"/>
            </a:endParaRPr>
          </a:p>
          <a:p>
            <a:pPr marL="927100" algn="just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Automatic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Failure</a:t>
            </a:r>
            <a:r>
              <a:rPr sz="28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Recovery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High</a:t>
            </a:r>
            <a:r>
              <a:rPr sz="2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aggregate</a:t>
            </a:r>
            <a:r>
              <a:rPr sz="2800" b="1" spc="-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throughput</a:t>
            </a:r>
            <a:r>
              <a:rPr sz="28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for</a:t>
            </a:r>
            <a:r>
              <a:rPr sz="2800" b="1" spc="-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streaming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large</a:t>
            </a:r>
            <a:r>
              <a:rPr sz="2800" b="1" spc="-5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files</a:t>
            </a:r>
            <a:endParaRPr sz="28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Supports replication</a:t>
            </a:r>
            <a:r>
              <a:rPr sz="28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and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locality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features</a:t>
            </a:r>
            <a:endParaRPr sz="2800">
              <a:latin typeface="Times New Roman"/>
              <a:cs typeface="Times New Roman"/>
            </a:endParaRPr>
          </a:p>
          <a:p>
            <a:pPr marL="355600" marR="21590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Designed to work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with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systems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with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vary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large file </a:t>
            </a:r>
            <a:r>
              <a:rPr sz="2800" b="1" spc="-6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(files</a:t>
            </a:r>
            <a:r>
              <a:rPr sz="2800" b="1" spc="-3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with</a:t>
            </a:r>
            <a:r>
              <a:rPr sz="2800" b="1" spc="6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size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in</a:t>
            </a:r>
            <a:r>
              <a:rPr sz="2800" b="1" spc="-5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TB)</a:t>
            </a:r>
            <a:r>
              <a:rPr sz="28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and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few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in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40" dirty="0">
                <a:solidFill>
                  <a:srgbClr val="8064A1"/>
                </a:solidFill>
                <a:latin typeface="Times New Roman"/>
                <a:cs typeface="Times New Roman"/>
              </a:rPr>
              <a:t>number.</a:t>
            </a:r>
            <a:endParaRPr sz="2800">
              <a:latin typeface="Times New Roman"/>
              <a:cs typeface="Times New Roman"/>
            </a:endParaRPr>
          </a:p>
          <a:p>
            <a:pPr marL="355600" marR="269875" indent="-343535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Provides streaming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access 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to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file system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data.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It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is </a:t>
            </a:r>
            <a:r>
              <a:rPr sz="2800" b="1" spc="-6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specifically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good for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write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once 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read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many kind of </a:t>
            </a:r>
            <a:r>
              <a:rPr sz="2800" b="1" spc="-6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files (for</a:t>
            </a:r>
            <a:r>
              <a:rPr sz="2800" b="1" spc="-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example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Log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files).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5201" y="6921482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26" y="802578"/>
            <a:ext cx="792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70BF"/>
                </a:solidFill>
              </a:rPr>
              <a:t>Hadoop</a:t>
            </a:r>
            <a:r>
              <a:rPr sz="360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Distributed</a:t>
            </a:r>
            <a:r>
              <a:rPr sz="3600" dirty="0">
                <a:solidFill>
                  <a:srgbClr val="0070BF"/>
                </a:solidFill>
              </a:rPr>
              <a:t> </a:t>
            </a:r>
            <a:r>
              <a:rPr sz="3600" spc="-10" dirty="0">
                <a:solidFill>
                  <a:srgbClr val="0070BF"/>
                </a:solidFill>
              </a:rPr>
              <a:t>File</a:t>
            </a:r>
            <a:r>
              <a:rPr sz="3600" spc="1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System</a:t>
            </a:r>
            <a:r>
              <a:rPr sz="3600" spc="-20" dirty="0">
                <a:solidFill>
                  <a:srgbClr val="0070BF"/>
                </a:solidFill>
              </a:rPr>
              <a:t> </a:t>
            </a:r>
            <a:r>
              <a:rPr sz="3600" spc="-5" dirty="0">
                <a:solidFill>
                  <a:srgbClr val="0070BF"/>
                </a:solidFill>
              </a:rPr>
              <a:t>(HDFS)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14400" y="1828800"/>
            <a:ext cx="8153400" cy="4985385"/>
          </a:xfrm>
          <a:custGeom>
            <a:avLst/>
            <a:gdLst/>
            <a:ahLst/>
            <a:cxnLst/>
            <a:rect l="l" t="t" r="r" b="b"/>
            <a:pathLst>
              <a:path w="8153400" h="4985384">
                <a:moveTo>
                  <a:pt x="8153400" y="4985003"/>
                </a:moveTo>
                <a:lnTo>
                  <a:pt x="0" y="4985003"/>
                </a:lnTo>
                <a:lnTo>
                  <a:pt x="0" y="0"/>
                </a:lnTo>
                <a:lnTo>
                  <a:pt x="8153400" y="0"/>
                </a:lnTo>
                <a:lnTo>
                  <a:pt x="8153400" y="4985003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09" y="1849633"/>
            <a:ext cx="7693025" cy="496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Can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 be</a:t>
            </a:r>
            <a:r>
              <a:rPr sz="28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built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out</a:t>
            </a:r>
            <a:r>
              <a:rPr sz="28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of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commodity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hardware.</a:t>
            </a:r>
            <a:r>
              <a:rPr sz="2800" b="1" spc="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HDFS </a:t>
            </a:r>
            <a:r>
              <a:rPr sz="2800" b="1" spc="-6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doesn't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need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highly expensive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storage</a:t>
            </a:r>
            <a:r>
              <a:rPr sz="2800" b="1" spc="-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devices</a:t>
            </a:r>
            <a:endParaRPr sz="28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400" dirty="0">
                <a:solidFill>
                  <a:srgbClr val="8064A1"/>
                </a:solidFill>
                <a:latin typeface="Arial MT"/>
                <a:cs typeface="Arial MT"/>
              </a:rPr>
              <a:t>–	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Uses</a:t>
            </a:r>
            <a:r>
              <a:rPr sz="2400" b="1" spc="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off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the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shelf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hardware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Rapid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Elasticity</a:t>
            </a:r>
            <a:endParaRPr sz="2800">
              <a:latin typeface="Times New Roman"/>
              <a:cs typeface="Times New Roman"/>
            </a:endParaRPr>
          </a:p>
          <a:p>
            <a:pPr marL="870585" lvl="1" indent="-343535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870585" algn="l"/>
                <a:tab pos="871219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Need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more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capacity,</a:t>
            </a:r>
            <a:r>
              <a:rPr sz="24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just</a:t>
            </a:r>
            <a:r>
              <a:rPr sz="2400" b="1" spc="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assign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some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more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  <a:p>
            <a:pPr marL="870585" lvl="1" indent="-34353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70585" algn="l"/>
                <a:tab pos="871219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Scalable</a:t>
            </a:r>
            <a:endParaRPr sz="2400">
              <a:latin typeface="Times New Roman"/>
              <a:cs typeface="Times New Roman"/>
            </a:endParaRPr>
          </a:p>
          <a:p>
            <a:pPr marL="870585" marR="1000125" lvl="1" indent="-34290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870585" algn="l"/>
                <a:tab pos="871219" algn="l"/>
              </a:tabLst>
            </a:pP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Can add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or</a:t>
            </a:r>
            <a:r>
              <a:rPr sz="2400" b="1" spc="-4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remove</a:t>
            </a:r>
            <a:r>
              <a:rPr sz="24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nodes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with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little</a:t>
            </a:r>
            <a:r>
              <a:rPr sz="2400" b="1" spc="-4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effort</a:t>
            </a:r>
            <a:r>
              <a:rPr sz="24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64A1"/>
                </a:solidFill>
                <a:latin typeface="Times New Roman"/>
                <a:cs typeface="Times New Roman"/>
              </a:rPr>
              <a:t>or </a:t>
            </a:r>
            <a:r>
              <a:rPr sz="2400" b="1" spc="-5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reconfiguration</a:t>
            </a:r>
            <a:endParaRPr sz="2400">
              <a:latin typeface="Times New Roman"/>
              <a:cs typeface="Times New Roman"/>
            </a:endParaRPr>
          </a:p>
          <a:p>
            <a:pPr marL="583565" indent="-457834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Resistant</a:t>
            </a:r>
            <a:r>
              <a:rPr sz="2800" b="1" spc="-3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to</a:t>
            </a:r>
            <a:r>
              <a:rPr sz="2800" b="1" spc="-2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Failure</a:t>
            </a:r>
            <a:endParaRPr sz="2800">
              <a:latin typeface="Times New Roman"/>
              <a:cs typeface="Times New Roman"/>
            </a:endParaRPr>
          </a:p>
          <a:p>
            <a:pPr marL="583565" marR="501650" indent="-457834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Individual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node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8064A1"/>
                </a:solidFill>
                <a:latin typeface="Times New Roman"/>
                <a:cs typeface="Times New Roman"/>
              </a:rPr>
              <a:t>failure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does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not</a:t>
            </a:r>
            <a:r>
              <a:rPr sz="2800" b="1" spc="-20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64A1"/>
                </a:solidFill>
                <a:latin typeface="Times New Roman"/>
                <a:cs typeface="Times New Roman"/>
              </a:rPr>
              <a:t>disrupt</a:t>
            </a:r>
            <a:r>
              <a:rPr sz="2800" b="1" spc="-1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8064A1"/>
                </a:solidFill>
                <a:latin typeface="Times New Roman"/>
                <a:cs typeface="Times New Roman"/>
              </a:rPr>
              <a:t>the </a:t>
            </a:r>
            <a:r>
              <a:rPr sz="2800" b="1" spc="-685" dirty="0">
                <a:solidFill>
                  <a:srgbClr val="8064A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8064A1"/>
                </a:solidFill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038093" y="6921482"/>
            <a:ext cx="197992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935201" y="6921482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483" y="802578"/>
            <a:ext cx="3580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Who</a:t>
            </a:r>
            <a:r>
              <a:rPr sz="3600" b="0" spc="-4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5" dirty="0">
                <a:solidFill>
                  <a:srgbClr val="0070BF"/>
                </a:solidFill>
                <a:latin typeface="Times New Roman"/>
                <a:cs typeface="Times New Roman"/>
              </a:rPr>
              <a:t>uses</a:t>
            </a:r>
            <a:r>
              <a:rPr sz="3600" b="0" spc="-40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70BF"/>
                </a:solidFill>
                <a:latin typeface="Times New Roman"/>
                <a:cs typeface="Times New Roman"/>
              </a:rPr>
              <a:t>Hadoop?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653274"/>
            <a:ext cx="2532732" cy="541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3352800"/>
            <a:ext cx="2513075" cy="9448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600" y="2729298"/>
            <a:ext cx="4536440" cy="3959860"/>
            <a:chOff x="3657600" y="2729298"/>
            <a:chExt cx="4536440" cy="39598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9382" y="2729298"/>
              <a:ext cx="3114434" cy="6508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0" y="3352800"/>
              <a:ext cx="2040635" cy="15986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6200" y="3352800"/>
              <a:ext cx="1915667" cy="1915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4351" y="5710428"/>
              <a:ext cx="2329084" cy="9784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57600" y="5833252"/>
              <a:ext cx="1504187" cy="6580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5800" y="4724400"/>
              <a:ext cx="1709928" cy="1072895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71600" y="4648200"/>
            <a:ext cx="2429255" cy="6827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95400" y="5781927"/>
            <a:ext cx="2077211" cy="524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9d123ce-76a5-499c-b205-4a773478a61e">
      <Terms xmlns="http://schemas.microsoft.com/office/infopath/2007/PartnerControls"/>
    </lcf76f155ced4ddcb4097134ff3c332f>
    <TaxCatchAll xmlns="24a56961-f7d1-42ef-bbbc-daab4e03719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B8829CB79488449C90B59B92D067FD" ma:contentTypeVersion="9" ma:contentTypeDescription="Create a new document." ma:contentTypeScope="" ma:versionID="0530d57c549a612b373fc16b41305285">
  <xsd:schema xmlns:xsd="http://www.w3.org/2001/XMLSchema" xmlns:xs="http://www.w3.org/2001/XMLSchema" xmlns:p="http://schemas.microsoft.com/office/2006/metadata/properties" xmlns:ns2="99d123ce-76a5-499c-b205-4a773478a61e" xmlns:ns3="24a56961-f7d1-42ef-bbbc-daab4e037190" targetNamespace="http://schemas.microsoft.com/office/2006/metadata/properties" ma:root="true" ma:fieldsID="7fe7b02c5d177747e1075ac4b0c95105" ns2:_="" ns3:_="">
    <xsd:import namespace="99d123ce-76a5-499c-b205-4a773478a61e"/>
    <xsd:import namespace="24a56961-f7d1-42ef-bbbc-daab4e03719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123ce-76a5-499c-b205-4a773478a61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9f9f4dc-7324-4cdf-8251-ac9a575def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56961-f7d1-42ef-bbbc-daab4e03719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9c85b0f-4c91-4765-ae51-8b9d996c1444}" ma:internalName="TaxCatchAll" ma:showField="CatchAllData" ma:web="24a56961-f7d1-42ef-bbbc-daab4e0371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8AACD1-8AC3-42C4-9C1F-E7F0E82870C4}">
  <ds:schemaRefs>
    <ds:schemaRef ds:uri="http://schemas.microsoft.com/office/2006/metadata/properties"/>
    <ds:schemaRef ds:uri="http://schemas.microsoft.com/office/infopath/2007/PartnerControls"/>
    <ds:schemaRef ds:uri="99d123ce-76a5-499c-b205-4a773478a61e"/>
    <ds:schemaRef ds:uri="24a56961-f7d1-42ef-bbbc-daab4e037190"/>
  </ds:schemaRefs>
</ds:datastoreItem>
</file>

<file path=customXml/itemProps2.xml><?xml version="1.0" encoding="utf-8"?>
<ds:datastoreItem xmlns:ds="http://schemas.openxmlformats.org/officeDocument/2006/customXml" ds:itemID="{AB6B00BD-9593-4BA4-B9BE-01B55E2E69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5B263B-8094-4AE2-9DF1-23429AA8A8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d123ce-76a5-499c-b205-4a773478a61e"/>
    <ds:schemaRef ds:uri="24a56961-f7d1-42ef-bbbc-daab4e0371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1437</Words>
  <Application>Microsoft Office PowerPoint</Application>
  <PresentationFormat>Custom</PresentationFormat>
  <Paragraphs>326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Arial MT</vt:lpstr>
      <vt:lpstr>Calibri</vt:lpstr>
      <vt:lpstr>Cambria</vt:lpstr>
      <vt:lpstr>Georgia</vt:lpstr>
      <vt:lpstr>Microsoft Sans Serif</vt:lpstr>
      <vt:lpstr>Times New Roman</vt:lpstr>
      <vt:lpstr>Wingdings</vt:lpstr>
      <vt:lpstr>Office Theme</vt:lpstr>
      <vt:lpstr>Introduction to  Hadoop Distributed File System</vt:lpstr>
      <vt:lpstr>Introduction</vt:lpstr>
      <vt:lpstr>What is Hadoop?</vt:lpstr>
      <vt:lpstr>Hadoop Distributed File System (HDFS)</vt:lpstr>
      <vt:lpstr>Hadoop Distributed File System (HDFS)</vt:lpstr>
      <vt:lpstr>Why should I use Hadoop?</vt:lpstr>
      <vt:lpstr>HDFS: Key Features</vt:lpstr>
      <vt:lpstr>Hadoop Distributed File System (HDFS)</vt:lpstr>
      <vt:lpstr>Who uses Hadoop?</vt:lpstr>
      <vt:lpstr>What features does Hadoop offer?</vt:lpstr>
      <vt:lpstr>PowerPoint Presentation</vt:lpstr>
      <vt:lpstr>When should you choose Hadoop?</vt:lpstr>
      <vt:lpstr>PowerPoint Presentation</vt:lpstr>
      <vt:lpstr>When should you avoid Hadoop?</vt:lpstr>
      <vt:lpstr>PowerPoint Presentation</vt:lpstr>
      <vt:lpstr>Hadoop Examples</vt:lpstr>
      <vt:lpstr>Hadoop Distributed File System (HDFS)</vt:lpstr>
      <vt:lpstr>PowerPoint Presentation</vt:lpstr>
      <vt:lpstr>PowerPoint Presentation</vt:lpstr>
      <vt:lpstr>PowerPoint Presentation</vt:lpstr>
      <vt:lpstr>How HDFS works: Split Data</vt:lpstr>
      <vt:lpstr>How HDFS works: Replication</vt:lpstr>
      <vt:lpstr>HDFS Architecture</vt:lpstr>
      <vt:lpstr>PowerPoint Presentation</vt:lpstr>
      <vt:lpstr>Hadoop Distributed File System (HDFS)</vt:lpstr>
      <vt:lpstr>Hadoop Modes of Operation</vt:lpstr>
      <vt:lpstr>Hadoop Modes of Operation</vt:lpstr>
      <vt:lpstr>Hadoop Architecture Overview</vt:lpstr>
      <vt:lpstr>Hadoop Components: Job Tracker</vt:lpstr>
      <vt:lpstr>Hadoop Components: Job Tracker</vt:lpstr>
      <vt:lpstr>Hadoop Components: Job Tracker</vt:lpstr>
      <vt:lpstr>Hadoop Components: Name Node</vt:lpstr>
      <vt:lpstr>Name Node</vt:lpstr>
      <vt:lpstr>Hadoop Components: Task Tracker</vt:lpstr>
      <vt:lpstr>Hadoop Components: Data Node</vt:lpstr>
      <vt:lpstr>Data Nodes</vt:lpstr>
      <vt:lpstr>HDFS Architecture</vt:lpstr>
      <vt:lpstr>HDFS Operation</vt:lpstr>
      <vt:lpstr>HDFS Operation</vt:lpstr>
      <vt:lpstr>HDFS: File Write</vt:lpstr>
      <vt:lpstr>HDFS: File Read</vt:lpstr>
      <vt:lpstr>PowerPoint Presentation</vt:lpstr>
      <vt:lpstr>PowerPoint Presentation</vt:lpstr>
      <vt:lpstr>PowerPoint Presentation</vt:lpstr>
      <vt:lpstr> Hive and HBase are layers on top of 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Lifecycle of a MapReduce Job</vt:lpstr>
      <vt:lpstr>Lifecycle of a MapReduce Job</vt:lpstr>
      <vt:lpstr>PowerPoint Presentation</vt:lpstr>
      <vt:lpstr>Useful Reference Sites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LectureNotes_IntroHDFS  -  Compatibility Mode</dc:title>
  <dc:creator>sunnue</dc:creator>
  <cp:lastModifiedBy>Microsoft account</cp:lastModifiedBy>
  <cp:revision>9</cp:revision>
  <dcterms:created xsi:type="dcterms:W3CDTF">2023-12-07T06:23:59Z</dcterms:created>
  <dcterms:modified xsi:type="dcterms:W3CDTF">2023-12-10T16:57:54Z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2020-11-11T00:00:00Z</vt:filetime>
  </property>
  <property fmtid="{D5CDD505-2E9C-101B-9397-08002B2CF9AE}" pid="3" name="LastSaved">
    <vt:filetime>2023-12-07T00:00:00Z</vt:filetime>
  </property>
  <property fmtid="{D5CDD505-2E9C-101B-9397-08002B2CF9AE}" pid="4" name="ContentTypeId">
    <vt:lpwstr>0x0101007DB8829CB79488449C90B59B92D067FD</vt:lpwstr>
  </property>
</Properties>
</file>