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TRADING BOT REQUIREMENTS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8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VARIABLES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breakout_lines</a:t>
            </a:r>
            <a:r>
              <a:rPr lang="en-US" dirty="0" smtClean="0"/>
              <a:t> –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in contract value (defined every day)</a:t>
            </a:r>
          </a:p>
          <a:p>
            <a:r>
              <a:rPr lang="en-US" dirty="0" err="1" smtClean="0"/>
              <a:t>breakout_tolerance</a:t>
            </a:r>
            <a:r>
              <a:rPr lang="en-US" dirty="0" smtClean="0"/>
              <a:t> –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in points</a:t>
            </a:r>
          </a:p>
          <a:p>
            <a:r>
              <a:rPr lang="en-US" dirty="0" err="1" smtClean="0"/>
              <a:t>wick_tolerance</a:t>
            </a:r>
            <a:r>
              <a:rPr lang="en-US" dirty="0" smtClean="0"/>
              <a:t> –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in percentage</a:t>
            </a:r>
          </a:p>
          <a:p>
            <a:r>
              <a:rPr lang="en-US" dirty="0" err="1" smtClean="0"/>
              <a:t>risk_per_trade</a:t>
            </a:r>
            <a:r>
              <a:rPr lang="en-US" dirty="0"/>
              <a:t> –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in $</a:t>
            </a:r>
          </a:p>
          <a:p>
            <a:r>
              <a:rPr lang="en-US" i="1" dirty="0" err="1" smtClean="0"/>
              <a:t>max_candle_body_size</a:t>
            </a:r>
            <a:r>
              <a:rPr lang="en-US" i="1" dirty="0" smtClean="0"/>
              <a:t> –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in points</a:t>
            </a:r>
          </a:p>
          <a:p>
            <a:r>
              <a:rPr lang="en-US" i="1" dirty="0" err="1" smtClean="0"/>
              <a:t>stop_loss_historical_candles</a:t>
            </a:r>
            <a:r>
              <a:rPr lang="en-US" i="1" dirty="0" smtClean="0"/>
              <a:t> –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in # of candles (just an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…)</a:t>
            </a:r>
          </a:p>
          <a:p>
            <a:r>
              <a:rPr lang="en-US" i="1" dirty="0" err="1" smtClean="0"/>
              <a:t>stop_loss_wg_room</a:t>
            </a:r>
            <a:r>
              <a:rPr lang="en-US" i="1" dirty="0" smtClean="0"/>
              <a:t> –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in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11626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TRADING TAKES PLACE ONLY FROM 9:30 am – 10:00 am ET (candle starting at 10:00 am does NOT count)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5 MIN CANDLE CHART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NO TRADES ARE EXECUTED IF BREAKOUT LINES ARE NOT DEFINED!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TRADES ARE EXECUTED ONLY AT END OF EACH CANDLE (5 MIN INTERVALS) 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BREAKOUT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546739"/>
          </a:xfrm>
        </p:spPr>
        <p:txBody>
          <a:bodyPr>
            <a:normAutofit fontScale="70000" lnSpcReduction="2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a candle breaks a breakout line =&gt; distance (in points) of </a:t>
            </a:r>
            <a:r>
              <a:rPr lang="en-US" i="1" dirty="0" smtClean="0"/>
              <a:t>candle price close </a:t>
            </a:r>
            <a:r>
              <a:rPr lang="en-US" dirty="0" smtClean="0"/>
              <a:t>is higher than 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breakout_tolerance</a:t>
            </a: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Ex. 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breakout_tolerance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is set to 5 points (defined by user); breakout lines are defined by user (red lines ); candle body size above breakout line = 8 pts.; 8 &gt; 5 =&gt; VALID BREAKOUT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247" y="2446357"/>
            <a:ext cx="5706271" cy="3877216"/>
          </a:xfrm>
          <a:prstGeom prst="rect">
            <a:avLst/>
          </a:prstGeom>
        </p:spPr>
      </p:pic>
      <p:sp>
        <p:nvSpPr>
          <p:cNvPr id="7" name="Ľavá zložená zátvorka 6"/>
          <p:cNvSpPr/>
          <p:nvPr/>
        </p:nvSpPr>
        <p:spPr>
          <a:xfrm>
            <a:off x="8595359" y="4231177"/>
            <a:ext cx="113885" cy="543549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8075665" y="424646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8 pts</a:t>
            </a:r>
            <a:br>
              <a:rPr lang="en-US" sz="1200" dirty="0" smtClean="0">
                <a:solidFill>
                  <a:srgbClr val="00B0F0"/>
                </a:solidFill>
              </a:rPr>
            </a:br>
            <a:r>
              <a:rPr lang="en-US" sz="1200" dirty="0" smtClean="0">
                <a:solidFill>
                  <a:srgbClr val="00B0F0"/>
                </a:solidFill>
              </a:rPr>
              <a:t>8 &gt; 5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BREAKOUT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18446" y="1221971"/>
            <a:ext cx="6469496" cy="1645474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sz="1500" dirty="0" smtClean="0"/>
              <a:t>Percentage of a breakout candle wick ABOVE/BELOW a breakout line is smaller than </a:t>
            </a:r>
            <a:r>
              <a:rPr lang="en-US" sz="1500" i="1" dirty="0" err="1" smtClean="0">
                <a:solidFill>
                  <a:schemeClr val="bg2">
                    <a:lumMod val="50000"/>
                  </a:schemeClr>
                </a:solidFill>
              </a:rPr>
              <a:t>wick_tolerance</a:t>
            </a:r>
            <a:endParaRPr lang="en-US" sz="15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In case of a non valid breakout; the broken breakout line will be moved to the top/bottom of the wick</a:t>
            </a:r>
            <a:b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ex. </a:t>
            </a:r>
            <a:r>
              <a:rPr lang="en-US" sz="1300" i="1" dirty="0" err="1" smtClean="0">
                <a:solidFill>
                  <a:schemeClr val="bg2">
                    <a:lumMod val="50000"/>
                  </a:schemeClr>
                </a:solidFill>
              </a:rPr>
              <a:t>wick_tolerance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 is set to 50%; candle size above breakout line = 20 pts.; wick = 12 pts. (60%); body = 8 pts. (40%) =&gt; NOT A  VALID BREAKOUT =&gt; breakout line is moved to top of wick…</a:t>
            </a:r>
            <a:endParaRPr lang="en-US" sz="13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51" y="3089658"/>
            <a:ext cx="2924583" cy="3134162"/>
          </a:xfrm>
          <a:prstGeom prst="rect">
            <a:avLst/>
          </a:prstGeom>
        </p:spPr>
      </p:pic>
      <p:sp>
        <p:nvSpPr>
          <p:cNvPr id="5" name="Ľavá zložená zátvorka 4"/>
          <p:cNvSpPr/>
          <p:nvPr/>
        </p:nvSpPr>
        <p:spPr>
          <a:xfrm>
            <a:off x="5561214" y="4605251"/>
            <a:ext cx="105571" cy="435482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992587" y="4707576"/>
            <a:ext cx="674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12 pts.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7" name="Ľavá zložená zátvorka 6"/>
          <p:cNvSpPr/>
          <p:nvPr/>
        </p:nvSpPr>
        <p:spPr>
          <a:xfrm>
            <a:off x="5561214" y="5040734"/>
            <a:ext cx="105571" cy="2711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4992587" y="5060868"/>
            <a:ext cx="568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FF00"/>
                </a:solidFill>
              </a:rPr>
              <a:t>8 pts.</a:t>
            </a:r>
            <a:endParaRPr lang="en-US" sz="900" dirty="0">
              <a:solidFill>
                <a:srgbClr val="FFFF00"/>
              </a:solidFill>
            </a:endParaRP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116" y="3223026"/>
            <a:ext cx="3029373" cy="2867425"/>
          </a:xfrm>
          <a:prstGeom prst="rect">
            <a:avLst/>
          </a:prstGeom>
        </p:spPr>
      </p:pic>
      <p:cxnSp>
        <p:nvCxnSpPr>
          <p:cNvPr id="11" name="Rovná spojovacia šípka 10"/>
          <p:cNvCxnSpPr/>
          <p:nvPr/>
        </p:nvCxnSpPr>
        <p:spPr>
          <a:xfrm>
            <a:off x="7980218" y="4707576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BREAKOUT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18447" y="803185"/>
            <a:ext cx="6353117" cy="1546739"/>
          </a:xfrm>
        </p:spPr>
        <p:txBody>
          <a:bodyPr>
            <a:normAutofit fontScale="92500" lnSpcReduction="20000"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en-US" sz="1300" dirty="0" smtClean="0"/>
              <a:t>size (opening price to closing price) of a breakout candle is smaller than </a:t>
            </a:r>
            <a:r>
              <a:rPr lang="en-US" sz="1300" i="1" dirty="0" err="1" smtClean="0">
                <a:solidFill>
                  <a:schemeClr val="bg2">
                    <a:lumMod val="50000"/>
                  </a:schemeClr>
                </a:solidFill>
              </a:rPr>
              <a:t>max_candle_body_size</a:t>
            </a:r>
            <a:endParaRPr lang="en-US" sz="13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If a candle 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breaks a breakout line and 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it’s body 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exceeds </a:t>
            </a:r>
            <a:r>
              <a:rPr lang="en-US" sz="1100" i="1" dirty="0" err="1" smtClean="0">
                <a:solidFill>
                  <a:schemeClr val="bg2">
                    <a:lumMod val="50000"/>
                  </a:schemeClr>
                </a:solidFill>
              </a:rPr>
              <a:t>max_candle_body_size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 before any trade is executed no more trading is done for the day (session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); if a candle’s body exceeds the </a:t>
            </a:r>
            <a:r>
              <a:rPr lang="en-US" sz="1100" i="1" dirty="0" err="1" smtClean="0">
                <a:solidFill>
                  <a:schemeClr val="bg2">
                    <a:lumMod val="50000"/>
                  </a:schemeClr>
                </a:solidFill>
              </a:rPr>
              <a:t>max_candle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 body size but does not break a breakout line nothing happens…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ex. </a:t>
            </a:r>
            <a:r>
              <a:rPr lang="en-US" sz="1100" i="1" dirty="0" err="1" smtClean="0">
                <a:solidFill>
                  <a:schemeClr val="bg2">
                    <a:lumMod val="50000"/>
                  </a:schemeClr>
                </a:solidFill>
              </a:rPr>
              <a:t>max_candle_body_size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 is set to 150 points; candle size = 176 pts.; 176 &gt; 150 =&gt; NOT A VALID BREAKOUT</a:t>
            </a:r>
            <a:endParaRPr lang="en-US" sz="11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24" y="2376473"/>
            <a:ext cx="3692433" cy="4344040"/>
          </a:xfrm>
          <a:prstGeom prst="rect">
            <a:avLst/>
          </a:prstGeom>
        </p:spPr>
      </p:pic>
      <p:sp>
        <p:nvSpPr>
          <p:cNvPr id="5" name="Ľavá zložená zátvorka 4"/>
          <p:cNvSpPr/>
          <p:nvPr/>
        </p:nvSpPr>
        <p:spPr>
          <a:xfrm>
            <a:off x="7589519" y="3604693"/>
            <a:ext cx="124691" cy="960603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7020892" y="3969578"/>
            <a:ext cx="693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FF00"/>
                </a:solidFill>
              </a:rPr>
              <a:t>176 pts.</a:t>
            </a:r>
            <a:endParaRPr lang="en-US" sz="9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VOLUME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# of contracts is calculated based on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</a:rPr>
              <a:t>risk_per_trade</a:t>
            </a:r>
            <a:endParaRPr lang="en-US" sz="16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 smtClean="0"/>
              <a:t>Actual amount of contracts is rounded to the closest whole number</a:t>
            </a:r>
          </a:p>
          <a:p>
            <a:pPr lvl="1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</a:rPr>
              <a:t>In practice, actual risk per trade CAN be higher than 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</a:rPr>
              <a:t>risk_per_trade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Ex. stop loss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is set at 23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$ per contract;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</a:rPr>
              <a:t>risk_per_trade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is set to 120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$.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=&gt; 120/23 = 5.217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≈ 5;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actual risk = 115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b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Ex.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Stop loss is set at 23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$ per contract;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</a:rPr>
              <a:t>risk_per_trade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 is set to 155$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=&gt; 155/23 = 6.74 ≈ 7; actual risk = 161$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BREAKOUT LINE BEHAVIOR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18447" y="744997"/>
            <a:ext cx="6281873" cy="2222647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If a candle’s wick breaks a breakout line and no trades are placed, the breakout line will be moved to the top/bottom of said wick</a:t>
            </a:r>
          </a:p>
          <a:p>
            <a:pPr lvl="1"/>
            <a:r>
              <a:rPr lang="en-US" sz="1300" i="1" dirty="0">
                <a:solidFill>
                  <a:schemeClr val="bg2">
                    <a:lumMod val="50000"/>
                  </a:schemeClr>
                </a:solidFill>
              </a:rPr>
              <a:t>Breakout line updates take place at 5 minute intervals (when the candle closes..)</a:t>
            </a:r>
          </a:p>
          <a:p>
            <a:pPr lvl="1"/>
            <a:r>
              <a:rPr lang="en-US" sz="1300" i="1" dirty="0">
                <a:solidFill>
                  <a:schemeClr val="bg2">
                    <a:lumMod val="50000"/>
                  </a:schemeClr>
                </a:solidFill>
              </a:rPr>
              <a:t>No more than 2 breakout lines exist at a time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457200" lvl="1" indent="0">
              <a:buNone/>
            </a:pP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Ex. breakout </a:t>
            </a:r>
            <a:r>
              <a:rPr lang="en-US" sz="1300" i="1" dirty="0">
                <a:solidFill>
                  <a:schemeClr val="bg2">
                    <a:lumMod val="50000"/>
                  </a:schemeClr>
                </a:solidFill>
              </a:rPr>
              <a:t>lines are set before market open (pic. 1); the following candle breaks the breakout line, but only with it’s wick =&gt; the breakout line is moved to the top of the wick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19" y="3410276"/>
            <a:ext cx="2148684" cy="223185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954" y="3364073"/>
            <a:ext cx="2172592" cy="2341716"/>
          </a:xfrm>
          <a:prstGeom prst="rect">
            <a:avLst/>
          </a:prstGeom>
        </p:spPr>
      </p:pic>
      <p:cxnSp>
        <p:nvCxnSpPr>
          <p:cNvPr id="8" name="Rovná spojovacia šípka 7"/>
          <p:cNvCxnSpPr/>
          <p:nvPr/>
        </p:nvCxnSpPr>
        <p:spPr>
          <a:xfrm>
            <a:off x="7830589" y="4400005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5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 &amp; TP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214334"/>
          </a:xfrm>
        </p:spPr>
        <p:txBody>
          <a:bodyPr>
            <a:normAutofit fontScale="92500"/>
          </a:bodyPr>
          <a:lstStyle/>
          <a:p>
            <a:r>
              <a:rPr lang="en-US" sz="1400" dirty="0" smtClean="0"/>
              <a:t>Stop losses (SL) and Take profits (TP) are defined and set by the algorithm</a:t>
            </a:r>
          </a:p>
          <a:p>
            <a:r>
              <a:rPr lang="en-US" sz="1400" dirty="0" smtClean="0"/>
              <a:t>SL is calculated based on a candle whose BODY is closest to a broken breakout line (the whole body has to be within breakout lines…)</a:t>
            </a:r>
          </a:p>
          <a:p>
            <a:pPr lvl="1"/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Amount of historical candles considered is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stop_loss_historical_candles</a:t>
            </a:r>
            <a:endParaRPr lang="en-US" sz="1200" i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SL is set by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stop_loss_wg_room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 amount of points above/below candle body </a:t>
            </a:r>
          </a:p>
          <a:p>
            <a:r>
              <a:rPr lang="en-US" sz="1400" dirty="0" smtClean="0"/>
              <a:t>P/L RATIO is 1:1 =&gt; TP and SL are the same distance from entry price</a:t>
            </a:r>
          </a:p>
          <a:p>
            <a:pPr marL="0" indent="0">
              <a:buNone/>
            </a:pPr>
            <a:r>
              <a:rPr lang="en-US" sz="1300" i="1" dirty="0">
                <a:solidFill>
                  <a:schemeClr val="bg2">
                    <a:lumMod val="50000"/>
                  </a:schemeClr>
                </a:solidFill>
              </a:rPr>
              <a:t>Ex. </a:t>
            </a:r>
            <a:r>
              <a:rPr lang="en-US" sz="1300" i="1" dirty="0" err="1">
                <a:solidFill>
                  <a:schemeClr val="bg2">
                    <a:lumMod val="50000"/>
                  </a:schemeClr>
                </a:solidFill>
              </a:rPr>
              <a:t>Stop_loss_historical_candles</a:t>
            </a:r>
            <a:r>
              <a:rPr lang="en-US" sz="1300" i="1" dirty="0">
                <a:solidFill>
                  <a:schemeClr val="bg2">
                    <a:lumMod val="50000"/>
                  </a:schemeClr>
                </a:solidFill>
              </a:rPr>
              <a:t> is set to 10; </a:t>
            </a:r>
            <a:r>
              <a:rPr lang="en-US" sz="1300" i="1" dirty="0" err="1">
                <a:solidFill>
                  <a:schemeClr val="bg2">
                    <a:lumMod val="50000"/>
                  </a:schemeClr>
                </a:solidFill>
              </a:rPr>
              <a:t>stop_loss_wg_room</a:t>
            </a:r>
            <a:r>
              <a:rPr lang="en-US" sz="1300" i="1" dirty="0">
                <a:solidFill>
                  <a:schemeClr val="bg2">
                    <a:lumMod val="50000"/>
                  </a:schemeClr>
                </a:solidFill>
              </a:rPr>
              <a:t> is set to 1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04" y="3373985"/>
            <a:ext cx="4278965" cy="3420914"/>
          </a:xfrm>
          <a:prstGeom prst="rect">
            <a:avLst/>
          </a:prstGeom>
        </p:spPr>
      </p:pic>
      <p:sp>
        <p:nvSpPr>
          <p:cNvPr id="5" name="Ľavá zložená zátvorka 4"/>
          <p:cNvSpPr/>
          <p:nvPr/>
        </p:nvSpPr>
        <p:spPr>
          <a:xfrm rot="16200000">
            <a:off x="7250778" y="5970617"/>
            <a:ext cx="453044" cy="822957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454327" y="6581001"/>
            <a:ext cx="2045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Candles considered for SL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0591330" y="5113368"/>
            <a:ext cx="2033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Closest candle body to breakout line</a:t>
            </a:r>
            <a:endParaRPr lang="en-US" sz="1100" dirty="0"/>
          </a:p>
        </p:txBody>
      </p:sp>
      <p:cxnSp>
        <p:nvCxnSpPr>
          <p:cNvPr id="9" name="Rovná spojnica 8"/>
          <p:cNvCxnSpPr/>
          <p:nvPr/>
        </p:nvCxnSpPr>
        <p:spPr>
          <a:xfrm>
            <a:off x="10340312" y="5328812"/>
            <a:ext cx="25101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6796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375</TotalTime>
  <Words>493</Words>
  <Application>Microsoft Office PowerPoint</Application>
  <PresentationFormat>Širokouhlá</PresentationFormat>
  <Paragraphs>48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Calibri Light</vt:lpstr>
      <vt:lpstr>Rockwell</vt:lpstr>
      <vt:lpstr>Times New Roman</vt:lpstr>
      <vt:lpstr>Wingdings</vt:lpstr>
      <vt:lpstr>Atlas</vt:lpstr>
      <vt:lpstr>TRADING BOT REQUIREMENTS</vt:lpstr>
      <vt:lpstr>USER INPUT VARIABLES </vt:lpstr>
      <vt:lpstr>PROCESS</vt:lpstr>
      <vt:lpstr>PRICE BREAKOUT</vt:lpstr>
      <vt:lpstr>PRICE BREAKOUT</vt:lpstr>
      <vt:lpstr>PRICE BREAKOUT</vt:lpstr>
      <vt:lpstr>CONTRACT VOLUME</vt:lpstr>
      <vt:lpstr>BREAKOUT LINE BEHAVIOR</vt:lpstr>
      <vt:lpstr>SL &amp; 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BOT REQUIREMENTS</dc:title>
  <dc:creator>Jonas</dc:creator>
  <cp:lastModifiedBy>Jonas</cp:lastModifiedBy>
  <cp:revision>17</cp:revision>
  <dcterms:created xsi:type="dcterms:W3CDTF">2023-12-27T10:42:01Z</dcterms:created>
  <dcterms:modified xsi:type="dcterms:W3CDTF">2024-01-01T20:19:03Z</dcterms:modified>
</cp:coreProperties>
</file>