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FCC8-B0C9-5DDC-DCB1-922D4D6A6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9D6F3-1A6D-B658-9B62-FF12FAD9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9377-24A2-1F4F-E0D6-8CD6AC39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4FFB-F23C-4FAC-A17C-A6595BECC91A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704B0-9E31-4C65-B0DA-9AAA87AE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1556-130D-5D23-6CE4-68DF09B7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6B88-049B-478A-A12F-F524B44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4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26DB-A058-CD9E-AE57-44F4A9A9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30F69-AF11-8B9F-0689-7D150F97C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CFA1-27B0-E1CF-D02A-3C946FC7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4FFB-F23C-4FAC-A17C-A6595BECC91A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9D56-B3DB-9FD0-F69D-8886DE26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C423-5015-8927-9868-F6F141FE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6B88-049B-478A-A12F-F524B44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42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8FB7B-6FDA-91A4-6C20-C1AB2BF71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CB457-0EA8-364C-3E37-B88FE23F8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6E38-0961-E0DA-79A9-89EB9533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4FFB-F23C-4FAC-A17C-A6595BECC91A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95F3-21DA-D32B-1CDF-3309D8D2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BF047-DCCE-DF30-8780-DF62653B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6B88-049B-478A-A12F-F524B44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74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6678-2CFA-2AC3-0E38-ABA664F0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50537-957C-C7B0-D6D2-C5FA9206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D5E52-6649-B0F0-29C5-FEDDE9EA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4FFB-F23C-4FAC-A17C-A6595BECC91A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C6796-CEFD-8411-FC33-DB92CB78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30CDE-139D-8783-90DD-41CAFF80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6B88-049B-478A-A12F-F524B44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14EF-D9B3-BA18-7AD2-D7417BC9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80BC-8792-26CB-DB30-ED7DAB54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5241-2DCB-1EFF-2982-F325E756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4FFB-F23C-4FAC-A17C-A6595BECC91A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B08B-61EC-CF70-1495-D37F2AC2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F06A-AFD7-DF95-29BF-E9A85AAC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6B88-049B-478A-A12F-F524B44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7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D82B-C71F-E315-CE5E-D61C7821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7BA9-5249-75B1-7756-F9C6F3351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5E774-52B6-2D44-C6AA-DF92D5DB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F9D0-04E4-0225-BDD1-2AD5A5A2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4FFB-F23C-4FAC-A17C-A6595BECC91A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9D4C0-1453-9AE5-F5E6-997E6670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B778E-F177-13BC-E0A2-4D623A3B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6B88-049B-478A-A12F-F524B44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9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ACC6-CF20-37C6-57F1-5FAEE9F2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E280B-1BF7-6F2F-8231-A6D58BBE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5FE29-BBBA-5572-C81C-04A870264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3756-287B-EDF7-D332-9980ACEFE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F8D2C-2F87-31DA-88E0-112BC5C62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CFBD9-9BF8-DB0E-75E6-83B5BD3A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4FFB-F23C-4FAC-A17C-A6595BECC91A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45AD5-1137-CA5C-93BA-E728AC40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A7880-38A0-9845-3C28-08623532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6B88-049B-478A-A12F-F524B44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35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7ED1-E593-C37E-E80E-5CC7748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B53D7-5595-1FAB-F08A-FD7F2D09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4FFB-F23C-4FAC-A17C-A6595BECC91A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DB0B2-B810-09F8-2167-C9119240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01E3E-9843-6DAC-97EE-F5374D3B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6B88-049B-478A-A12F-F524B44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50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409CC-E848-CDEE-31D0-09EADC64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4FFB-F23C-4FAC-A17C-A6595BECC91A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1C44A-B926-2F86-D4CB-60F2181D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DDB0-064D-8723-284E-BF32ABF0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6B88-049B-478A-A12F-F524B44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77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3484-99CC-5BE4-D6D4-20BC49E9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BE8C-CBDA-C6AA-52E4-F34F9073C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B0548-B68A-A0AB-6C8F-FF82001B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0D100-B381-5806-CC45-DB3C7ABA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4FFB-F23C-4FAC-A17C-A6595BECC91A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6666B-6E22-1879-73EA-5FC78E9D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08C4C-452E-2B30-10FA-AFB764D2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6B88-049B-478A-A12F-F524B44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1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D4C8-A3C1-7381-23CC-6C6EC772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06DCE-8E7B-2B25-B4FC-F13C3DC9A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6F2FB-5731-726A-3680-2655FFC44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FFEFA-FCB9-AD92-F8BE-23318FFF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4FFB-F23C-4FAC-A17C-A6595BECC91A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04043-49C9-0212-AD5B-2F0175F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10445-61CB-556E-EACD-DE22B559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6B88-049B-478A-A12F-F524B44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19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86857-EC23-896B-46FD-DB5E4C1C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FA5E7-2A55-C9FA-BAC7-085D704E1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3401-2E44-736A-85B9-C14D3737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4FFB-F23C-4FAC-A17C-A6595BECC91A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5B92F-6418-C312-03CE-84769FAE5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28B1-7663-226C-4705-19351DD27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06B88-049B-478A-A12F-F524B440B6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65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hanshu976/INTERNSHIP-HAPPY-MONK/tree/ma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C519-7930-5FB5-A737-EADE3639A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154"/>
            <a:ext cx="9144000" cy="1324947"/>
          </a:xfrm>
        </p:spPr>
        <p:txBody>
          <a:bodyPr/>
          <a:lstStyle/>
          <a:p>
            <a:r>
              <a:rPr lang="en-US" b="1" u="sng" dirty="0"/>
              <a:t>DOCUMENTATION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69203-3508-E08F-878C-175FD3ECC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62" y="4740372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INTERNSHIP</a:t>
            </a:r>
            <a:r>
              <a:rPr lang="en-US" dirty="0"/>
              <a:t> : HAPPYMONK.AI</a:t>
            </a:r>
          </a:p>
          <a:p>
            <a:pPr algn="l"/>
            <a:r>
              <a:rPr lang="en-US" b="1" dirty="0"/>
              <a:t>CANDIDATE</a:t>
            </a:r>
            <a:r>
              <a:rPr lang="en-US" dirty="0"/>
              <a:t> : SUDHANSHU</a:t>
            </a:r>
          </a:p>
          <a:p>
            <a:pPr algn="l"/>
            <a:r>
              <a:rPr lang="en-US" b="1" dirty="0"/>
              <a:t>FIELD</a:t>
            </a:r>
            <a:r>
              <a:rPr lang="en-US" dirty="0"/>
              <a:t> : DATA SCIENCE AND COMPUTER VISION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4C11A-DB15-F0EC-9EE1-516BEF7DA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05" y="3910690"/>
            <a:ext cx="4568890" cy="2354815"/>
          </a:xfrm>
          <a:prstGeom prst="rect">
            <a:avLst/>
          </a:prstGeom>
        </p:spPr>
      </p:pic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15407EA4-155D-C53E-55A3-BF6EF63B5C76}"/>
              </a:ext>
            </a:extLst>
          </p:cNvPr>
          <p:cNvSpPr/>
          <p:nvPr/>
        </p:nvSpPr>
        <p:spPr>
          <a:xfrm>
            <a:off x="0" y="-65364"/>
            <a:ext cx="2715208" cy="737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GITHUB REPO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10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2EC-0C01-3C1C-4E3D-1574F8C1D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943"/>
            <a:ext cx="10515600" cy="4460033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Firstly importing some necessary libraries and </a:t>
            </a:r>
            <a:r>
              <a:rPr lang="en-US" sz="1600" dirty="0" err="1"/>
              <a:t>dependancies</a:t>
            </a:r>
            <a:r>
              <a:rPr lang="en-US" sz="1600" dirty="0"/>
              <a:t> . </a:t>
            </a:r>
          </a:p>
          <a:p>
            <a:r>
              <a:rPr lang="en-US" sz="1600" dirty="0"/>
              <a:t>Since YOLO is trained on COCO dataset , I limited the classes to detect only vehicles and not other classes .</a:t>
            </a:r>
          </a:p>
          <a:p>
            <a:r>
              <a:rPr lang="en-US" sz="1600" dirty="0"/>
              <a:t>Then I prepared a mask on </a:t>
            </a:r>
            <a:r>
              <a:rPr lang="en-US" sz="1600" dirty="0" err="1"/>
              <a:t>canva</a:t>
            </a:r>
            <a:r>
              <a:rPr lang="en-US" sz="1600" dirty="0"/>
              <a:t> so that YOLO only detects vehicle in that certain region only and joined it to original image using </a:t>
            </a:r>
            <a:r>
              <a:rPr lang="en-US" sz="1600" dirty="0" err="1"/>
              <a:t>bitwise_and</a:t>
            </a:r>
            <a:r>
              <a:rPr lang="en-US" sz="1600" dirty="0"/>
              <a:t> operator .</a:t>
            </a:r>
          </a:p>
          <a:p>
            <a:r>
              <a:rPr lang="en-US" sz="1600" dirty="0"/>
              <a:t>Then I gave a unique id to each vehicle using a algorithm called SORT ( Simple Online Realtime Tracking ) that is available as a </a:t>
            </a:r>
            <a:r>
              <a:rPr lang="en-US" sz="1600" dirty="0" err="1"/>
              <a:t>github</a:t>
            </a:r>
            <a:r>
              <a:rPr lang="en-US" sz="1600" dirty="0"/>
              <a:t> repository .</a:t>
            </a:r>
          </a:p>
          <a:p>
            <a:r>
              <a:rPr lang="en-US" sz="1600" dirty="0"/>
              <a:t>Now I made a line joining both end of highway and I calculated the co-ordinates of this line by using co-ordinates finder.py file that is present in my repository .</a:t>
            </a:r>
          </a:p>
          <a:p>
            <a:r>
              <a:rPr lang="en-US" sz="1600" dirty="0"/>
              <a:t>Now I calculated the </a:t>
            </a:r>
            <a:r>
              <a:rPr lang="en-US" sz="1600" dirty="0" err="1"/>
              <a:t>centre</a:t>
            </a:r>
            <a:r>
              <a:rPr lang="en-US" sz="1600" dirty="0"/>
              <a:t> point of each vehicle and display it using a solid circle with help of cv2.circle .</a:t>
            </a:r>
          </a:p>
          <a:p>
            <a:r>
              <a:rPr lang="en-US" sz="1600" dirty="0"/>
              <a:t>Now every time the </a:t>
            </a:r>
            <a:r>
              <a:rPr lang="en-US" sz="1600" dirty="0" err="1"/>
              <a:t>centre</a:t>
            </a:r>
            <a:r>
              <a:rPr lang="en-US" sz="1600" dirty="0"/>
              <a:t> point of vehicle passes through the line I made , it counts the vehicle </a:t>
            </a:r>
          </a:p>
          <a:p>
            <a:pPr marL="0" indent="0">
              <a:buNone/>
            </a:pPr>
            <a:endParaRPr lang="en-IN" sz="1600" dirty="0"/>
          </a:p>
          <a:p>
            <a:pPr marL="0" indent="0" algn="ctr">
              <a:buNone/>
            </a:pPr>
            <a:r>
              <a:rPr lang="en-IN" sz="1600" b="1" dirty="0"/>
              <a:t>THE MOST CHALLENGING PART TO ME IN THIS PROJECT WAS TO FIND SPEEED OF VEHICLE</a:t>
            </a:r>
          </a:p>
          <a:p>
            <a:r>
              <a:rPr lang="en-IN" sz="1600" dirty="0"/>
              <a:t>I thought of many possible solutions like :</a:t>
            </a:r>
          </a:p>
          <a:p>
            <a:pPr lvl="1"/>
            <a:r>
              <a:rPr lang="en-IN" sz="1200" dirty="0"/>
              <a:t>Creating two lines , once vehicle touches the first line a timer will get started and when it touches second line it get stopped . Now we have the time we can calculate speed using Distance , Time Formula . But problem here was I don’t know the distance of road as it was a random video . </a:t>
            </a:r>
          </a:p>
          <a:p>
            <a:pPr marL="457200" lvl="1" indent="0">
              <a:buNone/>
            </a:pP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6DBD4-41D3-B1C9-A4FA-351E8B6D9623}"/>
              </a:ext>
            </a:extLst>
          </p:cNvPr>
          <p:cNvSpPr txBox="1"/>
          <p:nvPr/>
        </p:nvSpPr>
        <p:spPr>
          <a:xfrm>
            <a:off x="838199" y="4427376"/>
            <a:ext cx="10515599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But finally while surfing the internet I found out that pixels in image can also be converted to </a:t>
            </a:r>
            <a:r>
              <a:rPr lang="en-US" sz="1600" dirty="0" err="1"/>
              <a:t>metres</a:t>
            </a:r>
            <a:r>
              <a:rPr lang="en-US" sz="1600" dirty="0"/>
              <a:t> so I thought to give it a try that’s why I used this on my project . But there is one problem with this approach that we have to cap the frames to a fixed rate </a:t>
            </a:r>
            <a:r>
              <a:rPr lang="en-US" sz="1600" dirty="0" err="1"/>
              <a:t>othwerwise</a:t>
            </a:r>
            <a:r>
              <a:rPr lang="en-US" sz="1600" dirty="0"/>
              <a:t> it will give speed variably on a same video on two different devices ( one that is using CPU and other using GPU )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But if we know the distance between two points on a highway in real life we will go for 1</a:t>
            </a:r>
            <a:r>
              <a:rPr lang="en-US" sz="1600" baseline="30000" dirty="0"/>
              <a:t>st</a:t>
            </a:r>
            <a:r>
              <a:rPr lang="en-US" sz="1600" dirty="0"/>
              <a:t> method not this one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Then I used OpenCV for detection on a video and it performed good.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023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B5BD-B47D-F73C-DEA1-A1A836C5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95" y="26138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00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DA01-00A9-DEAD-2FC1-95532657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KEY POINTS FOR DOCUMENTATION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6016-6029-A4E0-C615-09051E9F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All the code , source images/videos , result images/videos are available in the </a:t>
            </a:r>
            <a:r>
              <a:rPr lang="en-US" sz="2400" dirty="0" err="1"/>
              <a:t>github</a:t>
            </a:r>
            <a:r>
              <a:rPr lang="en-US" sz="2400" dirty="0"/>
              <a:t> repository itself according to the tasks given .</a:t>
            </a:r>
          </a:p>
          <a:p>
            <a:r>
              <a:rPr lang="en-US" sz="2400" dirty="0"/>
              <a:t>In task 2 , YOLO v5 is used instead of v8 due to some technical issues but it is working fine as desired according to the task</a:t>
            </a:r>
          </a:p>
          <a:p>
            <a:r>
              <a:rPr lang="en-US" sz="2400" dirty="0"/>
              <a:t>Models are not trained for longer due to time issue , hence it affects their accuracy but if they will be trained longer they will be far more accurate.</a:t>
            </a:r>
          </a:p>
          <a:p>
            <a:r>
              <a:rPr lang="en-US" sz="2400" dirty="0"/>
              <a:t>Also big models are not used . Only edge device preferable models are used like YOLO nano/small or </a:t>
            </a:r>
            <a:r>
              <a:rPr lang="en-US" sz="2400" dirty="0" err="1"/>
              <a:t>MobileNet</a:t>
            </a:r>
            <a:r>
              <a:rPr lang="en-US" sz="2400" dirty="0"/>
              <a:t> .</a:t>
            </a:r>
          </a:p>
          <a:p>
            <a:r>
              <a:rPr lang="en-US" sz="2400" dirty="0"/>
              <a:t>I haven’t zipped the files , you can directly clone the mentioned </a:t>
            </a:r>
            <a:r>
              <a:rPr lang="en-US" sz="2400" dirty="0" err="1"/>
              <a:t>github</a:t>
            </a:r>
            <a:r>
              <a:rPr lang="en-US" sz="2400" dirty="0"/>
              <a:t> repo and see the all files as they are organized in a systematic way.</a:t>
            </a:r>
          </a:p>
          <a:p>
            <a:r>
              <a:rPr lang="en-US" sz="2400" dirty="0"/>
              <a:t>I have not made 4 video proofs as I received the mail late , So I have to hurry that’s why I was only able to give two inferences of each task . Hope you understand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023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EE64-E025-3B49-058C-6B8CC741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TASK 1 – ( A )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D0A9-D4DF-6CEA-7791-8442A9B3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 : </a:t>
            </a:r>
          </a:p>
          <a:p>
            <a:pPr marL="0" indent="0">
              <a:buNone/>
            </a:pPr>
            <a:r>
              <a:rPr lang="en-US" sz="1600" dirty="0"/>
              <a:t>Implement YOLOv8 object detection model to identify and locates </a:t>
            </a:r>
            <a:r>
              <a:rPr lang="en-US" sz="1600" dirty="0" err="1"/>
              <a:t>pecifically</a:t>
            </a:r>
            <a:r>
              <a:rPr lang="en-US" sz="1600" dirty="0"/>
              <a:t> person class(No other class should be displayed on the screen in the output) in images.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Library Used : </a:t>
            </a:r>
            <a:r>
              <a:rPr lang="en-US" sz="1600" dirty="0" err="1"/>
              <a:t>Ultralytics</a:t>
            </a:r>
            <a:r>
              <a:rPr lang="en-US" sz="1600" dirty="0"/>
              <a:t> ( YOLOV8)  , OpenCV , </a:t>
            </a:r>
            <a:r>
              <a:rPr lang="en-US" sz="1600" dirty="0" err="1"/>
              <a:t>Numpy</a:t>
            </a:r>
            <a:r>
              <a:rPr lang="en-US" sz="1600" dirty="0"/>
              <a:t> , CVZONE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It contains 2 folders : source video and results video </a:t>
            </a:r>
          </a:p>
          <a:p>
            <a:pPr marL="0" indent="0">
              <a:buNone/>
            </a:pPr>
            <a:r>
              <a:rPr lang="en-IN" sz="1600" dirty="0"/>
              <a:t>It contains 2 files : task.py and yolov8.pt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Since YOLO is trained on COCO dataset , I have to get all class names of COCO dataset and then select only the person class name to get detected by model 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800" b="1" dirty="0"/>
              <a:t>TASK DIFFICULTY </a:t>
            </a:r>
            <a:r>
              <a:rPr lang="en-IN" sz="1800" dirty="0"/>
              <a:t>: </a:t>
            </a:r>
            <a:r>
              <a:rPr lang="en-IN" sz="1600" dirty="0"/>
              <a:t>Very Easy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6297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E08B-7124-BD6A-4B27-3ACC326B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TASK 1 – ( B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DA40-D201-7FA3-F553-265CDC326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QUESTION : </a:t>
            </a:r>
          </a:p>
          <a:p>
            <a:pPr marL="0" indent="0">
              <a:buNone/>
            </a:pPr>
            <a:r>
              <a:rPr lang="en-US" sz="2100" dirty="0"/>
              <a:t>Use a pre-trained model, fine-tune it on a custom dataset containing images of your choice, with at least 4 types of augmentation(Include the augmentation snippet in the source code) applied on the original images.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Library Used :</a:t>
            </a:r>
            <a:r>
              <a:rPr lang="en-US" sz="4000" dirty="0"/>
              <a:t> </a:t>
            </a:r>
            <a:r>
              <a:rPr lang="en-US" sz="2100" dirty="0" err="1"/>
              <a:t>Tensorflow</a:t>
            </a:r>
            <a:r>
              <a:rPr lang="en-US" sz="2100" dirty="0"/>
              <a:t> , OpenCV , </a:t>
            </a:r>
            <a:r>
              <a:rPr lang="en-US" sz="2100" dirty="0" err="1"/>
              <a:t>Numpy</a:t>
            </a:r>
            <a:r>
              <a:rPr lang="en-US" sz="2100" dirty="0"/>
              <a:t> , Matplotlib , MobileNetV2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It contains 3 folders : test images , </a:t>
            </a:r>
            <a:r>
              <a:rPr lang="en-IN" dirty="0"/>
              <a:t>test </a:t>
            </a:r>
            <a:r>
              <a:rPr lang="en-IN" sz="2800" dirty="0"/>
              <a:t>video and results video </a:t>
            </a:r>
          </a:p>
          <a:p>
            <a:pPr marL="0" indent="0">
              <a:buNone/>
            </a:pPr>
            <a:r>
              <a:rPr lang="en-IN" sz="2800" dirty="0"/>
              <a:t>It contains 3 files : dataset.txt , </a:t>
            </a:r>
            <a:r>
              <a:rPr lang="en-IN" sz="2800" dirty="0" err="1"/>
              <a:t>notebook.ipynb</a:t>
            </a:r>
            <a:r>
              <a:rPr lang="en-IN" sz="2800" dirty="0"/>
              <a:t> and model.h5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3200" b="1" dirty="0"/>
              <a:t>TASK DIFFICULTY </a:t>
            </a:r>
            <a:r>
              <a:rPr lang="en-IN" sz="3200" dirty="0"/>
              <a:t>: M</a:t>
            </a:r>
            <a:r>
              <a:rPr lang="en-IN" sz="2800" dirty="0"/>
              <a:t>edium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01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2F12-5FC3-72B1-96FA-8581B87D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936"/>
            <a:ext cx="10515600" cy="5953028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Firstly there were some necessary library and </a:t>
            </a:r>
            <a:r>
              <a:rPr lang="en-US" sz="1600" dirty="0" err="1"/>
              <a:t>dependancies</a:t>
            </a:r>
            <a:r>
              <a:rPr lang="en-US" sz="1600" dirty="0"/>
              <a:t> import .</a:t>
            </a:r>
          </a:p>
          <a:p>
            <a:r>
              <a:rPr lang="en-US" sz="1600" dirty="0"/>
              <a:t>Then dataset was chosen by me . I decided to work on </a:t>
            </a:r>
            <a:r>
              <a:rPr lang="en-US" sz="1600" dirty="0" err="1"/>
              <a:t>PlantVillage</a:t>
            </a:r>
            <a:r>
              <a:rPr lang="en-US" sz="1600" dirty="0"/>
              <a:t> Dataset Tomato Class . Link to dataset is provided in dataset.txt file . </a:t>
            </a:r>
          </a:p>
          <a:p>
            <a:r>
              <a:rPr lang="en-US" sz="1600" dirty="0"/>
              <a:t>Then data preparation and data visualization was done in order to understand and view data/images.</a:t>
            </a:r>
          </a:p>
          <a:p>
            <a:r>
              <a:rPr lang="en-US" sz="1600" dirty="0"/>
              <a:t>Then according to question I have to do Data Augmentation , So I </a:t>
            </a:r>
            <a:r>
              <a:rPr lang="en-US" sz="1600" dirty="0" err="1"/>
              <a:t>preffered</a:t>
            </a:r>
            <a:r>
              <a:rPr lang="en-US" sz="1600" dirty="0"/>
              <a:t> to do this using a </a:t>
            </a:r>
            <a:r>
              <a:rPr lang="en-US" sz="1600" dirty="0" err="1"/>
              <a:t>tensorflow</a:t>
            </a:r>
            <a:r>
              <a:rPr lang="en-US" sz="1600" dirty="0"/>
              <a:t> layer. Code Snippet is given below 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Now it was a high time for me to select a good model for my problem . As I know I have enough amount of data I don’t need a big model So I decided to go with MobileNetV2 which is </a:t>
            </a:r>
            <a:r>
              <a:rPr lang="en-US" sz="1600" dirty="0" err="1"/>
              <a:t>approx</a:t>
            </a:r>
            <a:r>
              <a:rPr lang="en-US" sz="1600" dirty="0"/>
              <a:t> 13MB in size and is well suited for mobile and edge devices .</a:t>
            </a:r>
          </a:p>
          <a:p>
            <a:r>
              <a:rPr lang="en-US" sz="1600" dirty="0"/>
              <a:t>Then I trained the model for 15 EPOCHS with a Early Stopping callback . Training was stopped at 14 epoch and I got </a:t>
            </a:r>
            <a:r>
              <a:rPr lang="en-US" sz="1600" dirty="0" err="1"/>
              <a:t>vaidation</a:t>
            </a:r>
            <a:r>
              <a:rPr lang="en-US" sz="1600" dirty="0"/>
              <a:t> accuracy of 87% and train accuracy of 86% . So I knew my model was not overfitting and neither underfitting .</a:t>
            </a:r>
          </a:p>
          <a:p>
            <a:r>
              <a:rPr lang="en-US" sz="1600" dirty="0"/>
              <a:t>Then I also got test accuracy of approx. 87% only .</a:t>
            </a:r>
          </a:p>
          <a:p>
            <a:r>
              <a:rPr lang="en-US" sz="1600" dirty="0"/>
              <a:t>Then It was time for testing model , So firstly I test it through images and it performed extremely well . Then I leverage the model with OPENCV for </a:t>
            </a:r>
            <a:r>
              <a:rPr lang="en-US" sz="1600" dirty="0" err="1"/>
              <a:t>realtime</a:t>
            </a:r>
            <a:r>
              <a:rPr lang="en-US" sz="1600" dirty="0"/>
              <a:t> detections too and there also it performed good 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84A1C-4660-4AA2-CD0A-460728B15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80" y="1763485"/>
            <a:ext cx="6354148" cy="227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8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3E19-D597-5525-EFC5-FDB7A602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TASK 2– ( A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53F9-E6D8-6381-3392-0AFF302A1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46467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QUESTION : </a:t>
            </a:r>
          </a:p>
          <a:p>
            <a:pPr marL="0" indent="0">
              <a:buNone/>
            </a:pPr>
            <a:r>
              <a:rPr lang="en-US" sz="1600" dirty="0"/>
              <a:t>Train a YOLOV8 object detection model for face detection using the dataset provided in the link below.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/>
              <a:t>Library Used : </a:t>
            </a:r>
            <a:r>
              <a:rPr lang="en-US" sz="1600" dirty="0" err="1"/>
              <a:t>Ultralytics</a:t>
            </a:r>
            <a:r>
              <a:rPr lang="en-US" sz="1600" dirty="0"/>
              <a:t> ( YOLOV5)  , OpenCV , </a:t>
            </a:r>
            <a:r>
              <a:rPr lang="en-US" sz="1600" dirty="0" err="1"/>
              <a:t>Numpy</a:t>
            </a:r>
            <a:r>
              <a:rPr lang="en-US" sz="1600" dirty="0"/>
              <a:t> , </a:t>
            </a:r>
            <a:r>
              <a:rPr lang="en-US" sz="1600" dirty="0" err="1"/>
              <a:t>PyTorch</a:t>
            </a:r>
            <a:endParaRPr lang="en-US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It contains 2 folders : test and results  </a:t>
            </a:r>
          </a:p>
          <a:p>
            <a:pPr marL="0" indent="0">
              <a:buNone/>
            </a:pPr>
            <a:r>
              <a:rPr lang="en-IN" sz="1600" dirty="0"/>
              <a:t>It contains 2 files : MASK </a:t>
            </a:r>
            <a:r>
              <a:rPr lang="en-IN" sz="1600" dirty="0" err="1"/>
              <a:t>DETECTOR.ipynb</a:t>
            </a:r>
            <a:r>
              <a:rPr lang="en-IN" sz="1600" dirty="0"/>
              <a:t> and yolov5 ( </a:t>
            </a:r>
            <a:r>
              <a:rPr lang="en-IN" sz="1600" dirty="0" err="1"/>
              <a:t>github</a:t>
            </a:r>
            <a:r>
              <a:rPr lang="en-IN" sz="1600" dirty="0"/>
              <a:t> repo 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800" b="1" dirty="0"/>
              <a:t>TASK DIFFICULTY </a:t>
            </a:r>
            <a:r>
              <a:rPr lang="en-IN" sz="1800" dirty="0"/>
              <a:t>: </a:t>
            </a:r>
            <a:r>
              <a:rPr lang="en-IN" sz="1600" dirty="0"/>
              <a:t>Easy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Since we have the pre-made dataset , It made my work lot easier as now I have to just make a </a:t>
            </a:r>
            <a:r>
              <a:rPr lang="en-IN" sz="1600" dirty="0" err="1"/>
              <a:t>dataset.yaml</a:t>
            </a:r>
            <a:r>
              <a:rPr lang="en-IN" sz="1600" dirty="0"/>
              <a:t> file with correct file path and then custom train my YOLO model on that dataset . It was tested on both images and videos and it performed exceptionally well .</a:t>
            </a:r>
          </a:p>
          <a:p>
            <a:pPr marL="0" indent="0">
              <a:buNone/>
            </a:pPr>
            <a:r>
              <a:rPr lang="en-IN" sz="1600" b="1" dirty="0"/>
              <a:t>YOLO nano </a:t>
            </a:r>
            <a:r>
              <a:rPr lang="en-IN" sz="1600" dirty="0"/>
              <a:t>model was used and was trained for about </a:t>
            </a:r>
            <a:r>
              <a:rPr lang="en-IN" sz="1600" b="1" dirty="0"/>
              <a:t>16 epochs </a:t>
            </a:r>
            <a:r>
              <a:rPr lang="en-IN" sz="1600" dirty="0"/>
              <a:t>that got us accuracy of </a:t>
            </a:r>
            <a:r>
              <a:rPr lang="en-IN" sz="1600" b="1" dirty="0"/>
              <a:t>74% </a:t>
            </a:r>
            <a:r>
              <a:rPr lang="en-IN" sz="1600" b="1" dirty="0" err="1"/>
              <a:t>maP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3197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BA8C-61BC-D668-EBB9-CDBE6154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TASK 2– ( B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E38A-D91D-2C4B-012C-3586E724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 b="1" dirty="0"/>
              <a:t>QUESTION : </a:t>
            </a:r>
          </a:p>
          <a:p>
            <a:pPr marL="0" indent="0">
              <a:buNone/>
            </a:pPr>
            <a:r>
              <a:rPr lang="en-US" sz="2800" dirty="0"/>
              <a:t>Then train a Image classification model which takes the input as a crop from the object detection model(face crop) to classify emotions in categories [‘Happy’, ‘Sad’, ‘Neutral’] and display the class name on the face class bounding box on 4 videos.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dirty="0"/>
              <a:t>Library Used : </a:t>
            </a:r>
            <a:r>
              <a:rPr lang="en-US" sz="2800" dirty="0" err="1"/>
              <a:t>Ultralytics</a:t>
            </a:r>
            <a:r>
              <a:rPr lang="en-US" sz="2800" dirty="0"/>
              <a:t> ( YOLOV5)  , OpenCV , </a:t>
            </a:r>
            <a:r>
              <a:rPr lang="en-US" sz="2800" dirty="0" err="1"/>
              <a:t>Numpy</a:t>
            </a:r>
            <a:r>
              <a:rPr lang="en-US" sz="2800" dirty="0"/>
              <a:t> , </a:t>
            </a:r>
            <a:r>
              <a:rPr lang="en-US" sz="2800" dirty="0" err="1"/>
              <a:t>PyTorch</a:t>
            </a:r>
            <a:endParaRPr lang="en-US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It contains 4 folders : test </a:t>
            </a:r>
            <a:r>
              <a:rPr lang="en-IN" dirty="0"/>
              <a:t>, </a:t>
            </a:r>
            <a:r>
              <a:rPr lang="en-IN" sz="2800" dirty="0"/>
              <a:t>results , dat</a:t>
            </a:r>
            <a:r>
              <a:rPr lang="en-IN" dirty="0"/>
              <a:t>a and weights</a:t>
            </a:r>
            <a:r>
              <a:rPr lang="en-IN" sz="2800" dirty="0"/>
              <a:t>  </a:t>
            </a:r>
          </a:p>
          <a:p>
            <a:pPr marL="0" indent="0">
              <a:buNone/>
            </a:pPr>
            <a:r>
              <a:rPr lang="en-IN" sz="2800" dirty="0"/>
              <a:t>It contains 1 files : </a:t>
            </a:r>
            <a:r>
              <a:rPr lang="en-IN" dirty="0"/>
              <a:t>EMOTION </a:t>
            </a:r>
            <a:r>
              <a:rPr lang="en-IN" sz="2800" dirty="0" err="1"/>
              <a:t>DETECTOR.ipynb</a:t>
            </a:r>
            <a:endParaRPr lang="en-IN" sz="2800" dirty="0"/>
          </a:p>
          <a:p>
            <a:pPr marL="0" indent="0">
              <a:buNone/>
            </a:pPr>
            <a:r>
              <a:rPr lang="en-IN" sz="3200" b="1" dirty="0"/>
              <a:t>TASK DIFFICULTY </a:t>
            </a:r>
            <a:r>
              <a:rPr lang="en-IN" sz="3200" dirty="0"/>
              <a:t>: </a:t>
            </a:r>
            <a:r>
              <a:rPr lang="en-IN" dirty="0"/>
              <a:t>TOUGH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64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86FE-E4ED-4847-532B-D8B1FE710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90"/>
            <a:ext cx="10515600" cy="6027673"/>
          </a:xfrm>
        </p:spPr>
        <p:txBody>
          <a:bodyPr>
            <a:normAutofit/>
          </a:bodyPr>
          <a:lstStyle/>
          <a:p>
            <a:r>
              <a:rPr lang="en-US" sz="1600" dirty="0"/>
              <a:t>Firstly I </a:t>
            </a:r>
            <a:r>
              <a:rPr lang="en-US" sz="1600" dirty="0" err="1"/>
              <a:t>instal</a:t>
            </a:r>
            <a:r>
              <a:rPr lang="en-IN" sz="1600" dirty="0"/>
              <a:t>l YOLO </a:t>
            </a:r>
            <a:r>
              <a:rPr lang="en-IN" sz="1600" dirty="0" err="1"/>
              <a:t>github</a:t>
            </a:r>
            <a:r>
              <a:rPr lang="en-IN" sz="1600" dirty="0"/>
              <a:t> repo and its </a:t>
            </a:r>
            <a:r>
              <a:rPr lang="en-IN" sz="1600" dirty="0" err="1"/>
              <a:t>dependancies</a:t>
            </a:r>
            <a:r>
              <a:rPr lang="en-IN" sz="1600" dirty="0"/>
              <a:t> . </a:t>
            </a:r>
          </a:p>
          <a:p>
            <a:r>
              <a:rPr lang="en-IN" sz="1600" dirty="0"/>
              <a:t>Since I was using </a:t>
            </a:r>
            <a:r>
              <a:rPr lang="en-IN" sz="1600" dirty="0" err="1"/>
              <a:t>PyTorch</a:t>
            </a:r>
            <a:r>
              <a:rPr lang="en-IN" sz="1600" dirty="0"/>
              <a:t> some more imports were given .</a:t>
            </a:r>
          </a:p>
          <a:p>
            <a:r>
              <a:rPr lang="en-IN" sz="1600" dirty="0"/>
              <a:t>Now since I don’t have data I have to collect data all by myself only . To tackle this out I used OpenCV and my face to make data . I took 10 images for each class </a:t>
            </a:r>
            <a:r>
              <a:rPr lang="en-IN" sz="1600" dirty="0" err="1"/>
              <a:t>ie</a:t>
            </a:r>
            <a:r>
              <a:rPr lang="en-IN" sz="1600" dirty="0"/>
              <a:t> Happy , Neutral and Sad using my webcam . Data is very less and it is not preferable by Deep Learning models .</a:t>
            </a:r>
          </a:p>
          <a:p>
            <a:r>
              <a:rPr lang="en-IN" sz="1600" dirty="0"/>
              <a:t>Now next task was to annotate my images . For this I used a tool named </a:t>
            </a:r>
            <a:r>
              <a:rPr lang="en-IN" sz="1600" dirty="0" err="1"/>
              <a:t>LabelImg</a:t>
            </a:r>
            <a:r>
              <a:rPr lang="en-IN" sz="1600" dirty="0"/>
              <a:t> to annotate images in YOLO format .</a:t>
            </a:r>
          </a:p>
          <a:p>
            <a:r>
              <a:rPr lang="en-IN" sz="1600" dirty="0"/>
              <a:t>Setting up </a:t>
            </a:r>
            <a:r>
              <a:rPr lang="en-IN" sz="1600" dirty="0" err="1"/>
              <a:t>dataset.yaml</a:t>
            </a:r>
            <a:r>
              <a:rPr lang="en-IN" sz="1600" dirty="0"/>
              <a:t> file to manage training process</a:t>
            </a:r>
          </a:p>
          <a:p>
            <a:r>
              <a:rPr lang="en-IN" sz="1600" dirty="0"/>
              <a:t>Now custom trained my YOLO model on the dataset for 100 epochs then did </a:t>
            </a:r>
            <a:r>
              <a:rPr lang="en-IN" sz="1600" dirty="0" err="1"/>
              <a:t>realtime</a:t>
            </a:r>
            <a:r>
              <a:rPr lang="en-IN" sz="1600" dirty="0"/>
              <a:t> detections using OpenCV and to my surprise It performed extremely well for two classes but poor for 1 class that is “Sad” . If we train this for more epochs and with more data , it will be performing extremely well .</a:t>
            </a:r>
          </a:p>
          <a:p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r>
              <a:rPr lang="en-IN" sz="2400" dirty="0"/>
              <a:t>THE MOST CHALLENGING PART IN THIS TASK WAS DATA COLLECTION and DATA ANNOTATION . It was my 2</a:t>
            </a:r>
            <a:r>
              <a:rPr lang="en-IN" sz="2400" baseline="30000" dirty="0"/>
              <a:t>nd</a:t>
            </a:r>
            <a:r>
              <a:rPr lang="en-IN" sz="2400" dirty="0"/>
              <a:t> favourite task .</a:t>
            </a:r>
          </a:p>
        </p:txBody>
      </p:sp>
    </p:spTree>
    <p:extLst>
      <p:ext uri="{BB962C8B-B14F-4D97-AF65-F5344CB8AC3E}">
        <p14:creationId xmlns:p14="http://schemas.microsoft.com/office/powerpoint/2010/main" val="385387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CB42-6D4F-18A6-0AC1-14620E85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TASK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7FF1-A48C-E448-6395-E7931163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b="1" dirty="0"/>
              <a:t>QUESTION : </a:t>
            </a:r>
          </a:p>
          <a:p>
            <a:pPr marL="0" indent="0">
              <a:buNone/>
            </a:pPr>
            <a:r>
              <a:rPr lang="en-US" sz="3000" dirty="0"/>
              <a:t>Vehicle Counting and Speed Estimation: Use YOLOv8 object detection to exclusively identify vehicles, count the number of vehicles present within that video frame, and implement speed estimation for the detected vehicles in the video.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Library Used : </a:t>
            </a:r>
            <a:r>
              <a:rPr lang="en-US" sz="2100" dirty="0" err="1"/>
              <a:t>Ultralytics</a:t>
            </a:r>
            <a:r>
              <a:rPr lang="en-US" sz="2100" dirty="0"/>
              <a:t> ( YOLOV8)  , OpenCV , </a:t>
            </a:r>
            <a:r>
              <a:rPr lang="en-US" sz="2100" dirty="0" err="1"/>
              <a:t>Numpy</a:t>
            </a:r>
            <a:r>
              <a:rPr lang="en-US" sz="2100" dirty="0"/>
              <a:t> , CVZONE , TIME , SORT (</a:t>
            </a:r>
            <a:r>
              <a:rPr lang="en-US" sz="2100" dirty="0" err="1"/>
              <a:t>github</a:t>
            </a:r>
            <a:r>
              <a:rPr lang="en-US" sz="2100" dirty="0"/>
              <a:t> repo)</a:t>
            </a:r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r>
              <a:rPr lang="en-IN" sz="3000" dirty="0"/>
              <a:t>It contains 2 folders : source video and result video</a:t>
            </a:r>
          </a:p>
          <a:p>
            <a:pPr marL="0" indent="0">
              <a:buNone/>
            </a:pPr>
            <a:r>
              <a:rPr lang="en-IN" sz="3000" dirty="0"/>
              <a:t>It contains 5 files : car_counter.py , co-ordinates.py , requirements.txt , 			         sort.py and yolov8.pt</a:t>
            </a:r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r>
              <a:rPr lang="en-IN" sz="3000" b="1" dirty="0"/>
              <a:t>TASK DIFFICULTY </a:t>
            </a:r>
            <a:r>
              <a:rPr lang="en-IN" sz="3000" dirty="0"/>
              <a:t>: VERY TOUGH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63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1540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DOCUMENTATION</vt:lpstr>
      <vt:lpstr>KEY POINTS FOR DOCUMENTATION</vt:lpstr>
      <vt:lpstr>TASK 1 – ( A )</vt:lpstr>
      <vt:lpstr>TASK 1 – ( B )</vt:lpstr>
      <vt:lpstr>PowerPoint Presentation</vt:lpstr>
      <vt:lpstr>TASK 2– ( A )</vt:lpstr>
      <vt:lpstr>TASK 2– ( B )</vt:lpstr>
      <vt:lpstr>PowerPoint Presentation</vt:lpstr>
      <vt:lpstr>TASK 4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</dc:title>
  <dc:creator>ASMIT RAWAT</dc:creator>
  <cp:lastModifiedBy>ASMIT RAWAT</cp:lastModifiedBy>
  <cp:revision>1</cp:revision>
  <dcterms:created xsi:type="dcterms:W3CDTF">2023-12-03T11:06:09Z</dcterms:created>
  <dcterms:modified xsi:type="dcterms:W3CDTF">2023-12-03T11:53:49Z</dcterms:modified>
</cp:coreProperties>
</file>