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BnBFullProject_1693387043469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69C367-8A4B-4223-BC66-08E18A19D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AirBnB Full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2A5477F-0B81-4C2C-8C7C-486E8E7DC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89E81C7-2C1E-44C6-B3B6-86074811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516"/>
            <a:ext cx="12192000" cy="5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DF70EBF-82F9-4004-824B-CBC6DD08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388"/>
            <a:ext cx="12192000" cy="4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3A8B9A26-8492-457C-B5D2-94C0E943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063"/>
            <a:ext cx="12192000" cy="49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22384B79-1E30-4D57-921D-35CD84342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537210"/>
            <a:ext cx="943356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AC0BB6EF-9C9E-43CE-85F9-B5EF2599E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2000250"/>
            <a:ext cx="155448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74C6E798-E335-4030-AE0C-82651F37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817"/>
            <a:ext cx="12192000" cy="4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AirBnB Full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Full Project</dc:title>
  <dc:creator/>
  <cp:lastModifiedBy>sudhanshu jha</cp:lastModifiedBy>
  <cp:revision>1</cp:revision>
  <dcterms:created xsi:type="dcterms:W3CDTF">2023-08-30T10:16:25Z</dcterms:created>
  <dcterms:modified xsi:type="dcterms:W3CDTF">2023-08-30T10:17:39Z</dcterms:modified>
</cp:coreProperties>
</file>