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9" r:id="rId4"/>
    <p:sldMasterId id="2147483700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Google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GoogleSans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font" Target="fonts/GoogleSans-regular.fntdata"/><Relationship Id="rId11" Type="http://schemas.openxmlformats.org/officeDocument/2006/relationships/font" Target="fonts/GoogleSans-boldItalic.fntdata"/><Relationship Id="rId10" Type="http://schemas.openxmlformats.org/officeDocument/2006/relationships/font" Target="fonts/GoogleSa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c439910d2c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c439910d2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>
              <a:solidFill>
                <a:srgbClr val="3C4043"/>
              </a:solidFill>
              <a:highlight>
                <a:schemeClr val="lt1"/>
              </a:highlight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Illustration">
  <p:cSld name="CUSTOM_7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/>
          <p:cNvPicPr preferRelativeResize="0"/>
          <p:nvPr/>
        </p:nvPicPr>
        <p:blipFill rotWithShape="1">
          <a:blip r:embed="rId2">
            <a:alphaModFix/>
          </a:blip>
          <a:srcRect b="-24381" l="9739" r="-9739" t="-13605"/>
          <a:stretch/>
        </p:blipFill>
        <p:spPr>
          <a:xfrm>
            <a:off x="2568375" y="2345325"/>
            <a:ext cx="2950550" cy="229032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7725" y="926900"/>
            <a:ext cx="2441700" cy="32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5"/>
          <p:cNvSpPr txBox="1"/>
          <p:nvPr>
            <p:ph type="title"/>
          </p:nvPr>
        </p:nvSpPr>
        <p:spPr>
          <a:xfrm>
            <a:off x="4458350" y="3771250"/>
            <a:ext cx="41523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p15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text">
  <p:cSld name="CUSTOM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08825" y="1176350"/>
            <a:ext cx="8297100" cy="33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08825" y="3759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Blue">
  <p:cSld name="CUSTOM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ile only">
  <p:cSld name="CUSTOM_5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08825" y="1176500"/>
            <a:ext cx="40386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578950" y="1176500"/>
            <a:ext cx="4097700" cy="33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: Logo only">
  <p:cSld name="CUSTOM_7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/>
        </p:nvSpPr>
        <p:spPr>
          <a:xfrm>
            <a:off x="356275" y="4820725"/>
            <a:ext cx="1054500" cy="322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42050" y="681700"/>
            <a:ext cx="2826850" cy="38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0"/>
          <p:cNvSpPr txBox="1"/>
          <p:nvPr>
            <p:ph type="title"/>
          </p:nvPr>
        </p:nvSpPr>
        <p:spPr>
          <a:xfrm>
            <a:off x="4351900" y="3988250"/>
            <a:ext cx="42588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2" type="title"/>
          </p:nvPr>
        </p:nvSpPr>
        <p:spPr>
          <a:xfrm>
            <a:off x="3901138" y="16172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" type="subTitle"/>
          </p:nvPr>
        </p:nvSpPr>
        <p:spPr>
          <a:xfrm>
            <a:off x="3901363" y="21738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t to know">
  <p:cSld name="CUSTOM_4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/>
          <p:nvPr/>
        </p:nvSpPr>
        <p:spPr>
          <a:xfrm>
            <a:off x="-25" y="0"/>
            <a:ext cx="9144054" cy="3413781"/>
          </a:xfrm>
          <a:custGeom>
            <a:rect b="b" l="l" r="r" t="t"/>
            <a:pathLst>
              <a:path extrusionOk="0" h="106689" w="285774">
                <a:moveTo>
                  <a:pt x="56815" y="38883"/>
                </a:moveTo>
                <a:cubicBezTo>
                  <a:pt x="60698" y="38883"/>
                  <a:pt x="64615" y="39632"/>
                  <a:pt x="68348" y="41175"/>
                </a:cubicBezTo>
                <a:cubicBezTo>
                  <a:pt x="79612" y="45843"/>
                  <a:pt x="86971" y="56845"/>
                  <a:pt x="86971" y="69062"/>
                </a:cubicBezTo>
                <a:cubicBezTo>
                  <a:pt x="86971" y="85732"/>
                  <a:pt x="73468" y="99258"/>
                  <a:pt x="56798" y="99258"/>
                </a:cubicBezTo>
                <a:cubicBezTo>
                  <a:pt x="44581" y="99258"/>
                  <a:pt x="33578" y="91900"/>
                  <a:pt x="28911" y="80612"/>
                </a:cubicBezTo>
                <a:cubicBezTo>
                  <a:pt x="24243" y="69347"/>
                  <a:pt x="26815" y="56369"/>
                  <a:pt x="35460" y="47724"/>
                </a:cubicBezTo>
                <a:cubicBezTo>
                  <a:pt x="41230" y="41953"/>
                  <a:pt x="48953" y="38883"/>
                  <a:pt x="56815" y="38883"/>
                </a:cubicBezTo>
                <a:close/>
                <a:moveTo>
                  <a:pt x="0" y="0"/>
                </a:moveTo>
                <a:lnTo>
                  <a:pt x="0" y="106688"/>
                </a:lnTo>
                <a:lnTo>
                  <a:pt x="285774" y="106688"/>
                </a:lnTo>
                <a:lnTo>
                  <a:pt x="285774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1"/>
          <p:cNvSpPr txBox="1"/>
          <p:nvPr>
            <p:ph type="title"/>
          </p:nvPr>
        </p:nvSpPr>
        <p:spPr>
          <a:xfrm>
            <a:off x="3113325" y="1359975"/>
            <a:ext cx="57720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3114700" y="2158275"/>
            <a:ext cx="5305500" cy="11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Green">
  <p:cSld name="CUSTOM_2_2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Blue">
  <p:cSld name="CUSTOM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23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rcle Frame">
  <p:cSld name="CUSTOM_9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/>
          <p:nvPr/>
        </p:nvSpPr>
        <p:spPr>
          <a:xfrm>
            <a:off x="0" y="0"/>
            <a:ext cx="9144000" cy="376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24"/>
          <p:cNvSpPr/>
          <p:nvPr/>
        </p:nvSpPr>
        <p:spPr>
          <a:xfrm>
            <a:off x="255400" y="632375"/>
            <a:ext cx="4296000" cy="4296000"/>
          </a:xfrm>
          <a:prstGeom prst="chord">
            <a:avLst>
              <a:gd fmla="val 9033816" name="adj1"/>
              <a:gd fmla="val 1773280" name="adj2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4"/>
          <p:cNvSpPr txBox="1"/>
          <p:nvPr>
            <p:ph type="title"/>
          </p:nvPr>
        </p:nvSpPr>
        <p:spPr>
          <a:xfrm>
            <a:off x="4934050" y="1872525"/>
            <a:ext cx="3933900" cy="16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2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5"/>
          <p:cNvSpPr/>
          <p:nvPr/>
        </p:nvSpPr>
        <p:spPr>
          <a:xfrm>
            <a:off x="-25" y="0"/>
            <a:ext cx="9144054" cy="3366811"/>
          </a:xfrm>
          <a:custGeom>
            <a:rect b="b" l="l" r="r" t="t"/>
            <a:pathLst>
              <a:path extrusionOk="0" h="104665" w="285774">
                <a:moveTo>
                  <a:pt x="219221" y="34106"/>
                </a:moveTo>
                <a:cubicBezTo>
                  <a:pt x="223045" y="34106"/>
                  <a:pt x="226901" y="34844"/>
                  <a:pt x="230572" y="36365"/>
                </a:cubicBezTo>
                <a:cubicBezTo>
                  <a:pt x="241669" y="40961"/>
                  <a:pt x="248909" y="51796"/>
                  <a:pt x="248909" y="63823"/>
                </a:cubicBezTo>
                <a:cubicBezTo>
                  <a:pt x="248909" y="80231"/>
                  <a:pt x="235597" y="93519"/>
                  <a:pt x="219212" y="93519"/>
                </a:cubicBezTo>
                <a:cubicBezTo>
                  <a:pt x="207186" y="93519"/>
                  <a:pt x="196350" y="86280"/>
                  <a:pt x="191754" y="75182"/>
                </a:cubicBezTo>
                <a:cubicBezTo>
                  <a:pt x="187158" y="64085"/>
                  <a:pt x="189706" y="51320"/>
                  <a:pt x="198208" y="42818"/>
                </a:cubicBezTo>
                <a:cubicBezTo>
                  <a:pt x="203882" y="37129"/>
                  <a:pt x="211486" y="34106"/>
                  <a:pt x="219221" y="34106"/>
                </a:cubicBezTo>
                <a:close/>
                <a:moveTo>
                  <a:pt x="0" y="0"/>
                </a:moveTo>
                <a:lnTo>
                  <a:pt x="0" y="104664"/>
                </a:lnTo>
                <a:lnTo>
                  <a:pt x="285774" y="104664"/>
                </a:lnTo>
                <a:lnTo>
                  <a:pt x="285774" y="0"/>
                </a:lnTo>
                <a:close/>
              </a:path>
            </a:pathLst>
          </a:custGeom>
          <a:solidFill>
            <a:srgbClr val="4285F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25"/>
          <p:cNvSpPr txBox="1"/>
          <p:nvPr>
            <p:ph type="title"/>
          </p:nvPr>
        </p:nvSpPr>
        <p:spPr>
          <a:xfrm>
            <a:off x="390625" y="1615350"/>
            <a:ext cx="5486400" cy="16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9" name="Google Shape;99;p25"/>
          <p:cNvSpPr txBox="1"/>
          <p:nvPr>
            <p:ph idx="1" type="subTitle"/>
          </p:nvPr>
        </p:nvSpPr>
        <p:spPr>
          <a:xfrm>
            <a:off x="428725" y="2405925"/>
            <a:ext cx="60102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Description ">
  <p:cSld name="CUSTOM_8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408825" y="1214450"/>
            <a:ext cx="54396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408825" y="2014700"/>
            <a:ext cx="4038600" cy="27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Blue">
  <p:cSld name="CUSTOM_3_1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7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27"/>
          <p:cNvSpPr txBox="1"/>
          <p:nvPr>
            <p:ph idx="1" type="body"/>
          </p:nvPr>
        </p:nvSpPr>
        <p:spPr>
          <a:xfrm>
            <a:off x="5474550" y="21308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27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 Blue">
  <p:cSld name="CUSTOM_3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8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8"/>
          <p:cNvSpPr txBox="1"/>
          <p:nvPr>
            <p:ph idx="1" type="subTitle"/>
          </p:nvPr>
        </p:nvSpPr>
        <p:spPr>
          <a:xfrm>
            <a:off x="407625" y="23297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CUSTOM_6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389775" y="1559475"/>
            <a:ext cx="73254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9"/>
          <p:cNvSpPr txBox="1"/>
          <p:nvPr>
            <p:ph idx="1" type="body"/>
          </p:nvPr>
        </p:nvSpPr>
        <p:spPr>
          <a:xfrm>
            <a:off x="389775" y="2043600"/>
            <a:ext cx="37440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2">
  <p:cSld name="CUSTOM_1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0"/>
          <p:cNvSpPr txBox="1"/>
          <p:nvPr/>
        </p:nvSpPr>
        <p:spPr>
          <a:xfrm>
            <a:off x="3792450" y="1622700"/>
            <a:ext cx="7641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30"/>
          <p:cNvSpPr txBox="1"/>
          <p:nvPr>
            <p:ph type="title"/>
          </p:nvPr>
        </p:nvSpPr>
        <p:spPr>
          <a:xfrm>
            <a:off x="3989350" y="1758225"/>
            <a:ext cx="42213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9" name="Google Shape;119;p30"/>
          <p:cNvSpPr txBox="1"/>
          <p:nvPr>
            <p:ph idx="1" type="subTitle"/>
          </p:nvPr>
        </p:nvSpPr>
        <p:spPr>
          <a:xfrm>
            <a:off x="5523850" y="3482250"/>
            <a:ext cx="26868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/>
          <p:nvPr/>
        </p:nvSpPr>
        <p:spPr>
          <a:xfrm>
            <a:off x="2001675" y="1253325"/>
            <a:ext cx="5140645" cy="2414169"/>
          </a:xfrm>
          <a:custGeom>
            <a:rect b="b" l="l" r="r" t="t"/>
            <a:pathLst>
              <a:path extrusionOk="0" h="141635" w="281795">
                <a:moveTo>
                  <a:pt x="37077" y="0"/>
                </a:moveTo>
                <a:cubicBezTo>
                  <a:pt x="16599" y="78"/>
                  <a:pt x="78" y="16599"/>
                  <a:pt x="0" y="37077"/>
                </a:cubicBezTo>
                <a:lnTo>
                  <a:pt x="0" y="104558"/>
                </a:lnTo>
                <a:cubicBezTo>
                  <a:pt x="78" y="124958"/>
                  <a:pt x="16599" y="141479"/>
                  <a:pt x="37077" y="141557"/>
                </a:cubicBezTo>
                <a:lnTo>
                  <a:pt x="244175" y="141557"/>
                </a:lnTo>
                <a:lnTo>
                  <a:pt x="276830" y="141634"/>
                </a:lnTo>
                <a:cubicBezTo>
                  <a:pt x="281795" y="141634"/>
                  <a:pt x="281252" y="138842"/>
                  <a:pt x="281252" y="138842"/>
                </a:cubicBezTo>
                <a:lnTo>
                  <a:pt x="281252" y="37077"/>
                </a:lnTo>
                <a:cubicBezTo>
                  <a:pt x="281174" y="16599"/>
                  <a:pt x="264575" y="78"/>
                  <a:pt x="24417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2352700" y="1643925"/>
            <a:ext cx="4524300" cy="177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3" name="Google Shape;123;p31"/>
          <p:cNvSpPr txBox="1"/>
          <p:nvPr>
            <p:ph idx="1" type="subTitle"/>
          </p:nvPr>
        </p:nvSpPr>
        <p:spPr>
          <a:xfrm>
            <a:off x="4562500" y="3739425"/>
            <a:ext cx="2579700" cy="4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_1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2"/>
          <p:cNvSpPr txBox="1"/>
          <p:nvPr>
            <p:ph idx="1" type="body"/>
          </p:nvPr>
        </p:nvSpPr>
        <p:spPr>
          <a:xfrm>
            <a:off x="40882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32"/>
          <p:cNvSpPr txBox="1"/>
          <p:nvPr>
            <p:ph idx="2" type="body"/>
          </p:nvPr>
        </p:nvSpPr>
        <p:spPr>
          <a:xfrm>
            <a:off x="3228075" y="1176500"/>
            <a:ext cx="26964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32"/>
          <p:cNvSpPr txBox="1"/>
          <p:nvPr>
            <p:ph idx="3" type="body"/>
          </p:nvPr>
        </p:nvSpPr>
        <p:spPr>
          <a:xfrm>
            <a:off x="6047325" y="1176500"/>
            <a:ext cx="2629200" cy="3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32"/>
          <p:cNvSpPr txBox="1"/>
          <p:nvPr>
            <p:ph type="title"/>
          </p:nvPr>
        </p:nvSpPr>
        <p:spPr>
          <a:xfrm>
            <a:off x="408825" y="376250"/>
            <a:ext cx="8267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 - Left justified">
  <p:cSld name="CUSTOM_2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3"/>
          <p:cNvSpPr txBox="1"/>
          <p:nvPr>
            <p:ph type="title"/>
          </p:nvPr>
        </p:nvSpPr>
        <p:spPr>
          <a:xfrm>
            <a:off x="396150" y="2292100"/>
            <a:ext cx="90138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3"/>
          <p:cNvSpPr txBox="1"/>
          <p:nvPr>
            <p:ph idx="2" type="title"/>
          </p:nvPr>
        </p:nvSpPr>
        <p:spPr>
          <a:xfrm>
            <a:off x="400050" y="1753075"/>
            <a:ext cx="68952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Green">
  <p:cSld name="CUSTOM_1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4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4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Orange">
  <p:cSld name="CUSTOM_14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5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7" name="Google Shape;137;p35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- Red">
  <p:cSld name="CUSTOM_14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 txBox="1"/>
          <p:nvPr>
            <p:ph type="title"/>
          </p:nvPr>
        </p:nvSpPr>
        <p:spPr>
          <a:xfrm>
            <a:off x="397050" y="1901375"/>
            <a:ext cx="87468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0" name="Google Shape;140;p36"/>
          <p:cNvSpPr txBox="1"/>
          <p:nvPr>
            <p:ph idx="1" type="subTitle"/>
          </p:nvPr>
        </p:nvSpPr>
        <p:spPr>
          <a:xfrm>
            <a:off x="419200" y="2472600"/>
            <a:ext cx="7667700" cy="16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Red">
  <p:cSld name="CUSTOM_2_3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37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Right Justified Dark Yellow">
  <p:cSld name="CUSTOM_2_4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"/>
          <p:cNvSpPr txBox="1"/>
          <p:nvPr>
            <p:ph type="title"/>
          </p:nvPr>
        </p:nvSpPr>
        <p:spPr>
          <a:xfrm>
            <a:off x="9575" y="1748125"/>
            <a:ext cx="47094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8"/>
          <p:cNvSpPr txBox="1"/>
          <p:nvPr>
            <p:ph idx="1" type="subTitle"/>
          </p:nvPr>
        </p:nvSpPr>
        <p:spPr>
          <a:xfrm>
            <a:off x="9800" y="2380975"/>
            <a:ext cx="47094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EA8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right">
  <p:cSld name="CUSTOM_3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9"/>
          <p:cNvSpPr/>
          <p:nvPr/>
        </p:nvSpPr>
        <p:spPr>
          <a:xfrm>
            <a:off x="0" y="-5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9"/>
          <p:cNvSpPr txBox="1"/>
          <p:nvPr>
            <p:ph type="title"/>
          </p:nvPr>
        </p:nvSpPr>
        <p:spPr>
          <a:xfrm>
            <a:off x="407625" y="1400100"/>
            <a:ext cx="37170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0" name="Google Shape;150;p39"/>
          <p:cNvSpPr txBox="1"/>
          <p:nvPr>
            <p:ph idx="1" type="subTitle"/>
          </p:nvPr>
        </p:nvSpPr>
        <p:spPr>
          <a:xfrm>
            <a:off x="407625" y="2482125"/>
            <a:ext cx="3009900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- Photo Left Green">
  <p:cSld name="CUSTOM_3_1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0"/>
          <p:cNvSpPr/>
          <p:nvPr/>
        </p:nvSpPr>
        <p:spPr>
          <a:xfrm>
            <a:off x="5019150" y="0"/>
            <a:ext cx="41247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0"/>
          <p:cNvSpPr txBox="1"/>
          <p:nvPr>
            <p:ph type="title"/>
          </p:nvPr>
        </p:nvSpPr>
        <p:spPr>
          <a:xfrm>
            <a:off x="5474550" y="1276275"/>
            <a:ext cx="3612300" cy="7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  <a:defRPr b="0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4" name="Google Shape;154;p40"/>
          <p:cNvSpPr txBox="1"/>
          <p:nvPr>
            <p:ph idx="1" type="body"/>
          </p:nvPr>
        </p:nvSpPr>
        <p:spPr>
          <a:xfrm>
            <a:off x="5474550" y="2283225"/>
            <a:ext cx="3393300" cy="16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5" name="Google Shape;155;p40"/>
          <p:cNvSpPr txBox="1"/>
          <p:nvPr/>
        </p:nvSpPr>
        <p:spPr>
          <a:xfrm>
            <a:off x="26645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061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7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showMasterSp="0">
  <p:cSld name="Blank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">
  <p:cSld name="CUSTOM_2_3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3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1" name="Google Shape;161;p43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62" name="Google Shape;162;p43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63" name="Google Shape;163;p43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64" name="Google Shape;164;p43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43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43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43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8" name="Google Shape;168;p43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69" name="Google Shape;169;p43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70" name="Google Shape;170;p43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71" name="Google Shape;171;p43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2" name="Google Shape;172;p43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3" name="Google Shape;173;p43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4" name="Google Shape;174;p43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75" name="Google Shape;175;p43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terprise Presentation - Title and Subtitle 1">
  <p:cSld name="1_Enterprise Presentation - Title and Subtitle 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5550" lIns="71125" spcFirstLastPara="1" rIns="71125" wrap="square" tIns="35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7 Blank">
  <p:cSld name="CUSTOM_8_1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05_Content 1">
  <p:cSld name="CUSTOM_2_3_2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6"/>
          <p:cNvSpPr txBox="1"/>
          <p:nvPr>
            <p:ph type="title"/>
          </p:nvPr>
        </p:nvSpPr>
        <p:spPr>
          <a:xfrm>
            <a:off x="761950" y="809575"/>
            <a:ext cx="5080200" cy="3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46"/>
          <p:cNvSpPr txBox="1"/>
          <p:nvPr>
            <p:ph idx="1" type="body"/>
          </p:nvPr>
        </p:nvSpPr>
        <p:spPr>
          <a:xfrm>
            <a:off x="762025" y="1514225"/>
            <a:ext cx="5080200" cy="28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82" name="Google Shape;182;p46"/>
          <p:cNvGrpSpPr/>
          <p:nvPr/>
        </p:nvGrpSpPr>
        <p:grpSpPr>
          <a:xfrm>
            <a:off x="614120" y="4568626"/>
            <a:ext cx="1565658" cy="245350"/>
            <a:chOff x="614120" y="4568626"/>
            <a:chExt cx="1565658" cy="245350"/>
          </a:xfrm>
        </p:grpSpPr>
        <p:grpSp>
          <p:nvGrpSpPr>
            <p:cNvPr id="183" name="Google Shape;183;p46"/>
            <p:cNvGrpSpPr/>
            <p:nvPr/>
          </p:nvGrpSpPr>
          <p:grpSpPr>
            <a:xfrm>
              <a:off x="614120" y="4568626"/>
              <a:ext cx="290167" cy="233377"/>
              <a:chOff x="614120" y="4568626"/>
              <a:chExt cx="290167" cy="233377"/>
            </a:xfrm>
          </p:grpSpPr>
          <p:sp>
            <p:nvSpPr>
              <p:cNvPr id="184" name="Google Shape;184;p46"/>
              <p:cNvSpPr/>
              <p:nvPr/>
            </p:nvSpPr>
            <p:spPr>
              <a:xfrm>
                <a:off x="649563" y="4568626"/>
                <a:ext cx="184863" cy="83805"/>
              </a:xfrm>
              <a:custGeom>
                <a:rect b="b" l="l" r="r" t="t"/>
                <a:pathLst>
                  <a:path extrusionOk="0" h="12669" w="27946">
                    <a:moveTo>
                      <a:pt x="16372" y="0"/>
                    </a:moveTo>
                    <a:lnTo>
                      <a:pt x="14729" y="95"/>
                    </a:lnTo>
                    <a:lnTo>
                      <a:pt x="13098" y="345"/>
                    </a:lnTo>
                    <a:lnTo>
                      <a:pt x="11502" y="762"/>
                    </a:lnTo>
                    <a:lnTo>
                      <a:pt x="9942" y="1322"/>
                    </a:lnTo>
                    <a:lnTo>
                      <a:pt x="8430" y="2036"/>
                    </a:lnTo>
                    <a:lnTo>
                      <a:pt x="6989" y="2905"/>
                    </a:lnTo>
                    <a:lnTo>
                      <a:pt x="5620" y="3929"/>
                    </a:lnTo>
                    <a:lnTo>
                      <a:pt x="4334" y="5108"/>
                    </a:lnTo>
                    <a:lnTo>
                      <a:pt x="3739" y="5751"/>
                    </a:lnTo>
                    <a:lnTo>
                      <a:pt x="3405" y="6132"/>
                    </a:lnTo>
                    <a:lnTo>
                      <a:pt x="2798" y="6906"/>
                    </a:lnTo>
                    <a:lnTo>
                      <a:pt x="2227" y="7716"/>
                    </a:lnTo>
                    <a:lnTo>
                      <a:pt x="1703" y="8561"/>
                    </a:lnTo>
                    <a:lnTo>
                      <a:pt x="1238" y="9430"/>
                    </a:lnTo>
                    <a:lnTo>
                      <a:pt x="810" y="10335"/>
                    </a:lnTo>
                    <a:lnTo>
                      <a:pt x="453" y="11252"/>
                    </a:lnTo>
                    <a:lnTo>
                      <a:pt x="131" y="12192"/>
                    </a:lnTo>
                    <a:lnTo>
                      <a:pt x="0" y="12669"/>
                    </a:lnTo>
                    <a:lnTo>
                      <a:pt x="179" y="12573"/>
                    </a:lnTo>
                    <a:lnTo>
                      <a:pt x="595" y="12514"/>
                    </a:lnTo>
                    <a:lnTo>
                      <a:pt x="1203" y="12573"/>
                    </a:lnTo>
                    <a:lnTo>
                      <a:pt x="1310" y="12597"/>
                    </a:lnTo>
                    <a:lnTo>
                      <a:pt x="8930" y="11347"/>
                    </a:lnTo>
                    <a:lnTo>
                      <a:pt x="8978" y="11264"/>
                    </a:lnTo>
                    <a:lnTo>
                      <a:pt x="9252" y="10906"/>
                    </a:lnTo>
                    <a:lnTo>
                      <a:pt x="9442" y="10740"/>
                    </a:lnTo>
                    <a:lnTo>
                      <a:pt x="9526" y="10740"/>
                    </a:lnTo>
                    <a:lnTo>
                      <a:pt x="9847" y="10395"/>
                    </a:lnTo>
                    <a:lnTo>
                      <a:pt x="10538" y="9775"/>
                    </a:lnTo>
                    <a:lnTo>
                      <a:pt x="11276" y="9240"/>
                    </a:lnTo>
                    <a:lnTo>
                      <a:pt x="12050" y="8775"/>
                    </a:lnTo>
                    <a:lnTo>
                      <a:pt x="12847" y="8382"/>
                    </a:lnTo>
                    <a:lnTo>
                      <a:pt x="13681" y="8085"/>
                    </a:lnTo>
                    <a:lnTo>
                      <a:pt x="14538" y="7846"/>
                    </a:lnTo>
                    <a:lnTo>
                      <a:pt x="15407" y="7704"/>
                    </a:lnTo>
                    <a:lnTo>
                      <a:pt x="16289" y="7644"/>
                    </a:lnTo>
                    <a:lnTo>
                      <a:pt x="17170" y="7656"/>
                    </a:lnTo>
                    <a:lnTo>
                      <a:pt x="18039" y="7751"/>
                    </a:lnTo>
                    <a:lnTo>
                      <a:pt x="18908" y="7930"/>
                    </a:lnTo>
                    <a:lnTo>
                      <a:pt x="19765" y="8192"/>
                    </a:lnTo>
                    <a:lnTo>
                      <a:pt x="20599" y="8537"/>
                    </a:lnTo>
                    <a:lnTo>
                      <a:pt x="21408" y="8966"/>
                    </a:lnTo>
                    <a:lnTo>
                      <a:pt x="22182" y="9478"/>
                    </a:lnTo>
                    <a:lnTo>
                      <a:pt x="22551" y="9775"/>
                    </a:lnTo>
                    <a:lnTo>
                      <a:pt x="22551" y="9740"/>
                    </a:lnTo>
                    <a:lnTo>
                      <a:pt x="23956" y="9775"/>
                    </a:lnTo>
                    <a:lnTo>
                      <a:pt x="27767" y="5965"/>
                    </a:lnTo>
                    <a:lnTo>
                      <a:pt x="27945" y="4334"/>
                    </a:lnTo>
                    <a:lnTo>
                      <a:pt x="27267" y="3763"/>
                    </a:lnTo>
                    <a:lnTo>
                      <a:pt x="25862" y="2750"/>
                    </a:lnTo>
                    <a:lnTo>
                      <a:pt x="24385" y="1893"/>
                    </a:lnTo>
                    <a:lnTo>
                      <a:pt x="22849" y="1191"/>
                    </a:lnTo>
                    <a:lnTo>
                      <a:pt x="21266" y="655"/>
                    </a:lnTo>
                    <a:lnTo>
                      <a:pt x="19646" y="274"/>
                    </a:lnTo>
                    <a:lnTo>
                      <a:pt x="18015" y="60"/>
                    </a:lnTo>
                    <a:lnTo>
                      <a:pt x="163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46"/>
              <p:cNvSpPr/>
              <p:nvPr/>
            </p:nvSpPr>
            <p:spPr>
              <a:xfrm>
                <a:off x="752817" y="4597368"/>
                <a:ext cx="151470" cy="204556"/>
              </a:xfrm>
              <a:custGeom>
                <a:rect b="b" l="l" r="r" t="t"/>
                <a:pathLst>
                  <a:path extrusionOk="0" h="30923" w="22898">
                    <a:moveTo>
                      <a:pt x="12348" y="1"/>
                    </a:moveTo>
                    <a:lnTo>
                      <a:pt x="6942" y="5395"/>
                    </a:lnTo>
                    <a:lnTo>
                      <a:pt x="7359" y="5740"/>
                    </a:lnTo>
                    <a:lnTo>
                      <a:pt x="8109" y="6502"/>
                    </a:lnTo>
                    <a:lnTo>
                      <a:pt x="8764" y="7335"/>
                    </a:lnTo>
                    <a:lnTo>
                      <a:pt x="9324" y="8228"/>
                    </a:lnTo>
                    <a:lnTo>
                      <a:pt x="9788" y="9181"/>
                    </a:lnTo>
                    <a:lnTo>
                      <a:pt x="10133" y="10169"/>
                    </a:lnTo>
                    <a:lnTo>
                      <a:pt x="10372" y="11205"/>
                    </a:lnTo>
                    <a:lnTo>
                      <a:pt x="10491" y="12265"/>
                    </a:lnTo>
                    <a:lnTo>
                      <a:pt x="10503" y="12812"/>
                    </a:lnTo>
                    <a:lnTo>
                      <a:pt x="10503" y="13777"/>
                    </a:lnTo>
                    <a:lnTo>
                      <a:pt x="10991" y="13789"/>
                    </a:lnTo>
                    <a:lnTo>
                      <a:pt x="11920" y="13979"/>
                    </a:lnTo>
                    <a:lnTo>
                      <a:pt x="12777" y="14348"/>
                    </a:lnTo>
                    <a:lnTo>
                      <a:pt x="13539" y="14860"/>
                    </a:lnTo>
                    <a:lnTo>
                      <a:pt x="14182" y="15503"/>
                    </a:lnTo>
                    <a:lnTo>
                      <a:pt x="14694" y="16265"/>
                    </a:lnTo>
                    <a:lnTo>
                      <a:pt x="15051" y="17123"/>
                    </a:lnTo>
                    <a:lnTo>
                      <a:pt x="15241" y="18051"/>
                    </a:lnTo>
                    <a:lnTo>
                      <a:pt x="15265" y="18540"/>
                    </a:lnTo>
                    <a:lnTo>
                      <a:pt x="15241" y="19028"/>
                    </a:lnTo>
                    <a:lnTo>
                      <a:pt x="15051" y="19956"/>
                    </a:lnTo>
                    <a:lnTo>
                      <a:pt x="14694" y="20814"/>
                    </a:lnTo>
                    <a:lnTo>
                      <a:pt x="14182" y="21576"/>
                    </a:lnTo>
                    <a:lnTo>
                      <a:pt x="13539" y="22219"/>
                    </a:lnTo>
                    <a:lnTo>
                      <a:pt x="12777" y="22731"/>
                    </a:lnTo>
                    <a:lnTo>
                      <a:pt x="11920" y="23100"/>
                    </a:lnTo>
                    <a:lnTo>
                      <a:pt x="10991" y="23290"/>
                    </a:lnTo>
                    <a:lnTo>
                      <a:pt x="10503" y="23302"/>
                    </a:lnTo>
                    <a:lnTo>
                      <a:pt x="977" y="23302"/>
                    </a:lnTo>
                    <a:lnTo>
                      <a:pt x="1" y="24267"/>
                    </a:lnTo>
                    <a:lnTo>
                      <a:pt x="1" y="29958"/>
                    </a:lnTo>
                    <a:lnTo>
                      <a:pt x="977" y="30922"/>
                    </a:lnTo>
                    <a:lnTo>
                      <a:pt x="10503" y="30922"/>
                    </a:lnTo>
                    <a:lnTo>
                      <a:pt x="11134" y="30911"/>
                    </a:lnTo>
                    <a:lnTo>
                      <a:pt x="12384" y="30780"/>
                    </a:lnTo>
                    <a:lnTo>
                      <a:pt x="13598" y="30541"/>
                    </a:lnTo>
                    <a:lnTo>
                      <a:pt x="14765" y="30172"/>
                    </a:lnTo>
                    <a:lnTo>
                      <a:pt x="15873" y="29708"/>
                    </a:lnTo>
                    <a:lnTo>
                      <a:pt x="16932" y="29136"/>
                    </a:lnTo>
                    <a:lnTo>
                      <a:pt x="17921" y="28470"/>
                    </a:lnTo>
                    <a:lnTo>
                      <a:pt x="18837" y="27708"/>
                    </a:lnTo>
                    <a:lnTo>
                      <a:pt x="19671" y="26874"/>
                    </a:lnTo>
                    <a:lnTo>
                      <a:pt x="20433" y="25957"/>
                    </a:lnTo>
                    <a:lnTo>
                      <a:pt x="21100" y="24969"/>
                    </a:lnTo>
                    <a:lnTo>
                      <a:pt x="21671" y="23909"/>
                    </a:lnTo>
                    <a:lnTo>
                      <a:pt x="22147" y="22802"/>
                    </a:lnTo>
                    <a:lnTo>
                      <a:pt x="22505" y="21635"/>
                    </a:lnTo>
                    <a:lnTo>
                      <a:pt x="22755" y="20433"/>
                    </a:lnTo>
                    <a:lnTo>
                      <a:pt x="22886" y="19183"/>
                    </a:lnTo>
                    <a:lnTo>
                      <a:pt x="22898" y="18540"/>
                    </a:lnTo>
                    <a:lnTo>
                      <a:pt x="22886" y="17778"/>
                    </a:lnTo>
                    <a:lnTo>
                      <a:pt x="22695" y="16289"/>
                    </a:lnTo>
                    <a:lnTo>
                      <a:pt x="22338" y="14837"/>
                    </a:lnTo>
                    <a:lnTo>
                      <a:pt x="21802" y="13455"/>
                    </a:lnTo>
                    <a:lnTo>
                      <a:pt x="21112" y="12134"/>
                    </a:lnTo>
                    <a:lnTo>
                      <a:pt x="20266" y="10907"/>
                    </a:lnTo>
                    <a:lnTo>
                      <a:pt x="19278" y="9788"/>
                    </a:lnTo>
                    <a:lnTo>
                      <a:pt x="18147" y="8776"/>
                    </a:lnTo>
                    <a:lnTo>
                      <a:pt x="17528" y="8336"/>
                    </a:lnTo>
                    <a:lnTo>
                      <a:pt x="17349" y="7728"/>
                    </a:lnTo>
                    <a:lnTo>
                      <a:pt x="16944" y="6550"/>
                    </a:lnTo>
                    <a:lnTo>
                      <a:pt x="16444" y="5407"/>
                    </a:lnTo>
                    <a:lnTo>
                      <a:pt x="15861" y="4311"/>
                    </a:lnTo>
                    <a:lnTo>
                      <a:pt x="15206" y="3263"/>
                    </a:lnTo>
                    <a:lnTo>
                      <a:pt x="14479" y="2263"/>
                    </a:lnTo>
                    <a:lnTo>
                      <a:pt x="13682" y="1311"/>
                    </a:lnTo>
                    <a:lnTo>
                      <a:pt x="12813" y="418"/>
                    </a:lnTo>
                    <a:lnTo>
                      <a:pt x="1234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46"/>
              <p:cNvSpPr/>
              <p:nvPr/>
            </p:nvSpPr>
            <p:spPr>
              <a:xfrm>
                <a:off x="646726" y="4748673"/>
                <a:ext cx="112561" cy="53330"/>
              </a:xfrm>
              <a:custGeom>
                <a:rect b="b" l="l" r="r" t="t"/>
                <a:pathLst>
                  <a:path extrusionOk="0" h="8062" w="17016">
                    <a:moveTo>
                      <a:pt x="5513" y="1"/>
                    </a:moveTo>
                    <a:lnTo>
                      <a:pt x="4144" y="417"/>
                    </a:lnTo>
                    <a:lnTo>
                      <a:pt x="334" y="4227"/>
                    </a:lnTo>
                    <a:lnTo>
                      <a:pt x="0" y="5525"/>
                    </a:lnTo>
                    <a:lnTo>
                      <a:pt x="405" y="5823"/>
                    </a:lnTo>
                    <a:lnTo>
                      <a:pt x="1251" y="6359"/>
                    </a:lnTo>
                    <a:lnTo>
                      <a:pt x="2144" y="6835"/>
                    </a:lnTo>
                    <a:lnTo>
                      <a:pt x="3061" y="7228"/>
                    </a:lnTo>
                    <a:lnTo>
                      <a:pt x="4001" y="7549"/>
                    </a:lnTo>
                    <a:lnTo>
                      <a:pt x="4977" y="7799"/>
                    </a:lnTo>
                    <a:lnTo>
                      <a:pt x="5966" y="7966"/>
                    </a:lnTo>
                    <a:lnTo>
                      <a:pt x="6966" y="8049"/>
                    </a:lnTo>
                    <a:lnTo>
                      <a:pt x="7478" y="8061"/>
                    </a:lnTo>
                    <a:lnTo>
                      <a:pt x="17015" y="8061"/>
                    </a:lnTo>
                    <a:lnTo>
                      <a:pt x="17015" y="429"/>
                    </a:lnTo>
                    <a:lnTo>
                      <a:pt x="7478" y="429"/>
                    </a:lnTo>
                    <a:lnTo>
                      <a:pt x="6966" y="405"/>
                    </a:lnTo>
                    <a:lnTo>
                      <a:pt x="5978" y="191"/>
                    </a:lnTo>
                    <a:lnTo>
                      <a:pt x="5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46"/>
              <p:cNvSpPr/>
              <p:nvPr/>
            </p:nvSpPr>
            <p:spPr>
              <a:xfrm>
                <a:off x="614120" y="4638010"/>
                <a:ext cx="147290" cy="147376"/>
              </a:xfrm>
              <a:custGeom>
                <a:rect b="b" l="l" r="r" t="t"/>
                <a:pathLst>
                  <a:path extrusionOk="0" h="22279" w="22266">
                    <a:moveTo>
                      <a:pt x="12407" y="1"/>
                    </a:moveTo>
                    <a:lnTo>
                      <a:pt x="11764" y="13"/>
                    </a:lnTo>
                    <a:lnTo>
                      <a:pt x="10514" y="132"/>
                    </a:lnTo>
                    <a:lnTo>
                      <a:pt x="9299" y="382"/>
                    </a:lnTo>
                    <a:lnTo>
                      <a:pt x="8132" y="739"/>
                    </a:lnTo>
                    <a:lnTo>
                      <a:pt x="7025" y="1203"/>
                    </a:lnTo>
                    <a:lnTo>
                      <a:pt x="5965" y="1775"/>
                    </a:lnTo>
                    <a:lnTo>
                      <a:pt x="4977" y="2442"/>
                    </a:lnTo>
                    <a:lnTo>
                      <a:pt x="4060" y="3192"/>
                    </a:lnTo>
                    <a:lnTo>
                      <a:pt x="3215" y="4037"/>
                    </a:lnTo>
                    <a:lnTo>
                      <a:pt x="2465" y="4954"/>
                    </a:lnTo>
                    <a:lnTo>
                      <a:pt x="1798" y="5942"/>
                    </a:lnTo>
                    <a:lnTo>
                      <a:pt x="1226" y="6990"/>
                    </a:lnTo>
                    <a:lnTo>
                      <a:pt x="750" y="8097"/>
                    </a:lnTo>
                    <a:lnTo>
                      <a:pt x="393" y="9264"/>
                    </a:lnTo>
                    <a:lnTo>
                      <a:pt x="143" y="10479"/>
                    </a:lnTo>
                    <a:lnTo>
                      <a:pt x="12" y="11729"/>
                    </a:lnTo>
                    <a:lnTo>
                      <a:pt x="0" y="12360"/>
                    </a:lnTo>
                    <a:lnTo>
                      <a:pt x="12" y="13098"/>
                    </a:lnTo>
                    <a:lnTo>
                      <a:pt x="179" y="14527"/>
                    </a:lnTo>
                    <a:lnTo>
                      <a:pt x="512" y="15920"/>
                    </a:lnTo>
                    <a:lnTo>
                      <a:pt x="1000" y="17265"/>
                    </a:lnTo>
                    <a:lnTo>
                      <a:pt x="1631" y="18527"/>
                    </a:lnTo>
                    <a:lnTo>
                      <a:pt x="2405" y="19730"/>
                    </a:lnTo>
                    <a:lnTo>
                      <a:pt x="3310" y="20825"/>
                    </a:lnTo>
                    <a:lnTo>
                      <a:pt x="4358" y="21826"/>
                    </a:lnTo>
                    <a:lnTo>
                      <a:pt x="4929" y="22278"/>
                    </a:lnTo>
                    <a:lnTo>
                      <a:pt x="10454" y="16741"/>
                    </a:lnTo>
                    <a:lnTo>
                      <a:pt x="10014" y="16527"/>
                    </a:lnTo>
                    <a:lnTo>
                      <a:pt x="9240" y="15979"/>
                    </a:lnTo>
                    <a:lnTo>
                      <a:pt x="8609" y="15301"/>
                    </a:lnTo>
                    <a:lnTo>
                      <a:pt x="8120" y="14515"/>
                    </a:lnTo>
                    <a:lnTo>
                      <a:pt x="7799" y="13670"/>
                    </a:lnTo>
                    <a:lnTo>
                      <a:pt x="7644" y="12765"/>
                    </a:lnTo>
                    <a:lnTo>
                      <a:pt x="7656" y="11836"/>
                    </a:lnTo>
                    <a:lnTo>
                      <a:pt x="7870" y="10895"/>
                    </a:lnTo>
                    <a:lnTo>
                      <a:pt x="8061" y="10443"/>
                    </a:lnTo>
                    <a:lnTo>
                      <a:pt x="8275" y="10002"/>
                    </a:lnTo>
                    <a:lnTo>
                      <a:pt x="8823" y="9240"/>
                    </a:lnTo>
                    <a:lnTo>
                      <a:pt x="9502" y="8597"/>
                    </a:lnTo>
                    <a:lnTo>
                      <a:pt x="10276" y="8121"/>
                    </a:lnTo>
                    <a:lnTo>
                      <a:pt x="11133" y="7788"/>
                    </a:lnTo>
                    <a:lnTo>
                      <a:pt x="12038" y="7633"/>
                    </a:lnTo>
                    <a:lnTo>
                      <a:pt x="12967" y="7657"/>
                    </a:lnTo>
                    <a:lnTo>
                      <a:pt x="13895" y="7859"/>
                    </a:lnTo>
                    <a:lnTo>
                      <a:pt x="14348" y="8050"/>
                    </a:lnTo>
                    <a:lnTo>
                      <a:pt x="14741" y="8240"/>
                    </a:lnTo>
                    <a:lnTo>
                      <a:pt x="15455" y="8728"/>
                    </a:lnTo>
                    <a:lnTo>
                      <a:pt x="16062" y="9347"/>
                    </a:lnTo>
                    <a:lnTo>
                      <a:pt x="16562" y="10050"/>
                    </a:lnTo>
                    <a:lnTo>
                      <a:pt x="16753" y="10443"/>
                    </a:lnTo>
                    <a:lnTo>
                      <a:pt x="22266" y="4930"/>
                    </a:lnTo>
                    <a:lnTo>
                      <a:pt x="21825" y="4347"/>
                    </a:lnTo>
                    <a:lnTo>
                      <a:pt x="20825" y="3311"/>
                    </a:lnTo>
                    <a:lnTo>
                      <a:pt x="19730" y="2394"/>
                    </a:lnTo>
                    <a:lnTo>
                      <a:pt x="18539" y="1620"/>
                    </a:lnTo>
                    <a:lnTo>
                      <a:pt x="17277" y="989"/>
                    </a:lnTo>
                    <a:lnTo>
                      <a:pt x="15943" y="513"/>
                    </a:lnTo>
                    <a:lnTo>
                      <a:pt x="14550" y="179"/>
                    </a:lnTo>
                    <a:lnTo>
                      <a:pt x="13133" y="13"/>
                    </a:lnTo>
                    <a:lnTo>
                      <a:pt x="1240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" name="Google Shape;188;p46"/>
            <p:cNvGrpSpPr/>
            <p:nvPr/>
          </p:nvGrpSpPr>
          <p:grpSpPr>
            <a:xfrm>
              <a:off x="989660" y="4603434"/>
              <a:ext cx="1190118" cy="210542"/>
              <a:chOff x="989660" y="4603434"/>
              <a:chExt cx="1190118" cy="210542"/>
            </a:xfrm>
          </p:grpSpPr>
          <p:sp>
            <p:nvSpPr>
              <p:cNvPr id="189" name="Google Shape;189;p46"/>
              <p:cNvSpPr/>
              <p:nvPr/>
            </p:nvSpPr>
            <p:spPr>
              <a:xfrm>
                <a:off x="989660" y="4603434"/>
                <a:ext cx="646021" cy="210542"/>
              </a:xfrm>
              <a:custGeom>
                <a:rect b="b" l="l" r="r" t="t"/>
                <a:pathLst>
                  <a:path extrusionOk="0" h="31828" w="97660">
                    <a:moveTo>
                      <a:pt x="90813" y="11848"/>
                    </a:moveTo>
                    <a:lnTo>
                      <a:pt x="91289" y="11919"/>
                    </a:lnTo>
                    <a:lnTo>
                      <a:pt x="91754" y="12038"/>
                    </a:lnTo>
                    <a:lnTo>
                      <a:pt x="92194" y="12217"/>
                    </a:lnTo>
                    <a:lnTo>
                      <a:pt x="92409" y="12336"/>
                    </a:lnTo>
                    <a:lnTo>
                      <a:pt x="92599" y="12443"/>
                    </a:lnTo>
                    <a:lnTo>
                      <a:pt x="92933" y="12705"/>
                    </a:lnTo>
                    <a:lnTo>
                      <a:pt x="93206" y="13015"/>
                    </a:lnTo>
                    <a:lnTo>
                      <a:pt x="93433" y="13372"/>
                    </a:lnTo>
                    <a:lnTo>
                      <a:pt x="93528" y="13562"/>
                    </a:lnTo>
                    <a:lnTo>
                      <a:pt x="86408" y="16491"/>
                    </a:lnTo>
                    <a:lnTo>
                      <a:pt x="86396" y="16015"/>
                    </a:lnTo>
                    <a:lnTo>
                      <a:pt x="86539" y="15098"/>
                    </a:lnTo>
                    <a:lnTo>
                      <a:pt x="86860" y="14229"/>
                    </a:lnTo>
                    <a:lnTo>
                      <a:pt x="87372" y="13455"/>
                    </a:lnTo>
                    <a:lnTo>
                      <a:pt x="87694" y="13110"/>
                    </a:lnTo>
                    <a:lnTo>
                      <a:pt x="87979" y="12824"/>
                    </a:lnTo>
                    <a:lnTo>
                      <a:pt x="88646" y="12372"/>
                    </a:lnTo>
                    <a:lnTo>
                      <a:pt x="89372" y="12050"/>
                    </a:lnTo>
                    <a:lnTo>
                      <a:pt x="90158" y="11872"/>
                    </a:lnTo>
                    <a:lnTo>
                      <a:pt x="90563" y="11848"/>
                    </a:lnTo>
                    <a:close/>
                    <a:moveTo>
                      <a:pt x="32899" y="11907"/>
                    </a:moveTo>
                    <a:lnTo>
                      <a:pt x="33756" y="11931"/>
                    </a:lnTo>
                    <a:lnTo>
                      <a:pt x="34578" y="12110"/>
                    </a:lnTo>
                    <a:lnTo>
                      <a:pt x="35375" y="12443"/>
                    </a:lnTo>
                    <a:lnTo>
                      <a:pt x="36090" y="12943"/>
                    </a:lnTo>
                    <a:lnTo>
                      <a:pt x="36423" y="13265"/>
                    </a:lnTo>
                    <a:lnTo>
                      <a:pt x="36733" y="13646"/>
                    </a:lnTo>
                    <a:lnTo>
                      <a:pt x="37221" y="14467"/>
                    </a:lnTo>
                    <a:lnTo>
                      <a:pt x="37554" y="15348"/>
                    </a:lnTo>
                    <a:lnTo>
                      <a:pt x="37721" y="16265"/>
                    </a:lnTo>
                    <a:lnTo>
                      <a:pt x="37721" y="17194"/>
                    </a:lnTo>
                    <a:lnTo>
                      <a:pt x="37554" y="18111"/>
                    </a:lnTo>
                    <a:lnTo>
                      <a:pt x="37221" y="18992"/>
                    </a:lnTo>
                    <a:lnTo>
                      <a:pt x="36733" y="19801"/>
                    </a:lnTo>
                    <a:lnTo>
                      <a:pt x="36423" y="20182"/>
                    </a:lnTo>
                    <a:lnTo>
                      <a:pt x="36340" y="20266"/>
                    </a:lnTo>
                    <a:lnTo>
                      <a:pt x="36256" y="20349"/>
                    </a:lnTo>
                    <a:lnTo>
                      <a:pt x="35911" y="20647"/>
                    </a:lnTo>
                    <a:lnTo>
                      <a:pt x="35173" y="21099"/>
                    </a:lnTo>
                    <a:lnTo>
                      <a:pt x="34375" y="21397"/>
                    </a:lnTo>
                    <a:lnTo>
                      <a:pt x="33554" y="21540"/>
                    </a:lnTo>
                    <a:lnTo>
                      <a:pt x="32720" y="21516"/>
                    </a:lnTo>
                    <a:lnTo>
                      <a:pt x="31899" y="21326"/>
                    </a:lnTo>
                    <a:lnTo>
                      <a:pt x="31125" y="20992"/>
                    </a:lnTo>
                    <a:lnTo>
                      <a:pt x="30410" y="20492"/>
                    </a:lnTo>
                    <a:lnTo>
                      <a:pt x="30089" y="20182"/>
                    </a:lnTo>
                    <a:lnTo>
                      <a:pt x="30053" y="20182"/>
                    </a:lnTo>
                    <a:lnTo>
                      <a:pt x="29732" y="19801"/>
                    </a:lnTo>
                    <a:lnTo>
                      <a:pt x="29243" y="18980"/>
                    </a:lnTo>
                    <a:lnTo>
                      <a:pt x="28910" y="18099"/>
                    </a:lnTo>
                    <a:lnTo>
                      <a:pt x="28743" y="17182"/>
                    </a:lnTo>
                    <a:lnTo>
                      <a:pt x="28743" y="16253"/>
                    </a:lnTo>
                    <a:lnTo>
                      <a:pt x="28910" y="15336"/>
                    </a:lnTo>
                    <a:lnTo>
                      <a:pt x="29243" y="14455"/>
                    </a:lnTo>
                    <a:lnTo>
                      <a:pt x="29732" y="13634"/>
                    </a:lnTo>
                    <a:lnTo>
                      <a:pt x="30053" y="13265"/>
                    </a:lnTo>
                    <a:lnTo>
                      <a:pt x="30184" y="13134"/>
                    </a:lnTo>
                    <a:lnTo>
                      <a:pt x="30517" y="12824"/>
                    </a:lnTo>
                    <a:lnTo>
                      <a:pt x="31268" y="12360"/>
                    </a:lnTo>
                    <a:lnTo>
                      <a:pt x="32065" y="12050"/>
                    </a:lnTo>
                    <a:lnTo>
                      <a:pt x="32899" y="11907"/>
                    </a:lnTo>
                    <a:close/>
                    <a:moveTo>
                      <a:pt x="50318" y="11907"/>
                    </a:moveTo>
                    <a:lnTo>
                      <a:pt x="51164" y="11931"/>
                    </a:lnTo>
                    <a:lnTo>
                      <a:pt x="51997" y="12110"/>
                    </a:lnTo>
                    <a:lnTo>
                      <a:pt x="52783" y="12443"/>
                    </a:lnTo>
                    <a:lnTo>
                      <a:pt x="53509" y="12943"/>
                    </a:lnTo>
                    <a:lnTo>
                      <a:pt x="53831" y="13265"/>
                    </a:lnTo>
                    <a:lnTo>
                      <a:pt x="54152" y="13646"/>
                    </a:lnTo>
                    <a:lnTo>
                      <a:pt x="54641" y="14467"/>
                    </a:lnTo>
                    <a:lnTo>
                      <a:pt x="54974" y="15348"/>
                    </a:lnTo>
                    <a:lnTo>
                      <a:pt x="55129" y="16265"/>
                    </a:lnTo>
                    <a:lnTo>
                      <a:pt x="55129" y="17194"/>
                    </a:lnTo>
                    <a:lnTo>
                      <a:pt x="54974" y="18111"/>
                    </a:lnTo>
                    <a:lnTo>
                      <a:pt x="54641" y="18992"/>
                    </a:lnTo>
                    <a:lnTo>
                      <a:pt x="54152" y="19801"/>
                    </a:lnTo>
                    <a:lnTo>
                      <a:pt x="53831" y="20182"/>
                    </a:lnTo>
                    <a:lnTo>
                      <a:pt x="53759" y="20266"/>
                    </a:lnTo>
                    <a:lnTo>
                      <a:pt x="53664" y="20349"/>
                    </a:lnTo>
                    <a:lnTo>
                      <a:pt x="53331" y="20647"/>
                    </a:lnTo>
                    <a:lnTo>
                      <a:pt x="52593" y="21099"/>
                    </a:lnTo>
                    <a:lnTo>
                      <a:pt x="51795" y="21397"/>
                    </a:lnTo>
                    <a:lnTo>
                      <a:pt x="50961" y="21540"/>
                    </a:lnTo>
                    <a:lnTo>
                      <a:pt x="50128" y="21516"/>
                    </a:lnTo>
                    <a:lnTo>
                      <a:pt x="49306" y="21326"/>
                    </a:lnTo>
                    <a:lnTo>
                      <a:pt x="48532" y="20992"/>
                    </a:lnTo>
                    <a:lnTo>
                      <a:pt x="47818" y="20492"/>
                    </a:lnTo>
                    <a:lnTo>
                      <a:pt x="47508" y="20182"/>
                    </a:lnTo>
                    <a:lnTo>
                      <a:pt x="47461" y="20182"/>
                    </a:lnTo>
                    <a:lnTo>
                      <a:pt x="47139" y="19801"/>
                    </a:lnTo>
                    <a:lnTo>
                      <a:pt x="46651" y="18980"/>
                    </a:lnTo>
                    <a:lnTo>
                      <a:pt x="46318" y="18099"/>
                    </a:lnTo>
                    <a:lnTo>
                      <a:pt x="46163" y="17182"/>
                    </a:lnTo>
                    <a:lnTo>
                      <a:pt x="46163" y="16253"/>
                    </a:lnTo>
                    <a:lnTo>
                      <a:pt x="46318" y="15336"/>
                    </a:lnTo>
                    <a:lnTo>
                      <a:pt x="46651" y="14455"/>
                    </a:lnTo>
                    <a:lnTo>
                      <a:pt x="47139" y="13634"/>
                    </a:lnTo>
                    <a:lnTo>
                      <a:pt x="47461" y="13265"/>
                    </a:lnTo>
                    <a:lnTo>
                      <a:pt x="47592" y="13134"/>
                    </a:lnTo>
                    <a:lnTo>
                      <a:pt x="47937" y="12824"/>
                    </a:lnTo>
                    <a:lnTo>
                      <a:pt x="48675" y="12360"/>
                    </a:lnTo>
                    <a:lnTo>
                      <a:pt x="49485" y="12050"/>
                    </a:lnTo>
                    <a:lnTo>
                      <a:pt x="50318" y="11907"/>
                    </a:lnTo>
                    <a:close/>
                    <a:moveTo>
                      <a:pt x="68048" y="11907"/>
                    </a:moveTo>
                    <a:lnTo>
                      <a:pt x="68488" y="11919"/>
                    </a:lnTo>
                    <a:lnTo>
                      <a:pt x="69333" y="12098"/>
                    </a:lnTo>
                    <a:lnTo>
                      <a:pt x="70107" y="12455"/>
                    </a:lnTo>
                    <a:lnTo>
                      <a:pt x="70786" y="12967"/>
                    </a:lnTo>
                    <a:lnTo>
                      <a:pt x="71084" y="13289"/>
                    </a:lnTo>
                    <a:lnTo>
                      <a:pt x="71381" y="13658"/>
                    </a:lnTo>
                    <a:lnTo>
                      <a:pt x="71846" y="14479"/>
                    </a:lnTo>
                    <a:lnTo>
                      <a:pt x="72167" y="15360"/>
                    </a:lnTo>
                    <a:lnTo>
                      <a:pt x="72298" y="16289"/>
                    </a:lnTo>
                    <a:lnTo>
                      <a:pt x="72298" y="16765"/>
                    </a:lnTo>
                    <a:lnTo>
                      <a:pt x="72298" y="17230"/>
                    </a:lnTo>
                    <a:lnTo>
                      <a:pt x="72155" y="18146"/>
                    </a:lnTo>
                    <a:lnTo>
                      <a:pt x="71846" y="19016"/>
                    </a:lnTo>
                    <a:lnTo>
                      <a:pt x="71381" y="19813"/>
                    </a:lnTo>
                    <a:lnTo>
                      <a:pt x="71084" y="20182"/>
                    </a:lnTo>
                    <a:lnTo>
                      <a:pt x="70786" y="20504"/>
                    </a:lnTo>
                    <a:lnTo>
                      <a:pt x="70095" y="21028"/>
                    </a:lnTo>
                    <a:lnTo>
                      <a:pt x="69322" y="21373"/>
                    </a:lnTo>
                    <a:lnTo>
                      <a:pt x="68476" y="21552"/>
                    </a:lnTo>
                    <a:lnTo>
                      <a:pt x="68048" y="21552"/>
                    </a:lnTo>
                    <a:lnTo>
                      <a:pt x="67595" y="21540"/>
                    </a:lnTo>
                    <a:lnTo>
                      <a:pt x="66726" y="21361"/>
                    </a:lnTo>
                    <a:lnTo>
                      <a:pt x="65928" y="21016"/>
                    </a:lnTo>
                    <a:lnTo>
                      <a:pt x="65214" y="20504"/>
                    </a:lnTo>
                    <a:lnTo>
                      <a:pt x="64904" y="20182"/>
                    </a:lnTo>
                    <a:lnTo>
                      <a:pt x="64595" y="19825"/>
                    </a:lnTo>
                    <a:lnTo>
                      <a:pt x="64094" y="19028"/>
                    </a:lnTo>
                    <a:lnTo>
                      <a:pt x="63761" y="18158"/>
                    </a:lnTo>
                    <a:lnTo>
                      <a:pt x="63606" y="17230"/>
                    </a:lnTo>
                    <a:lnTo>
                      <a:pt x="63606" y="16765"/>
                    </a:lnTo>
                    <a:lnTo>
                      <a:pt x="63606" y="16277"/>
                    </a:lnTo>
                    <a:lnTo>
                      <a:pt x="63761" y="15348"/>
                    </a:lnTo>
                    <a:lnTo>
                      <a:pt x="64094" y="14455"/>
                    </a:lnTo>
                    <a:lnTo>
                      <a:pt x="64583" y="13658"/>
                    </a:lnTo>
                    <a:lnTo>
                      <a:pt x="64904" y="13289"/>
                    </a:lnTo>
                    <a:lnTo>
                      <a:pt x="65214" y="12967"/>
                    </a:lnTo>
                    <a:lnTo>
                      <a:pt x="65928" y="12455"/>
                    </a:lnTo>
                    <a:lnTo>
                      <a:pt x="66726" y="12098"/>
                    </a:lnTo>
                    <a:lnTo>
                      <a:pt x="67595" y="11919"/>
                    </a:lnTo>
                    <a:lnTo>
                      <a:pt x="68048" y="11907"/>
                    </a:lnTo>
                    <a:close/>
                    <a:moveTo>
                      <a:pt x="77763" y="822"/>
                    </a:moveTo>
                    <a:lnTo>
                      <a:pt x="77763" y="24219"/>
                    </a:lnTo>
                    <a:lnTo>
                      <a:pt x="81264" y="24219"/>
                    </a:lnTo>
                    <a:lnTo>
                      <a:pt x="81264" y="822"/>
                    </a:lnTo>
                    <a:close/>
                    <a:moveTo>
                      <a:pt x="32875" y="8788"/>
                    </a:moveTo>
                    <a:lnTo>
                      <a:pt x="32113" y="8859"/>
                    </a:lnTo>
                    <a:lnTo>
                      <a:pt x="31363" y="9002"/>
                    </a:lnTo>
                    <a:lnTo>
                      <a:pt x="30613" y="9216"/>
                    </a:lnTo>
                    <a:lnTo>
                      <a:pt x="29898" y="9502"/>
                    </a:lnTo>
                    <a:lnTo>
                      <a:pt x="29196" y="9859"/>
                    </a:lnTo>
                    <a:lnTo>
                      <a:pt x="28529" y="10288"/>
                    </a:lnTo>
                    <a:lnTo>
                      <a:pt x="27898" y="10776"/>
                    </a:lnTo>
                    <a:lnTo>
                      <a:pt x="27588" y="11062"/>
                    </a:lnTo>
                    <a:lnTo>
                      <a:pt x="27303" y="11360"/>
                    </a:lnTo>
                    <a:lnTo>
                      <a:pt x="26803" y="11991"/>
                    </a:lnTo>
                    <a:lnTo>
                      <a:pt x="26362" y="12657"/>
                    </a:lnTo>
                    <a:lnTo>
                      <a:pt x="26005" y="13360"/>
                    </a:lnTo>
                    <a:lnTo>
                      <a:pt x="25707" y="14086"/>
                    </a:lnTo>
                    <a:lnTo>
                      <a:pt x="25493" y="14825"/>
                    </a:lnTo>
                    <a:lnTo>
                      <a:pt x="25350" y="15587"/>
                    </a:lnTo>
                    <a:lnTo>
                      <a:pt x="25278" y="16349"/>
                    </a:lnTo>
                    <a:lnTo>
                      <a:pt x="25278" y="17122"/>
                    </a:lnTo>
                    <a:lnTo>
                      <a:pt x="25350" y="17885"/>
                    </a:lnTo>
                    <a:lnTo>
                      <a:pt x="25493" y="18647"/>
                    </a:lnTo>
                    <a:lnTo>
                      <a:pt x="25707" y="19385"/>
                    </a:lnTo>
                    <a:lnTo>
                      <a:pt x="26005" y="20111"/>
                    </a:lnTo>
                    <a:lnTo>
                      <a:pt x="26362" y="20814"/>
                    </a:lnTo>
                    <a:lnTo>
                      <a:pt x="26803" y="21480"/>
                    </a:lnTo>
                    <a:lnTo>
                      <a:pt x="27303" y="22111"/>
                    </a:lnTo>
                    <a:lnTo>
                      <a:pt x="27588" y="22421"/>
                    </a:lnTo>
                    <a:lnTo>
                      <a:pt x="27886" y="22695"/>
                    </a:lnTo>
                    <a:lnTo>
                      <a:pt x="28517" y="23195"/>
                    </a:lnTo>
                    <a:lnTo>
                      <a:pt x="29196" y="23624"/>
                    </a:lnTo>
                    <a:lnTo>
                      <a:pt x="29886" y="23969"/>
                    </a:lnTo>
                    <a:lnTo>
                      <a:pt x="30613" y="24255"/>
                    </a:lnTo>
                    <a:lnTo>
                      <a:pt x="31351" y="24469"/>
                    </a:lnTo>
                    <a:lnTo>
                      <a:pt x="32101" y="24612"/>
                    </a:lnTo>
                    <a:lnTo>
                      <a:pt x="32863" y="24683"/>
                    </a:lnTo>
                    <a:lnTo>
                      <a:pt x="33637" y="24683"/>
                    </a:lnTo>
                    <a:lnTo>
                      <a:pt x="34399" y="24612"/>
                    </a:lnTo>
                    <a:lnTo>
                      <a:pt x="35149" y="24469"/>
                    </a:lnTo>
                    <a:lnTo>
                      <a:pt x="35887" y="24255"/>
                    </a:lnTo>
                    <a:lnTo>
                      <a:pt x="36614" y="23969"/>
                    </a:lnTo>
                    <a:lnTo>
                      <a:pt x="37316" y="23624"/>
                    </a:lnTo>
                    <a:lnTo>
                      <a:pt x="37983" y="23195"/>
                    </a:lnTo>
                    <a:lnTo>
                      <a:pt x="38614" y="22695"/>
                    </a:lnTo>
                    <a:lnTo>
                      <a:pt x="38924" y="22421"/>
                    </a:lnTo>
                    <a:lnTo>
                      <a:pt x="39197" y="22111"/>
                    </a:lnTo>
                    <a:lnTo>
                      <a:pt x="39709" y="21480"/>
                    </a:lnTo>
                    <a:lnTo>
                      <a:pt x="40150" y="20814"/>
                    </a:lnTo>
                    <a:lnTo>
                      <a:pt x="40507" y="20111"/>
                    </a:lnTo>
                    <a:lnTo>
                      <a:pt x="40793" y="19385"/>
                    </a:lnTo>
                    <a:lnTo>
                      <a:pt x="41019" y="18647"/>
                    </a:lnTo>
                    <a:lnTo>
                      <a:pt x="41162" y="17885"/>
                    </a:lnTo>
                    <a:lnTo>
                      <a:pt x="41234" y="17122"/>
                    </a:lnTo>
                    <a:lnTo>
                      <a:pt x="41234" y="16349"/>
                    </a:lnTo>
                    <a:lnTo>
                      <a:pt x="41162" y="15587"/>
                    </a:lnTo>
                    <a:lnTo>
                      <a:pt x="41019" y="14825"/>
                    </a:lnTo>
                    <a:lnTo>
                      <a:pt x="40793" y="14086"/>
                    </a:lnTo>
                    <a:lnTo>
                      <a:pt x="40507" y="13360"/>
                    </a:lnTo>
                    <a:lnTo>
                      <a:pt x="40150" y="12657"/>
                    </a:lnTo>
                    <a:lnTo>
                      <a:pt x="39709" y="11991"/>
                    </a:lnTo>
                    <a:lnTo>
                      <a:pt x="39197" y="11360"/>
                    </a:lnTo>
                    <a:lnTo>
                      <a:pt x="38924" y="11062"/>
                    </a:lnTo>
                    <a:lnTo>
                      <a:pt x="38614" y="10776"/>
                    </a:lnTo>
                    <a:lnTo>
                      <a:pt x="37983" y="10288"/>
                    </a:lnTo>
                    <a:lnTo>
                      <a:pt x="37316" y="9859"/>
                    </a:lnTo>
                    <a:lnTo>
                      <a:pt x="36626" y="9502"/>
                    </a:lnTo>
                    <a:lnTo>
                      <a:pt x="35899" y="9216"/>
                    </a:lnTo>
                    <a:lnTo>
                      <a:pt x="35161" y="9002"/>
                    </a:lnTo>
                    <a:lnTo>
                      <a:pt x="34411" y="8859"/>
                    </a:lnTo>
                    <a:lnTo>
                      <a:pt x="33637" y="8788"/>
                    </a:lnTo>
                    <a:close/>
                    <a:moveTo>
                      <a:pt x="50306" y="8788"/>
                    </a:moveTo>
                    <a:lnTo>
                      <a:pt x="49544" y="8859"/>
                    </a:lnTo>
                    <a:lnTo>
                      <a:pt x="48782" y="9002"/>
                    </a:lnTo>
                    <a:lnTo>
                      <a:pt x="48044" y="9216"/>
                    </a:lnTo>
                    <a:lnTo>
                      <a:pt x="47318" y="9502"/>
                    </a:lnTo>
                    <a:lnTo>
                      <a:pt x="46627" y="9859"/>
                    </a:lnTo>
                    <a:lnTo>
                      <a:pt x="45960" y="10288"/>
                    </a:lnTo>
                    <a:lnTo>
                      <a:pt x="45318" y="10776"/>
                    </a:lnTo>
                    <a:lnTo>
                      <a:pt x="45020" y="11062"/>
                    </a:lnTo>
                    <a:lnTo>
                      <a:pt x="44734" y="11360"/>
                    </a:lnTo>
                    <a:lnTo>
                      <a:pt x="44222" y="11991"/>
                    </a:lnTo>
                    <a:lnTo>
                      <a:pt x="43793" y="12657"/>
                    </a:lnTo>
                    <a:lnTo>
                      <a:pt x="43424" y="13360"/>
                    </a:lnTo>
                    <a:lnTo>
                      <a:pt x="43139" y="14086"/>
                    </a:lnTo>
                    <a:lnTo>
                      <a:pt x="42924" y="14825"/>
                    </a:lnTo>
                    <a:lnTo>
                      <a:pt x="42781" y="15587"/>
                    </a:lnTo>
                    <a:lnTo>
                      <a:pt x="42710" y="16349"/>
                    </a:lnTo>
                    <a:lnTo>
                      <a:pt x="42710" y="17122"/>
                    </a:lnTo>
                    <a:lnTo>
                      <a:pt x="42781" y="17885"/>
                    </a:lnTo>
                    <a:lnTo>
                      <a:pt x="42924" y="18647"/>
                    </a:lnTo>
                    <a:lnTo>
                      <a:pt x="43139" y="19385"/>
                    </a:lnTo>
                    <a:lnTo>
                      <a:pt x="43424" y="20111"/>
                    </a:lnTo>
                    <a:lnTo>
                      <a:pt x="43793" y="20814"/>
                    </a:lnTo>
                    <a:lnTo>
                      <a:pt x="44222" y="21480"/>
                    </a:lnTo>
                    <a:lnTo>
                      <a:pt x="44734" y="22111"/>
                    </a:lnTo>
                    <a:lnTo>
                      <a:pt x="45020" y="22421"/>
                    </a:lnTo>
                    <a:lnTo>
                      <a:pt x="45318" y="22695"/>
                    </a:lnTo>
                    <a:lnTo>
                      <a:pt x="45949" y="23195"/>
                    </a:lnTo>
                    <a:lnTo>
                      <a:pt x="46615" y="23624"/>
                    </a:lnTo>
                    <a:lnTo>
                      <a:pt x="47318" y="23969"/>
                    </a:lnTo>
                    <a:lnTo>
                      <a:pt x="48032" y="24255"/>
                    </a:lnTo>
                    <a:lnTo>
                      <a:pt x="48782" y="24469"/>
                    </a:lnTo>
                    <a:lnTo>
                      <a:pt x="49533" y="24612"/>
                    </a:lnTo>
                    <a:lnTo>
                      <a:pt x="50295" y="24683"/>
                    </a:lnTo>
                    <a:lnTo>
                      <a:pt x="51057" y="24683"/>
                    </a:lnTo>
                    <a:lnTo>
                      <a:pt x="51819" y="24612"/>
                    </a:lnTo>
                    <a:lnTo>
                      <a:pt x="52581" y="24469"/>
                    </a:lnTo>
                    <a:lnTo>
                      <a:pt x="53319" y="24255"/>
                    </a:lnTo>
                    <a:lnTo>
                      <a:pt x="54045" y="23969"/>
                    </a:lnTo>
                    <a:lnTo>
                      <a:pt x="54736" y="23624"/>
                    </a:lnTo>
                    <a:lnTo>
                      <a:pt x="55414" y="23195"/>
                    </a:lnTo>
                    <a:lnTo>
                      <a:pt x="56046" y="22695"/>
                    </a:lnTo>
                    <a:lnTo>
                      <a:pt x="56343" y="22421"/>
                    </a:lnTo>
                    <a:lnTo>
                      <a:pt x="56629" y="22111"/>
                    </a:lnTo>
                    <a:lnTo>
                      <a:pt x="57129" y="21480"/>
                    </a:lnTo>
                    <a:lnTo>
                      <a:pt x="57570" y="20814"/>
                    </a:lnTo>
                    <a:lnTo>
                      <a:pt x="57927" y="20111"/>
                    </a:lnTo>
                    <a:lnTo>
                      <a:pt x="58213" y="19385"/>
                    </a:lnTo>
                    <a:lnTo>
                      <a:pt x="58439" y="18647"/>
                    </a:lnTo>
                    <a:lnTo>
                      <a:pt x="58582" y="17885"/>
                    </a:lnTo>
                    <a:lnTo>
                      <a:pt x="58653" y="17111"/>
                    </a:lnTo>
                    <a:lnTo>
                      <a:pt x="58653" y="16349"/>
                    </a:lnTo>
                    <a:lnTo>
                      <a:pt x="58582" y="15575"/>
                    </a:lnTo>
                    <a:lnTo>
                      <a:pt x="58439" y="14825"/>
                    </a:lnTo>
                    <a:lnTo>
                      <a:pt x="58213" y="14074"/>
                    </a:lnTo>
                    <a:lnTo>
                      <a:pt x="57927" y="13360"/>
                    </a:lnTo>
                    <a:lnTo>
                      <a:pt x="57570" y="12657"/>
                    </a:lnTo>
                    <a:lnTo>
                      <a:pt x="57129" y="11991"/>
                    </a:lnTo>
                    <a:lnTo>
                      <a:pt x="56629" y="11360"/>
                    </a:lnTo>
                    <a:lnTo>
                      <a:pt x="56343" y="11062"/>
                    </a:lnTo>
                    <a:lnTo>
                      <a:pt x="56046" y="10776"/>
                    </a:lnTo>
                    <a:lnTo>
                      <a:pt x="55414" y="10288"/>
                    </a:lnTo>
                    <a:lnTo>
                      <a:pt x="54748" y="9859"/>
                    </a:lnTo>
                    <a:lnTo>
                      <a:pt x="54045" y="9502"/>
                    </a:lnTo>
                    <a:lnTo>
                      <a:pt x="53331" y="9216"/>
                    </a:lnTo>
                    <a:lnTo>
                      <a:pt x="52593" y="9002"/>
                    </a:lnTo>
                    <a:lnTo>
                      <a:pt x="51831" y="8859"/>
                    </a:lnTo>
                    <a:lnTo>
                      <a:pt x="51068" y="8788"/>
                    </a:lnTo>
                    <a:close/>
                    <a:moveTo>
                      <a:pt x="11907" y="1"/>
                    </a:moveTo>
                    <a:lnTo>
                      <a:pt x="10681" y="108"/>
                    </a:lnTo>
                    <a:lnTo>
                      <a:pt x="9490" y="346"/>
                    </a:lnTo>
                    <a:lnTo>
                      <a:pt x="8311" y="691"/>
                    </a:lnTo>
                    <a:lnTo>
                      <a:pt x="7192" y="1156"/>
                    </a:lnTo>
                    <a:lnTo>
                      <a:pt x="6109" y="1727"/>
                    </a:lnTo>
                    <a:lnTo>
                      <a:pt x="5097" y="2406"/>
                    </a:lnTo>
                    <a:lnTo>
                      <a:pt x="4144" y="3192"/>
                    </a:lnTo>
                    <a:lnTo>
                      <a:pt x="3703" y="3632"/>
                    </a:lnTo>
                    <a:lnTo>
                      <a:pt x="3394" y="3942"/>
                    </a:lnTo>
                    <a:lnTo>
                      <a:pt x="2965" y="4406"/>
                    </a:lnTo>
                    <a:lnTo>
                      <a:pt x="2203" y="5371"/>
                    </a:lnTo>
                    <a:lnTo>
                      <a:pt x="1560" y="6383"/>
                    </a:lnTo>
                    <a:lnTo>
                      <a:pt x="1024" y="7454"/>
                    </a:lnTo>
                    <a:lnTo>
                      <a:pt x="608" y="8550"/>
                    </a:lnTo>
                    <a:lnTo>
                      <a:pt x="286" y="9681"/>
                    </a:lnTo>
                    <a:lnTo>
                      <a:pt x="96" y="10836"/>
                    </a:lnTo>
                    <a:lnTo>
                      <a:pt x="0" y="11991"/>
                    </a:lnTo>
                    <a:lnTo>
                      <a:pt x="24" y="13146"/>
                    </a:lnTo>
                    <a:lnTo>
                      <a:pt x="155" y="14301"/>
                    </a:lnTo>
                    <a:lnTo>
                      <a:pt x="393" y="15444"/>
                    </a:lnTo>
                    <a:lnTo>
                      <a:pt x="751" y="16563"/>
                    </a:lnTo>
                    <a:lnTo>
                      <a:pt x="1215" y="17646"/>
                    </a:lnTo>
                    <a:lnTo>
                      <a:pt x="1786" y="18682"/>
                    </a:lnTo>
                    <a:lnTo>
                      <a:pt x="2465" y="19682"/>
                    </a:lnTo>
                    <a:lnTo>
                      <a:pt x="3263" y="20623"/>
                    </a:lnTo>
                    <a:lnTo>
                      <a:pt x="3703" y="21064"/>
                    </a:lnTo>
                    <a:lnTo>
                      <a:pt x="4144" y="21492"/>
                    </a:lnTo>
                    <a:lnTo>
                      <a:pt x="5097" y="22278"/>
                    </a:lnTo>
                    <a:lnTo>
                      <a:pt x="6109" y="22969"/>
                    </a:lnTo>
                    <a:lnTo>
                      <a:pt x="7180" y="23540"/>
                    </a:lnTo>
                    <a:lnTo>
                      <a:pt x="8311" y="24005"/>
                    </a:lnTo>
                    <a:lnTo>
                      <a:pt x="9478" y="24350"/>
                    </a:lnTo>
                    <a:lnTo>
                      <a:pt x="10681" y="24576"/>
                    </a:lnTo>
                    <a:lnTo>
                      <a:pt x="11907" y="24695"/>
                    </a:lnTo>
                    <a:lnTo>
                      <a:pt x="12526" y="24695"/>
                    </a:lnTo>
                    <a:lnTo>
                      <a:pt x="13181" y="24683"/>
                    </a:lnTo>
                    <a:lnTo>
                      <a:pt x="14443" y="24576"/>
                    </a:lnTo>
                    <a:lnTo>
                      <a:pt x="15646" y="24362"/>
                    </a:lnTo>
                    <a:lnTo>
                      <a:pt x="16789" y="24028"/>
                    </a:lnTo>
                    <a:lnTo>
                      <a:pt x="17861" y="23588"/>
                    </a:lnTo>
                    <a:lnTo>
                      <a:pt x="18885" y="23040"/>
                    </a:lnTo>
                    <a:lnTo>
                      <a:pt x="19837" y="22385"/>
                    </a:lnTo>
                    <a:lnTo>
                      <a:pt x="20742" y="21623"/>
                    </a:lnTo>
                    <a:lnTo>
                      <a:pt x="21159" y="21195"/>
                    </a:lnTo>
                    <a:lnTo>
                      <a:pt x="21516" y="20825"/>
                    </a:lnTo>
                    <a:lnTo>
                      <a:pt x="22147" y="20028"/>
                    </a:lnTo>
                    <a:lnTo>
                      <a:pt x="22695" y="19170"/>
                    </a:lnTo>
                    <a:lnTo>
                      <a:pt x="23147" y="18242"/>
                    </a:lnTo>
                    <a:lnTo>
                      <a:pt x="23516" y="17253"/>
                    </a:lnTo>
                    <a:lnTo>
                      <a:pt x="23790" y="16206"/>
                    </a:lnTo>
                    <a:lnTo>
                      <a:pt x="23969" y="15086"/>
                    </a:lnTo>
                    <a:lnTo>
                      <a:pt x="24052" y="13908"/>
                    </a:lnTo>
                    <a:lnTo>
                      <a:pt x="24064" y="13289"/>
                    </a:lnTo>
                    <a:lnTo>
                      <a:pt x="24064" y="12753"/>
                    </a:lnTo>
                    <a:lnTo>
                      <a:pt x="23981" y="11705"/>
                    </a:lnTo>
                    <a:lnTo>
                      <a:pt x="23885" y="11181"/>
                    </a:lnTo>
                    <a:lnTo>
                      <a:pt x="12526" y="11181"/>
                    </a:lnTo>
                    <a:lnTo>
                      <a:pt x="12526" y="14574"/>
                    </a:lnTo>
                    <a:lnTo>
                      <a:pt x="20599" y="14574"/>
                    </a:lnTo>
                    <a:lnTo>
                      <a:pt x="20480" y="15265"/>
                    </a:lnTo>
                    <a:lnTo>
                      <a:pt x="20159" y="16491"/>
                    </a:lnTo>
                    <a:lnTo>
                      <a:pt x="19694" y="17563"/>
                    </a:lnTo>
                    <a:lnTo>
                      <a:pt x="19099" y="18456"/>
                    </a:lnTo>
                    <a:lnTo>
                      <a:pt x="18754" y="18825"/>
                    </a:lnTo>
                    <a:lnTo>
                      <a:pt x="18420" y="19135"/>
                    </a:lnTo>
                    <a:lnTo>
                      <a:pt x="17706" y="19682"/>
                    </a:lnTo>
                    <a:lnTo>
                      <a:pt x="16968" y="20147"/>
                    </a:lnTo>
                    <a:lnTo>
                      <a:pt x="16194" y="20540"/>
                    </a:lnTo>
                    <a:lnTo>
                      <a:pt x="15384" y="20849"/>
                    </a:lnTo>
                    <a:lnTo>
                      <a:pt x="14562" y="21075"/>
                    </a:lnTo>
                    <a:lnTo>
                      <a:pt x="13729" y="21230"/>
                    </a:lnTo>
                    <a:lnTo>
                      <a:pt x="12884" y="21302"/>
                    </a:lnTo>
                    <a:lnTo>
                      <a:pt x="12038" y="21290"/>
                    </a:lnTo>
                    <a:lnTo>
                      <a:pt x="11193" y="21195"/>
                    </a:lnTo>
                    <a:lnTo>
                      <a:pt x="10359" y="21028"/>
                    </a:lnTo>
                    <a:lnTo>
                      <a:pt x="9538" y="20778"/>
                    </a:lnTo>
                    <a:lnTo>
                      <a:pt x="8752" y="20456"/>
                    </a:lnTo>
                    <a:lnTo>
                      <a:pt x="7978" y="20052"/>
                    </a:lnTo>
                    <a:lnTo>
                      <a:pt x="7252" y="19563"/>
                    </a:lnTo>
                    <a:lnTo>
                      <a:pt x="6561" y="18992"/>
                    </a:lnTo>
                    <a:lnTo>
                      <a:pt x="6240" y="18682"/>
                    </a:lnTo>
                    <a:lnTo>
                      <a:pt x="5918" y="18349"/>
                    </a:lnTo>
                    <a:lnTo>
                      <a:pt x="5358" y="17634"/>
                    </a:lnTo>
                    <a:lnTo>
                      <a:pt x="4870" y="16884"/>
                    </a:lnTo>
                    <a:lnTo>
                      <a:pt x="4465" y="16099"/>
                    </a:lnTo>
                    <a:lnTo>
                      <a:pt x="4144" y="15289"/>
                    </a:lnTo>
                    <a:lnTo>
                      <a:pt x="3906" y="14455"/>
                    </a:lnTo>
                    <a:lnTo>
                      <a:pt x="3739" y="13610"/>
                    </a:lnTo>
                    <a:lnTo>
                      <a:pt x="3668" y="12753"/>
                    </a:lnTo>
                    <a:lnTo>
                      <a:pt x="3668" y="11895"/>
                    </a:lnTo>
                    <a:lnTo>
                      <a:pt x="3739" y="11038"/>
                    </a:lnTo>
                    <a:lnTo>
                      <a:pt x="3906" y="10193"/>
                    </a:lnTo>
                    <a:lnTo>
                      <a:pt x="4144" y="9359"/>
                    </a:lnTo>
                    <a:lnTo>
                      <a:pt x="4465" y="8550"/>
                    </a:lnTo>
                    <a:lnTo>
                      <a:pt x="4870" y="7764"/>
                    </a:lnTo>
                    <a:lnTo>
                      <a:pt x="5358" y="7014"/>
                    </a:lnTo>
                    <a:lnTo>
                      <a:pt x="5918" y="6299"/>
                    </a:lnTo>
                    <a:lnTo>
                      <a:pt x="6240" y="5966"/>
                    </a:lnTo>
                    <a:lnTo>
                      <a:pt x="6549" y="5656"/>
                    </a:lnTo>
                    <a:lnTo>
                      <a:pt x="7216" y="5085"/>
                    </a:lnTo>
                    <a:lnTo>
                      <a:pt x="7942" y="4585"/>
                    </a:lnTo>
                    <a:lnTo>
                      <a:pt x="8704" y="4180"/>
                    </a:lnTo>
                    <a:lnTo>
                      <a:pt x="9514" y="3835"/>
                    </a:lnTo>
                    <a:lnTo>
                      <a:pt x="10347" y="3585"/>
                    </a:lnTo>
                    <a:lnTo>
                      <a:pt x="11205" y="3430"/>
                    </a:lnTo>
                    <a:lnTo>
                      <a:pt x="12086" y="3347"/>
                    </a:lnTo>
                    <a:lnTo>
                      <a:pt x="12955" y="3347"/>
                    </a:lnTo>
                    <a:lnTo>
                      <a:pt x="13800" y="3418"/>
                    </a:lnTo>
                    <a:lnTo>
                      <a:pt x="14622" y="3573"/>
                    </a:lnTo>
                    <a:lnTo>
                      <a:pt x="15432" y="3811"/>
                    </a:lnTo>
                    <a:lnTo>
                      <a:pt x="16206" y="4120"/>
                    </a:lnTo>
                    <a:lnTo>
                      <a:pt x="16944" y="4501"/>
                    </a:lnTo>
                    <a:lnTo>
                      <a:pt x="17646" y="4966"/>
                    </a:lnTo>
                    <a:lnTo>
                      <a:pt x="18313" y="5490"/>
                    </a:lnTo>
                    <a:lnTo>
                      <a:pt x="18623" y="5775"/>
                    </a:lnTo>
                    <a:lnTo>
                      <a:pt x="21004" y="3394"/>
                    </a:lnTo>
                    <a:lnTo>
                      <a:pt x="20563" y="2989"/>
                    </a:lnTo>
                    <a:lnTo>
                      <a:pt x="19647" y="2251"/>
                    </a:lnTo>
                    <a:lnTo>
                      <a:pt x="18670" y="1608"/>
                    </a:lnTo>
                    <a:lnTo>
                      <a:pt x="17634" y="1072"/>
                    </a:lnTo>
                    <a:lnTo>
                      <a:pt x="16551" y="644"/>
                    </a:lnTo>
                    <a:lnTo>
                      <a:pt x="15432" y="322"/>
                    </a:lnTo>
                    <a:lnTo>
                      <a:pt x="14289" y="108"/>
                    </a:lnTo>
                    <a:lnTo>
                      <a:pt x="13122" y="1"/>
                    </a:lnTo>
                    <a:close/>
                    <a:moveTo>
                      <a:pt x="90111" y="8752"/>
                    </a:moveTo>
                    <a:lnTo>
                      <a:pt x="89372" y="8824"/>
                    </a:lnTo>
                    <a:lnTo>
                      <a:pt x="88646" y="8955"/>
                    </a:lnTo>
                    <a:lnTo>
                      <a:pt x="87932" y="9169"/>
                    </a:lnTo>
                    <a:lnTo>
                      <a:pt x="87253" y="9455"/>
                    </a:lnTo>
                    <a:lnTo>
                      <a:pt x="86598" y="9812"/>
                    </a:lnTo>
                    <a:lnTo>
                      <a:pt x="85991" y="10229"/>
                    </a:lnTo>
                    <a:lnTo>
                      <a:pt x="85419" y="10717"/>
                    </a:lnTo>
                    <a:lnTo>
                      <a:pt x="85157" y="10979"/>
                    </a:lnTo>
                    <a:lnTo>
                      <a:pt x="84884" y="11276"/>
                    </a:lnTo>
                    <a:lnTo>
                      <a:pt x="84407" y="11895"/>
                    </a:lnTo>
                    <a:lnTo>
                      <a:pt x="83979" y="12562"/>
                    </a:lnTo>
                    <a:lnTo>
                      <a:pt x="83633" y="13265"/>
                    </a:lnTo>
                    <a:lnTo>
                      <a:pt x="83348" y="13991"/>
                    </a:lnTo>
                    <a:lnTo>
                      <a:pt x="83145" y="14753"/>
                    </a:lnTo>
                    <a:lnTo>
                      <a:pt x="83014" y="15527"/>
                    </a:lnTo>
                    <a:lnTo>
                      <a:pt x="82967" y="16313"/>
                    </a:lnTo>
                    <a:lnTo>
                      <a:pt x="82979" y="16718"/>
                    </a:lnTo>
                    <a:lnTo>
                      <a:pt x="82967" y="17111"/>
                    </a:lnTo>
                    <a:lnTo>
                      <a:pt x="83038" y="17896"/>
                    </a:lnTo>
                    <a:lnTo>
                      <a:pt x="83169" y="18670"/>
                    </a:lnTo>
                    <a:lnTo>
                      <a:pt x="83383" y="19420"/>
                    </a:lnTo>
                    <a:lnTo>
                      <a:pt x="83669" y="20147"/>
                    </a:lnTo>
                    <a:lnTo>
                      <a:pt x="84026" y="20837"/>
                    </a:lnTo>
                    <a:lnTo>
                      <a:pt x="84467" y="21492"/>
                    </a:lnTo>
                    <a:lnTo>
                      <a:pt x="84955" y="22099"/>
                    </a:lnTo>
                    <a:lnTo>
                      <a:pt x="85241" y="22385"/>
                    </a:lnTo>
                    <a:lnTo>
                      <a:pt x="85515" y="22659"/>
                    </a:lnTo>
                    <a:lnTo>
                      <a:pt x="86122" y="23171"/>
                    </a:lnTo>
                    <a:lnTo>
                      <a:pt x="86765" y="23600"/>
                    </a:lnTo>
                    <a:lnTo>
                      <a:pt x="87444" y="23969"/>
                    </a:lnTo>
                    <a:lnTo>
                      <a:pt x="88158" y="24266"/>
                    </a:lnTo>
                    <a:lnTo>
                      <a:pt x="88908" y="24481"/>
                    </a:lnTo>
                    <a:lnTo>
                      <a:pt x="89670" y="24624"/>
                    </a:lnTo>
                    <a:lnTo>
                      <a:pt x="90456" y="24695"/>
                    </a:lnTo>
                    <a:lnTo>
                      <a:pt x="91385" y="24695"/>
                    </a:lnTo>
                    <a:lnTo>
                      <a:pt x="92444" y="24564"/>
                    </a:lnTo>
                    <a:lnTo>
                      <a:pt x="93468" y="24290"/>
                    </a:lnTo>
                    <a:lnTo>
                      <a:pt x="94445" y="23862"/>
                    </a:lnTo>
                    <a:lnTo>
                      <a:pt x="94909" y="23588"/>
                    </a:lnTo>
                    <a:lnTo>
                      <a:pt x="95278" y="23350"/>
                    </a:lnTo>
                    <a:lnTo>
                      <a:pt x="95981" y="22802"/>
                    </a:lnTo>
                    <a:lnTo>
                      <a:pt x="96624" y="22195"/>
                    </a:lnTo>
                    <a:lnTo>
                      <a:pt x="97207" y="21528"/>
                    </a:lnTo>
                    <a:lnTo>
                      <a:pt x="97469" y="21171"/>
                    </a:lnTo>
                    <a:lnTo>
                      <a:pt x="94766" y="19349"/>
                    </a:lnTo>
                    <a:lnTo>
                      <a:pt x="94600" y="19599"/>
                    </a:lnTo>
                    <a:lnTo>
                      <a:pt x="94242" y="20052"/>
                    </a:lnTo>
                    <a:lnTo>
                      <a:pt x="93814" y="20456"/>
                    </a:lnTo>
                    <a:lnTo>
                      <a:pt x="93361" y="20802"/>
                    </a:lnTo>
                    <a:lnTo>
                      <a:pt x="92849" y="21087"/>
                    </a:lnTo>
                    <a:lnTo>
                      <a:pt x="92313" y="21302"/>
                    </a:lnTo>
                    <a:lnTo>
                      <a:pt x="91754" y="21457"/>
                    </a:lnTo>
                    <a:lnTo>
                      <a:pt x="91170" y="21528"/>
                    </a:lnTo>
                    <a:lnTo>
                      <a:pt x="90873" y="21540"/>
                    </a:lnTo>
                    <a:lnTo>
                      <a:pt x="90563" y="21540"/>
                    </a:lnTo>
                    <a:lnTo>
                      <a:pt x="89956" y="21468"/>
                    </a:lnTo>
                    <a:lnTo>
                      <a:pt x="89372" y="21314"/>
                    </a:lnTo>
                    <a:lnTo>
                      <a:pt x="88825" y="21064"/>
                    </a:lnTo>
                    <a:lnTo>
                      <a:pt x="88313" y="20754"/>
                    </a:lnTo>
                    <a:lnTo>
                      <a:pt x="87860" y="20361"/>
                    </a:lnTo>
                    <a:lnTo>
                      <a:pt x="87467" y="19909"/>
                    </a:lnTo>
                    <a:lnTo>
                      <a:pt x="87134" y="19397"/>
                    </a:lnTo>
                    <a:lnTo>
                      <a:pt x="87003" y="19111"/>
                    </a:lnTo>
                    <a:lnTo>
                      <a:pt x="97660" y="14705"/>
                    </a:lnTo>
                    <a:lnTo>
                      <a:pt x="97302" y="13801"/>
                    </a:lnTo>
                    <a:lnTo>
                      <a:pt x="97136" y="13396"/>
                    </a:lnTo>
                    <a:lnTo>
                      <a:pt x="96743" y="12610"/>
                    </a:lnTo>
                    <a:lnTo>
                      <a:pt x="96517" y="12241"/>
                    </a:lnTo>
                    <a:lnTo>
                      <a:pt x="96231" y="11800"/>
                    </a:lnTo>
                    <a:lnTo>
                      <a:pt x="95588" y="11002"/>
                    </a:lnTo>
                    <a:lnTo>
                      <a:pt x="95219" y="10621"/>
                    </a:lnTo>
                    <a:lnTo>
                      <a:pt x="94992" y="10419"/>
                    </a:lnTo>
                    <a:lnTo>
                      <a:pt x="94516" y="10026"/>
                    </a:lnTo>
                    <a:lnTo>
                      <a:pt x="93992" y="9681"/>
                    </a:lnTo>
                    <a:lnTo>
                      <a:pt x="93456" y="9395"/>
                    </a:lnTo>
                    <a:lnTo>
                      <a:pt x="93171" y="9276"/>
                    </a:lnTo>
                    <a:lnTo>
                      <a:pt x="92849" y="9145"/>
                    </a:lnTo>
                    <a:lnTo>
                      <a:pt x="92194" y="8955"/>
                    </a:lnTo>
                    <a:lnTo>
                      <a:pt x="91516" y="8812"/>
                    </a:lnTo>
                    <a:lnTo>
                      <a:pt x="90837" y="8752"/>
                    </a:lnTo>
                    <a:close/>
                    <a:moveTo>
                      <a:pt x="67750" y="8764"/>
                    </a:moveTo>
                    <a:lnTo>
                      <a:pt x="67369" y="8776"/>
                    </a:lnTo>
                    <a:lnTo>
                      <a:pt x="66619" y="8847"/>
                    </a:lnTo>
                    <a:lnTo>
                      <a:pt x="65892" y="9002"/>
                    </a:lnTo>
                    <a:lnTo>
                      <a:pt x="65178" y="9228"/>
                    </a:lnTo>
                    <a:lnTo>
                      <a:pt x="64499" y="9538"/>
                    </a:lnTo>
                    <a:lnTo>
                      <a:pt x="63856" y="9895"/>
                    </a:lnTo>
                    <a:lnTo>
                      <a:pt x="63249" y="10336"/>
                    </a:lnTo>
                    <a:lnTo>
                      <a:pt x="62678" y="10824"/>
                    </a:lnTo>
                    <a:lnTo>
                      <a:pt x="62416" y="11098"/>
                    </a:lnTo>
                    <a:lnTo>
                      <a:pt x="62142" y="11395"/>
                    </a:lnTo>
                    <a:lnTo>
                      <a:pt x="61642" y="12003"/>
                    </a:lnTo>
                    <a:lnTo>
                      <a:pt x="61213" y="12657"/>
                    </a:lnTo>
                    <a:lnTo>
                      <a:pt x="60844" y="13348"/>
                    </a:lnTo>
                    <a:lnTo>
                      <a:pt x="60546" y="14062"/>
                    </a:lnTo>
                    <a:lnTo>
                      <a:pt x="60332" y="14813"/>
                    </a:lnTo>
                    <a:lnTo>
                      <a:pt x="60189" y="15587"/>
                    </a:lnTo>
                    <a:lnTo>
                      <a:pt x="60130" y="16360"/>
                    </a:lnTo>
                    <a:lnTo>
                      <a:pt x="60130" y="16753"/>
                    </a:lnTo>
                    <a:lnTo>
                      <a:pt x="60130" y="17158"/>
                    </a:lnTo>
                    <a:lnTo>
                      <a:pt x="60189" y="17932"/>
                    </a:lnTo>
                    <a:lnTo>
                      <a:pt x="60344" y="18706"/>
                    </a:lnTo>
                    <a:lnTo>
                      <a:pt x="60558" y="19444"/>
                    </a:lnTo>
                    <a:lnTo>
                      <a:pt x="60844" y="20159"/>
                    </a:lnTo>
                    <a:lnTo>
                      <a:pt x="61213" y="20849"/>
                    </a:lnTo>
                    <a:lnTo>
                      <a:pt x="61642" y="21492"/>
                    </a:lnTo>
                    <a:lnTo>
                      <a:pt x="62142" y="22088"/>
                    </a:lnTo>
                    <a:lnTo>
                      <a:pt x="62416" y="22373"/>
                    </a:lnTo>
                    <a:lnTo>
                      <a:pt x="62678" y="22647"/>
                    </a:lnTo>
                    <a:lnTo>
                      <a:pt x="63249" y="23135"/>
                    </a:lnTo>
                    <a:lnTo>
                      <a:pt x="63856" y="23576"/>
                    </a:lnTo>
                    <a:lnTo>
                      <a:pt x="64511" y="23933"/>
                    </a:lnTo>
                    <a:lnTo>
                      <a:pt x="65190" y="24231"/>
                    </a:lnTo>
                    <a:lnTo>
                      <a:pt x="65892" y="24457"/>
                    </a:lnTo>
                    <a:lnTo>
                      <a:pt x="66619" y="24612"/>
                    </a:lnTo>
                    <a:lnTo>
                      <a:pt x="67369" y="24683"/>
                    </a:lnTo>
                    <a:lnTo>
                      <a:pt x="67750" y="24695"/>
                    </a:lnTo>
                    <a:lnTo>
                      <a:pt x="68083" y="24683"/>
                    </a:lnTo>
                    <a:lnTo>
                      <a:pt x="68714" y="24636"/>
                    </a:lnTo>
                    <a:lnTo>
                      <a:pt x="69322" y="24517"/>
                    </a:lnTo>
                    <a:lnTo>
                      <a:pt x="69881" y="24350"/>
                    </a:lnTo>
                    <a:lnTo>
                      <a:pt x="70405" y="24124"/>
                    </a:lnTo>
                    <a:lnTo>
                      <a:pt x="70893" y="23838"/>
                    </a:lnTo>
                    <a:lnTo>
                      <a:pt x="71334" y="23493"/>
                    </a:lnTo>
                    <a:lnTo>
                      <a:pt x="71739" y="23100"/>
                    </a:lnTo>
                    <a:lnTo>
                      <a:pt x="71929" y="22873"/>
                    </a:lnTo>
                    <a:lnTo>
                      <a:pt x="72048" y="22873"/>
                    </a:lnTo>
                    <a:lnTo>
                      <a:pt x="72048" y="24016"/>
                    </a:lnTo>
                    <a:lnTo>
                      <a:pt x="72036" y="24576"/>
                    </a:lnTo>
                    <a:lnTo>
                      <a:pt x="71893" y="25576"/>
                    </a:lnTo>
                    <a:lnTo>
                      <a:pt x="71620" y="26445"/>
                    </a:lnTo>
                    <a:lnTo>
                      <a:pt x="71191" y="27172"/>
                    </a:lnTo>
                    <a:lnTo>
                      <a:pt x="70917" y="27493"/>
                    </a:lnTo>
                    <a:lnTo>
                      <a:pt x="70596" y="27791"/>
                    </a:lnTo>
                    <a:lnTo>
                      <a:pt x="69881" y="28255"/>
                    </a:lnTo>
                    <a:lnTo>
                      <a:pt x="69083" y="28565"/>
                    </a:lnTo>
                    <a:lnTo>
                      <a:pt x="68238" y="28708"/>
                    </a:lnTo>
                    <a:lnTo>
                      <a:pt x="67809" y="28696"/>
                    </a:lnTo>
                    <a:lnTo>
                      <a:pt x="67464" y="28696"/>
                    </a:lnTo>
                    <a:lnTo>
                      <a:pt x="66809" y="28589"/>
                    </a:lnTo>
                    <a:lnTo>
                      <a:pt x="66166" y="28374"/>
                    </a:lnTo>
                    <a:lnTo>
                      <a:pt x="65583" y="28053"/>
                    </a:lnTo>
                    <a:lnTo>
                      <a:pt x="65309" y="27850"/>
                    </a:lnTo>
                    <a:lnTo>
                      <a:pt x="65059" y="27636"/>
                    </a:lnTo>
                    <a:lnTo>
                      <a:pt x="64630" y="27184"/>
                    </a:lnTo>
                    <a:lnTo>
                      <a:pt x="64249" y="26684"/>
                    </a:lnTo>
                    <a:lnTo>
                      <a:pt x="63928" y="26136"/>
                    </a:lnTo>
                    <a:lnTo>
                      <a:pt x="63809" y="25850"/>
                    </a:lnTo>
                    <a:lnTo>
                      <a:pt x="60749" y="27112"/>
                    </a:lnTo>
                    <a:lnTo>
                      <a:pt x="60975" y="27600"/>
                    </a:lnTo>
                    <a:lnTo>
                      <a:pt x="61523" y="28517"/>
                    </a:lnTo>
                    <a:lnTo>
                      <a:pt x="62166" y="29339"/>
                    </a:lnTo>
                    <a:lnTo>
                      <a:pt x="62928" y="30077"/>
                    </a:lnTo>
                    <a:lnTo>
                      <a:pt x="63344" y="30410"/>
                    </a:lnTo>
                    <a:lnTo>
                      <a:pt x="63833" y="30756"/>
                    </a:lnTo>
                    <a:lnTo>
                      <a:pt x="64892" y="31303"/>
                    </a:lnTo>
                    <a:lnTo>
                      <a:pt x="66023" y="31660"/>
                    </a:lnTo>
                    <a:lnTo>
                      <a:pt x="67202" y="31827"/>
                    </a:lnTo>
                    <a:lnTo>
                      <a:pt x="68178" y="31827"/>
                    </a:lnTo>
                    <a:lnTo>
                      <a:pt x="68929" y="31780"/>
                    </a:lnTo>
                    <a:lnTo>
                      <a:pt x="69667" y="31660"/>
                    </a:lnTo>
                    <a:lnTo>
                      <a:pt x="70381" y="31470"/>
                    </a:lnTo>
                    <a:lnTo>
                      <a:pt x="71072" y="31196"/>
                    </a:lnTo>
                    <a:lnTo>
                      <a:pt x="71739" y="30875"/>
                    </a:lnTo>
                    <a:lnTo>
                      <a:pt x="72370" y="30470"/>
                    </a:lnTo>
                    <a:lnTo>
                      <a:pt x="72965" y="30005"/>
                    </a:lnTo>
                    <a:lnTo>
                      <a:pt x="73239" y="29755"/>
                    </a:lnTo>
                    <a:lnTo>
                      <a:pt x="73501" y="29493"/>
                    </a:lnTo>
                    <a:lnTo>
                      <a:pt x="73965" y="28910"/>
                    </a:lnTo>
                    <a:lnTo>
                      <a:pt x="74358" y="28267"/>
                    </a:lnTo>
                    <a:lnTo>
                      <a:pt x="74691" y="27553"/>
                    </a:lnTo>
                    <a:lnTo>
                      <a:pt x="74965" y="26767"/>
                    </a:lnTo>
                    <a:lnTo>
                      <a:pt x="75156" y="25933"/>
                    </a:lnTo>
                    <a:lnTo>
                      <a:pt x="75299" y="25017"/>
                    </a:lnTo>
                    <a:lnTo>
                      <a:pt x="75358" y="24040"/>
                    </a:lnTo>
                    <a:lnTo>
                      <a:pt x="75370" y="23528"/>
                    </a:lnTo>
                    <a:lnTo>
                      <a:pt x="75370" y="9240"/>
                    </a:lnTo>
                    <a:lnTo>
                      <a:pt x="72048" y="9240"/>
                    </a:lnTo>
                    <a:lnTo>
                      <a:pt x="72048" y="10538"/>
                    </a:lnTo>
                    <a:lnTo>
                      <a:pt x="71929" y="10538"/>
                    </a:lnTo>
                    <a:lnTo>
                      <a:pt x="71750" y="10336"/>
                    </a:lnTo>
                    <a:lnTo>
                      <a:pt x="71358" y="9967"/>
                    </a:lnTo>
                    <a:lnTo>
                      <a:pt x="70917" y="9645"/>
                    </a:lnTo>
                    <a:lnTo>
                      <a:pt x="70453" y="9383"/>
                    </a:lnTo>
                    <a:lnTo>
                      <a:pt x="70203" y="9276"/>
                    </a:lnTo>
                    <a:lnTo>
                      <a:pt x="69905" y="9145"/>
                    </a:lnTo>
                    <a:lnTo>
                      <a:pt x="69310" y="8955"/>
                    </a:lnTo>
                    <a:lnTo>
                      <a:pt x="68690" y="8824"/>
                    </a:lnTo>
                    <a:lnTo>
                      <a:pt x="68059" y="8764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0" name="Google Shape;190;p46"/>
              <p:cNvGrpSpPr/>
              <p:nvPr/>
            </p:nvGrpSpPr>
            <p:grpSpPr>
              <a:xfrm>
                <a:off x="1682774" y="4617610"/>
                <a:ext cx="497004" cy="149188"/>
                <a:chOff x="1682774" y="4617610"/>
                <a:chExt cx="497004" cy="149188"/>
              </a:xfrm>
            </p:grpSpPr>
            <p:sp>
              <p:nvSpPr>
                <p:cNvPr id="191" name="Google Shape;191;p46"/>
                <p:cNvSpPr/>
                <p:nvPr/>
              </p:nvSpPr>
              <p:spPr>
                <a:xfrm>
                  <a:off x="1682774" y="4617610"/>
                  <a:ext cx="130752" cy="149188"/>
                </a:xfrm>
                <a:custGeom>
                  <a:rect b="b" l="l" r="r" t="t"/>
                  <a:pathLst>
                    <a:path extrusionOk="0" h="22553" w="19766">
                      <a:moveTo>
                        <a:pt x="10765" y="1"/>
                      </a:moveTo>
                      <a:lnTo>
                        <a:pt x="10193" y="25"/>
                      </a:lnTo>
                      <a:lnTo>
                        <a:pt x="9086" y="156"/>
                      </a:lnTo>
                      <a:lnTo>
                        <a:pt x="8014" y="406"/>
                      </a:lnTo>
                      <a:lnTo>
                        <a:pt x="6978" y="751"/>
                      </a:lnTo>
                      <a:lnTo>
                        <a:pt x="6002" y="1192"/>
                      </a:lnTo>
                      <a:lnTo>
                        <a:pt x="5085" y="1715"/>
                      </a:lnTo>
                      <a:lnTo>
                        <a:pt x="4216" y="2335"/>
                      </a:lnTo>
                      <a:lnTo>
                        <a:pt x="3418" y="3025"/>
                      </a:lnTo>
                      <a:lnTo>
                        <a:pt x="2692" y="3787"/>
                      </a:lnTo>
                      <a:lnTo>
                        <a:pt x="2037" y="4621"/>
                      </a:lnTo>
                      <a:lnTo>
                        <a:pt x="1453" y="5514"/>
                      </a:lnTo>
                      <a:lnTo>
                        <a:pt x="977" y="6466"/>
                      </a:lnTo>
                      <a:lnTo>
                        <a:pt x="572" y="7466"/>
                      </a:lnTo>
                      <a:lnTo>
                        <a:pt x="275" y="8502"/>
                      </a:lnTo>
                      <a:lnTo>
                        <a:pt x="84" y="9586"/>
                      </a:lnTo>
                      <a:lnTo>
                        <a:pt x="1" y="10693"/>
                      </a:lnTo>
                      <a:lnTo>
                        <a:pt x="1" y="11265"/>
                      </a:lnTo>
                      <a:lnTo>
                        <a:pt x="1" y="11729"/>
                      </a:lnTo>
                      <a:lnTo>
                        <a:pt x="13" y="12300"/>
                      </a:lnTo>
                      <a:lnTo>
                        <a:pt x="144" y="13408"/>
                      </a:lnTo>
                      <a:lnTo>
                        <a:pt x="382" y="14479"/>
                      </a:lnTo>
                      <a:lnTo>
                        <a:pt x="727" y="15503"/>
                      </a:lnTo>
                      <a:lnTo>
                        <a:pt x="1168" y="16480"/>
                      </a:lnTo>
                      <a:lnTo>
                        <a:pt x="1692" y="17408"/>
                      </a:lnTo>
                      <a:lnTo>
                        <a:pt x="2299" y="18278"/>
                      </a:lnTo>
                      <a:lnTo>
                        <a:pt x="2977" y="19087"/>
                      </a:lnTo>
                      <a:lnTo>
                        <a:pt x="3740" y="19814"/>
                      </a:lnTo>
                      <a:lnTo>
                        <a:pt x="4573" y="20480"/>
                      </a:lnTo>
                      <a:lnTo>
                        <a:pt x="5466" y="21052"/>
                      </a:lnTo>
                      <a:lnTo>
                        <a:pt x="6407" y="21552"/>
                      </a:lnTo>
                      <a:lnTo>
                        <a:pt x="7407" y="21945"/>
                      </a:lnTo>
                      <a:lnTo>
                        <a:pt x="8443" y="22254"/>
                      </a:lnTo>
                      <a:lnTo>
                        <a:pt x="9526" y="22457"/>
                      </a:lnTo>
                      <a:lnTo>
                        <a:pt x="10634" y="22552"/>
                      </a:lnTo>
                      <a:lnTo>
                        <a:pt x="11205" y="22552"/>
                      </a:lnTo>
                      <a:lnTo>
                        <a:pt x="11836" y="22540"/>
                      </a:lnTo>
                      <a:lnTo>
                        <a:pt x="13074" y="22409"/>
                      </a:lnTo>
                      <a:lnTo>
                        <a:pt x="14301" y="22147"/>
                      </a:lnTo>
                      <a:lnTo>
                        <a:pt x="15480" y="21742"/>
                      </a:lnTo>
                      <a:lnTo>
                        <a:pt x="16063" y="21492"/>
                      </a:lnTo>
                      <a:lnTo>
                        <a:pt x="16587" y="21242"/>
                      </a:lnTo>
                      <a:lnTo>
                        <a:pt x="17599" y="20647"/>
                      </a:lnTo>
                      <a:lnTo>
                        <a:pt x="18528" y="19933"/>
                      </a:lnTo>
                      <a:lnTo>
                        <a:pt x="19373" y="19123"/>
                      </a:lnTo>
                      <a:lnTo>
                        <a:pt x="19766" y="18682"/>
                      </a:lnTo>
                      <a:lnTo>
                        <a:pt x="17825" y="16742"/>
                      </a:lnTo>
                      <a:lnTo>
                        <a:pt x="17516" y="17111"/>
                      </a:lnTo>
                      <a:lnTo>
                        <a:pt x="16837" y="17789"/>
                      </a:lnTo>
                      <a:lnTo>
                        <a:pt x="16087" y="18373"/>
                      </a:lnTo>
                      <a:lnTo>
                        <a:pt x="15289" y="18873"/>
                      </a:lnTo>
                      <a:lnTo>
                        <a:pt x="14432" y="19278"/>
                      </a:lnTo>
                      <a:lnTo>
                        <a:pt x="13551" y="19587"/>
                      </a:lnTo>
                      <a:lnTo>
                        <a:pt x="12622" y="19790"/>
                      </a:lnTo>
                      <a:lnTo>
                        <a:pt x="11669" y="19897"/>
                      </a:lnTo>
                      <a:lnTo>
                        <a:pt x="10776" y="19897"/>
                      </a:lnTo>
                      <a:lnTo>
                        <a:pt x="9943" y="19837"/>
                      </a:lnTo>
                      <a:lnTo>
                        <a:pt x="9133" y="19683"/>
                      </a:lnTo>
                      <a:lnTo>
                        <a:pt x="8347" y="19468"/>
                      </a:lnTo>
                      <a:lnTo>
                        <a:pt x="7585" y="19159"/>
                      </a:lnTo>
                      <a:lnTo>
                        <a:pt x="6871" y="18778"/>
                      </a:lnTo>
                      <a:lnTo>
                        <a:pt x="6180" y="18325"/>
                      </a:lnTo>
                      <a:lnTo>
                        <a:pt x="5537" y="17813"/>
                      </a:lnTo>
                      <a:lnTo>
                        <a:pt x="5240" y="17516"/>
                      </a:lnTo>
                      <a:lnTo>
                        <a:pt x="4942" y="17218"/>
                      </a:lnTo>
                      <a:lnTo>
                        <a:pt x="4406" y="16575"/>
                      </a:lnTo>
                      <a:lnTo>
                        <a:pt x="3954" y="15884"/>
                      </a:lnTo>
                      <a:lnTo>
                        <a:pt x="3573" y="15158"/>
                      </a:lnTo>
                      <a:lnTo>
                        <a:pt x="3275" y="14372"/>
                      </a:lnTo>
                      <a:lnTo>
                        <a:pt x="3049" y="13551"/>
                      </a:lnTo>
                      <a:lnTo>
                        <a:pt x="2894" y="12682"/>
                      </a:lnTo>
                      <a:lnTo>
                        <a:pt x="2823" y="11765"/>
                      </a:lnTo>
                      <a:lnTo>
                        <a:pt x="2811" y="11288"/>
                      </a:lnTo>
                      <a:lnTo>
                        <a:pt x="2823" y="10800"/>
                      </a:lnTo>
                      <a:lnTo>
                        <a:pt x="2894" y="9883"/>
                      </a:lnTo>
                      <a:lnTo>
                        <a:pt x="3049" y="9014"/>
                      </a:lnTo>
                      <a:lnTo>
                        <a:pt x="3275" y="8193"/>
                      </a:lnTo>
                      <a:lnTo>
                        <a:pt x="3585" y="7407"/>
                      </a:lnTo>
                      <a:lnTo>
                        <a:pt x="3954" y="6681"/>
                      </a:lnTo>
                      <a:lnTo>
                        <a:pt x="4418" y="5990"/>
                      </a:lnTo>
                      <a:lnTo>
                        <a:pt x="4942" y="5347"/>
                      </a:lnTo>
                      <a:lnTo>
                        <a:pt x="5240" y="5049"/>
                      </a:lnTo>
                      <a:lnTo>
                        <a:pt x="5537" y="4752"/>
                      </a:lnTo>
                      <a:lnTo>
                        <a:pt x="6180" y="4240"/>
                      </a:lnTo>
                      <a:lnTo>
                        <a:pt x="6871" y="3787"/>
                      </a:lnTo>
                      <a:lnTo>
                        <a:pt x="7597" y="3406"/>
                      </a:lnTo>
                      <a:lnTo>
                        <a:pt x="8359" y="3097"/>
                      </a:lnTo>
                      <a:lnTo>
                        <a:pt x="9145" y="2882"/>
                      </a:lnTo>
                      <a:lnTo>
                        <a:pt x="9955" y="2728"/>
                      </a:lnTo>
                      <a:lnTo>
                        <a:pt x="10776" y="2668"/>
                      </a:lnTo>
                      <a:lnTo>
                        <a:pt x="11193" y="2668"/>
                      </a:lnTo>
                      <a:lnTo>
                        <a:pt x="11622" y="2656"/>
                      </a:lnTo>
                      <a:lnTo>
                        <a:pt x="12479" y="2716"/>
                      </a:lnTo>
                      <a:lnTo>
                        <a:pt x="13324" y="2882"/>
                      </a:lnTo>
                      <a:lnTo>
                        <a:pt x="14134" y="3144"/>
                      </a:lnTo>
                      <a:lnTo>
                        <a:pt x="14896" y="3501"/>
                      </a:lnTo>
                      <a:lnTo>
                        <a:pt x="15622" y="3942"/>
                      </a:lnTo>
                      <a:lnTo>
                        <a:pt x="16301" y="4466"/>
                      </a:lnTo>
                      <a:lnTo>
                        <a:pt x="16908" y="5073"/>
                      </a:lnTo>
                      <a:lnTo>
                        <a:pt x="17194" y="5407"/>
                      </a:lnTo>
                      <a:lnTo>
                        <a:pt x="19123" y="3525"/>
                      </a:lnTo>
                      <a:lnTo>
                        <a:pt x="18742" y="3097"/>
                      </a:lnTo>
                      <a:lnTo>
                        <a:pt x="17920" y="2323"/>
                      </a:lnTo>
                      <a:lnTo>
                        <a:pt x="17027" y="1656"/>
                      </a:lnTo>
                      <a:lnTo>
                        <a:pt x="16075" y="1096"/>
                      </a:lnTo>
                      <a:lnTo>
                        <a:pt x="15051" y="644"/>
                      </a:lnTo>
                      <a:lnTo>
                        <a:pt x="13991" y="311"/>
                      </a:lnTo>
                      <a:lnTo>
                        <a:pt x="12896" y="84"/>
                      </a:lnTo>
                      <a:lnTo>
                        <a:pt x="11777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2" name="Google Shape;192;p46"/>
                <p:cNvSpPr/>
                <p:nvPr/>
              </p:nvSpPr>
              <p:spPr>
                <a:xfrm>
                  <a:off x="1829746" y="4620765"/>
                  <a:ext cx="18363" cy="142798"/>
                </a:xfrm>
                <a:custGeom>
                  <a:rect b="b" l="l" r="r" t="t"/>
                  <a:pathLst>
                    <a:path extrusionOk="0" h="21587" w="2776">
                      <a:moveTo>
                        <a:pt x="1" y="0"/>
                      </a:moveTo>
                      <a:lnTo>
                        <a:pt x="1" y="21587"/>
                      </a:lnTo>
                      <a:lnTo>
                        <a:pt x="2775" y="21587"/>
                      </a:lnTo>
                      <a:lnTo>
                        <a:pt x="2775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3" name="Google Shape;193;p46"/>
                <p:cNvSpPr/>
                <p:nvPr/>
              </p:nvSpPr>
              <p:spPr>
                <a:xfrm>
                  <a:off x="1863853" y="4662664"/>
                  <a:ext cx="100588" cy="104054"/>
                </a:xfrm>
                <a:custGeom>
                  <a:rect b="b" l="l" r="r" t="t"/>
                  <a:pathLst>
                    <a:path extrusionOk="0" h="15730" w="15206">
                      <a:moveTo>
                        <a:pt x="7287" y="2537"/>
                      </a:moveTo>
                      <a:lnTo>
                        <a:pt x="8180" y="2560"/>
                      </a:lnTo>
                      <a:lnTo>
                        <a:pt x="9061" y="2763"/>
                      </a:lnTo>
                      <a:lnTo>
                        <a:pt x="9895" y="3120"/>
                      </a:lnTo>
                      <a:lnTo>
                        <a:pt x="10657" y="3656"/>
                      </a:lnTo>
                      <a:lnTo>
                        <a:pt x="10990" y="4001"/>
                      </a:lnTo>
                      <a:lnTo>
                        <a:pt x="11348" y="4394"/>
                      </a:lnTo>
                      <a:lnTo>
                        <a:pt x="11919" y="5299"/>
                      </a:lnTo>
                      <a:lnTo>
                        <a:pt x="12288" y="6287"/>
                      </a:lnTo>
                      <a:lnTo>
                        <a:pt x="12455" y="7335"/>
                      </a:lnTo>
                      <a:lnTo>
                        <a:pt x="12455" y="7871"/>
                      </a:lnTo>
                      <a:lnTo>
                        <a:pt x="12455" y="8395"/>
                      </a:lnTo>
                      <a:lnTo>
                        <a:pt x="12288" y="9442"/>
                      </a:lnTo>
                      <a:lnTo>
                        <a:pt x="11907" y="10431"/>
                      </a:lnTo>
                      <a:lnTo>
                        <a:pt x="11348" y="11336"/>
                      </a:lnTo>
                      <a:lnTo>
                        <a:pt x="10990" y="11740"/>
                      </a:lnTo>
                      <a:lnTo>
                        <a:pt x="10895" y="11836"/>
                      </a:lnTo>
                      <a:lnTo>
                        <a:pt x="10800" y="11931"/>
                      </a:lnTo>
                      <a:lnTo>
                        <a:pt x="10443" y="12241"/>
                      </a:lnTo>
                      <a:lnTo>
                        <a:pt x="9645" y="12729"/>
                      </a:lnTo>
                      <a:lnTo>
                        <a:pt x="8800" y="13050"/>
                      </a:lnTo>
                      <a:lnTo>
                        <a:pt x="7907" y="13193"/>
                      </a:lnTo>
                      <a:lnTo>
                        <a:pt x="7013" y="13169"/>
                      </a:lnTo>
                      <a:lnTo>
                        <a:pt x="6144" y="12967"/>
                      </a:lnTo>
                      <a:lnTo>
                        <a:pt x="5311" y="12610"/>
                      </a:lnTo>
                      <a:lnTo>
                        <a:pt x="4549" y="12074"/>
                      </a:lnTo>
                      <a:lnTo>
                        <a:pt x="4204" y="11740"/>
                      </a:lnTo>
                      <a:lnTo>
                        <a:pt x="3858" y="11336"/>
                      </a:lnTo>
                      <a:lnTo>
                        <a:pt x="3299" y="10431"/>
                      </a:lnTo>
                      <a:lnTo>
                        <a:pt x="2918" y="9442"/>
                      </a:lnTo>
                      <a:lnTo>
                        <a:pt x="2751" y="8395"/>
                      </a:lnTo>
                      <a:lnTo>
                        <a:pt x="2751" y="7871"/>
                      </a:lnTo>
                      <a:lnTo>
                        <a:pt x="2739" y="7335"/>
                      </a:lnTo>
                      <a:lnTo>
                        <a:pt x="2918" y="6287"/>
                      </a:lnTo>
                      <a:lnTo>
                        <a:pt x="3287" y="5299"/>
                      </a:lnTo>
                      <a:lnTo>
                        <a:pt x="3846" y="4394"/>
                      </a:lnTo>
                      <a:lnTo>
                        <a:pt x="4204" y="4001"/>
                      </a:lnTo>
                      <a:lnTo>
                        <a:pt x="4299" y="3894"/>
                      </a:lnTo>
                      <a:lnTo>
                        <a:pt x="4406" y="3799"/>
                      </a:lnTo>
                      <a:lnTo>
                        <a:pt x="4763" y="3489"/>
                      </a:lnTo>
                      <a:lnTo>
                        <a:pt x="5549" y="3001"/>
                      </a:lnTo>
                      <a:lnTo>
                        <a:pt x="6406" y="2680"/>
                      </a:lnTo>
                      <a:lnTo>
                        <a:pt x="7287" y="2537"/>
                      </a:lnTo>
                      <a:close/>
                      <a:moveTo>
                        <a:pt x="7240" y="1"/>
                      </a:moveTo>
                      <a:lnTo>
                        <a:pt x="6502" y="72"/>
                      </a:lnTo>
                      <a:lnTo>
                        <a:pt x="5775" y="215"/>
                      </a:lnTo>
                      <a:lnTo>
                        <a:pt x="5061" y="417"/>
                      </a:lnTo>
                      <a:lnTo>
                        <a:pt x="4358" y="703"/>
                      </a:lnTo>
                      <a:lnTo>
                        <a:pt x="3692" y="1048"/>
                      </a:lnTo>
                      <a:lnTo>
                        <a:pt x="3049" y="1477"/>
                      </a:lnTo>
                      <a:lnTo>
                        <a:pt x="2441" y="1965"/>
                      </a:lnTo>
                      <a:lnTo>
                        <a:pt x="2156" y="2239"/>
                      </a:lnTo>
                      <a:lnTo>
                        <a:pt x="1882" y="2525"/>
                      </a:lnTo>
                      <a:lnTo>
                        <a:pt x="1405" y="3144"/>
                      </a:lnTo>
                      <a:lnTo>
                        <a:pt x="1001" y="3799"/>
                      </a:lnTo>
                      <a:lnTo>
                        <a:pt x="655" y="4489"/>
                      </a:lnTo>
                      <a:lnTo>
                        <a:pt x="381" y="5204"/>
                      </a:lnTo>
                      <a:lnTo>
                        <a:pt x="191" y="5942"/>
                      </a:lnTo>
                      <a:lnTo>
                        <a:pt x="60" y="6704"/>
                      </a:lnTo>
                      <a:lnTo>
                        <a:pt x="0" y="7478"/>
                      </a:lnTo>
                      <a:lnTo>
                        <a:pt x="12" y="7871"/>
                      </a:lnTo>
                      <a:lnTo>
                        <a:pt x="0" y="8252"/>
                      </a:lnTo>
                      <a:lnTo>
                        <a:pt x="60" y="9026"/>
                      </a:lnTo>
                      <a:lnTo>
                        <a:pt x="191" y="9788"/>
                      </a:lnTo>
                      <a:lnTo>
                        <a:pt x="393" y="10526"/>
                      </a:lnTo>
                      <a:lnTo>
                        <a:pt x="667" y="11240"/>
                      </a:lnTo>
                      <a:lnTo>
                        <a:pt x="1012" y="11931"/>
                      </a:lnTo>
                      <a:lnTo>
                        <a:pt x="1417" y="12586"/>
                      </a:lnTo>
                      <a:lnTo>
                        <a:pt x="1894" y="13205"/>
                      </a:lnTo>
                      <a:lnTo>
                        <a:pt x="2156" y="13491"/>
                      </a:lnTo>
                      <a:lnTo>
                        <a:pt x="2441" y="13765"/>
                      </a:lnTo>
                      <a:lnTo>
                        <a:pt x="3049" y="14253"/>
                      </a:lnTo>
                      <a:lnTo>
                        <a:pt x="3692" y="14681"/>
                      </a:lnTo>
                      <a:lnTo>
                        <a:pt x="4358" y="15027"/>
                      </a:lnTo>
                      <a:lnTo>
                        <a:pt x="5061" y="15312"/>
                      </a:lnTo>
                      <a:lnTo>
                        <a:pt x="5775" y="15515"/>
                      </a:lnTo>
                      <a:lnTo>
                        <a:pt x="6502" y="15658"/>
                      </a:lnTo>
                      <a:lnTo>
                        <a:pt x="7240" y="15729"/>
                      </a:lnTo>
                      <a:lnTo>
                        <a:pt x="7978" y="15729"/>
                      </a:lnTo>
                      <a:lnTo>
                        <a:pt x="8716" y="15658"/>
                      </a:lnTo>
                      <a:lnTo>
                        <a:pt x="9442" y="15515"/>
                      </a:lnTo>
                      <a:lnTo>
                        <a:pt x="10157" y="15312"/>
                      </a:lnTo>
                      <a:lnTo>
                        <a:pt x="10859" y="15027"/>
                      </a:lnTo>
                      <a:lnTo>
                        <a:pt x="11526" y="14681"/>
                      </a:lnTo>
                      <a:lnTo>
                        <a:pt x="12169" y="14253"/>
                      </a:lnTo>
                      <a:lnTo>
                        <a:pt x="12776" y="13765"/>
                      </a:lnTo>
                      <a:lnTo>
                        <a:pt x="13062" y="13491"/>
                      </a:lnTo>
                      <a:lnTo>
                        <a:pt x="13324" y="13205"/>
                      </a:lnTo>
                      <a:lnTo>
                        <a:pt x="13800" y="12586"/>
                      </a:lnTo>
                      <a:lnTo>
                        <a:pt x="14217" y="11931"/>
                      </a:lnTo>
                      <a:lnTo>
                        <a:pt x="14550" y="11240"/>
                      </a:lnTo>
                      <a:lnTo>
                        <a:pt x="14824" y="10526"/>
                      </a:lnTo>
                      <a:lnTo>
                        <a:pt x="15027" y="9788"/>
                      </a:lnTo>
                      <a:lnTo>
                        <a:pt x="15158" y="9026"/>
                      </a:lnTo>
                      <a:lnTo>
                        <a:pt x="15205" y="8252"/>
                      </a:lnTo>
                      <a:lnTo>
                        <a:pt x="15205" y="7871"/>
                      </a:lnTo>
                      <a:lnTo>
                        <a:pt x="15205" y="7478"/>
                      </a:lnTo>
                      <a:lnTo>
                        <a:pt x="15158" y="6704"/>
                      </a:lnTo>
                      <a:lnTo>
                        <a:pt x="15027" y="5942"/>
                      </a:lnTo>
                      <a:lnTo>
                        <a:pt x="14824" y="5204"/>
                      </a:lnTo>
                      <a:lnTo>
                        <a:pt x="14550" y="4489"/>
                      </a:lnTo>
                      <a:lnTo>
                        <a:pt x="14205" y="3799"/>
                      </a:lnTo>
                      <a:lnTo>
                        <a:pt x="13800" y="3144"/>
                      </a:lnTo>
                      <a:lnTo>
                        <a:pt x="13324" y="2525"/>
                      </a:lnTo>
                      <a:lnTo>
                        <a:pt x="13062" y="2239"/>
                      </a:lnTo>
                      <a:lnTo>
                        <a:pt x="12776" y="1965"/>
                      </a:lnTo>
                      <a:lnTo>
                        <a:pt x="12169" y="1477"/>
                      </a:lnTo>
                      <a:lnTo>
                        <a:pt x="11526" y="1048"/>
                      </a:lnTo>
                      <a:lnTo>
                        <a:pt x="10859" y="703"/>
                      </a:lnTo>
                      <a:lnTo>
                        <a:pt x="10157" y="417"/>
                      </a:lnTo>
                      <a:lnTo>
                        <a:pt x="9442" y="215"/>
                      </a:lnTo>
                      <a:lnTo>
                        <a:pt x="8716" y="72"/>
                      </a:lnTo>
                      <a:lnTo>
                        <a:pt x="797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4" name="Google Shape;194;p46"/>
                <p:cNvSpPr/>
                <p:nvPr/>
              </p:nvSpPr>
              <p:spPr>
                <a:xfrm>
                  <a:off x="1979238" y="4665893"/>
                  <a:ext cx="86650" cy="100826"/>
                </a:xfrm>
                <a:custGeom>
                  <a:rect b="b" l="l" r="r" t="t"/>
                  <a:pathLst>
                    <a:path extrusionOk="0" h="15242" w="13099">
                      <a:moveTo>
                        <a:pt x="1" y="1"/>
                      </a:moveTo>
                      <a:lnTo>
                        <a:pt x="1" y="9014"/>
                      </a:lnTo>
                      <a:lnTo>
                        <a:pt x="25" y="9717"/>
                      </a:lnTo>
                      <a:lnTo>
                        <a:pt x="215" y="10979"/>
                      </a:lnTo>
                      <a:lnTo>
                        <a:pt x="572" y="12110"/>
                      </a:lnTo>
                      <a:lnTo>
                        <a:pt x="965" y="12860"/>
                      </a:lnTo>
                      <a:lnTo>
                        <a:pt x="1275" y="13324"/>
                      </a:lnTo>
                      <a:lnTo>
                        <a:pt x="1453" y="13539"/>
                      </a:lnTo>
                      <a:lnTo>
                        <a:pt x="1632" y="13741"/>
                      </a:lnTo>
                      <a:lnTo>
                        <a:pt x="2037" y="14122"/>
                      </a:lnTo>
                      <a:lnTo>
                        <a:pt x="2477" y="14432"/>
                      </a:lnTo>
                      <a:lnTo>
                        <a:pt x="2954" y="14705"/>
                      </a:lnTo>
                      <a:lnTo>
                        <a:pt x="3478" y="14908"/>
                      </a:lnTo>
                      <a:lnTo>
                        <a:pt x="4049" y="15075"/>
                      </a:lnTo>
                      <a:lnTo>
                        <a:pt x="4656" y="15182"/>
                      </a:lnTo>
                      <a:lnTo>
                        <a:pt x="5311" y="15229"/>
                      </a:lnTo>
                      <a:lnTo>
                        <a:pt x="5657" y="15241"/>
                      </a:lnTo>
                      <a:lnTo>
                        <a:pt x="6014" y="15229"/>
                      </a:lnTo>
                      <a:lnTo>
                        <a:pt x="6728" y="15134"/>
                      </a:lnTo>
                      <a:lnTo>
                        <a:pt x="7407" y="14944"/>
                      </a:lnTo>
                      <a:lnTo>
                        <a:pt x="8074" y="14670"/>
                      </a:lnTo>
                      <a:lnTo>
                        <a:pt x="8395" y="14491"/>
                      </a:lnTo>
                      <a:lnTo>
                        <a:pt x="8681" y="14324"/>
                      </a:lnTo>
                      <a:lnTo>
                        <a:pt x="9229" y="13943"/>
                      </a:lnTo>
                      <a:lnTo>
                        <a:pt x="9717" y="13491"/>
                      </a:lnTo>
                      <a:lnTo>
                        <a:pt x="10133" y="12991"/>
                      </a:lnTo>
                      <a:lnTo>
                        <a:pt x="10324" y="12705"/>
                      </a:lnTo>
                      <a:lnTo>
                        <a:pt x="10443" y="12705"/>
                      </a:lnTo>
                      <a:lnTo>
                        <a:pt x="10443" y="14765"/>
                      </a:lnTo>
                      <a:lnTo>
                        <a:pt x="13098" y="14765"/>
                      </a:lnTo>
                      <a:lnTo>
                        <a:pt x="13098" y="1"/>
                      </a:lnTo>
                      <a:lnTo>
                        <a:pt x="10312" y="1"/>
                      </a:lnTo>
                      <a:lnTo>
                        <a:pt x="10312" y="8121"/>
                      </a:lnTo>
                      <a:lnTo>
                        <a:pt x="10300" y="8550"/>
                      </a:lnTo>
                      <a:lnTo>
                        <a:pt x="10169" y="9407"/>
                      </a:lnTo>
                      <a:lnTo>
                        <a:pt x="9895" y="10217"/>
                      </a:lnTo>
                      <a:lnTo>
                        <a:pt x="9479" y="10979"/>
                      </a:lnTo>
                      <a:lnTo>
                        <a:pt x="9229" y="11324"/>
                      </a:lnTo>
                      <a:lnTo>
                        <a:pt x="8967" y="11645"/>
                      </a:lnTo>
                      <a:lnTo>
                        <a:pt x="8336" y="12169"/>
                      </a:lnTo>
                      <a:lnTo>
                        <a:pt x="7609" y="12526"/>
                      </a:lnTo>
                      <a:lnTo>
                        <a:pt x="6823" y="12693"/>
                      </a:lnTo>
                      <a:lnTo>
                        <a:pt x="6407" y="12705"/>
                      </a:lnTo>
                      <a:lnTo>
                        <a:pt x="5966" y="12693"/>
                      </a:lnTo>
                      <a:lnTo>
                        <a:pt x="5168" y="12562"/>
                      </a:lnTo>
                      <a:lnTo>
                        <a:pt x="4490" y="12312"/>
                      </a:lnTo>
                      <a:lnTo>
                        <a:pt x="3918" y="11919"/>
                      </a:lnTo>
                      <a:lnTo>
                        <a:pt x="3454" y="11407"/>
                      </a:lnTo>
                      <a:lnTo>
                        <a:pt x="3120" y="10764"/>
                      </a:lnTo>
                      <a:lnTo>
                        <a:pt x="2882" y="9990"/>
                      </a:lnTo>
                      <a:lnTo>
                        <a:pt x="2775" y="9085"/>
                      </a:lnTo>
                      <a:lnTo>
                        <a:pt x="2763" y="8585"/>
                      </a:lnTo>
                      <a:lnTo>
                        <a:pt x="2763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5" name="Google Shape;195;p46"/>
                <p:cNvSpPr/>
                <p:nvPr/>
              </p:nvSpPr>
              <p:spPr>
                <a:xfrm>
                  <a:off x="2081552" y="4620765"/>
                  <a:ext cx="98226" cy="146033"/>
                </a:xfrm>
                <a:custGeom>
                  <a:rect b="b" l="l" r="r" t="t"/>
                  <a:pathLst>
                    <a:path extrusionOk="0" h="22076" w="14849">
                      <a:moveTo>
                        <a:pt x="7240" y="8894"/>
                      </a:moveTo>
                      <a:lnTo>
                        <a:pt x="8097" y="8930"/>
                      </a:lnTo>
                      <a:lnTo>
                        <a:pt x="8955" y="9121"/>
                      </a:lnTo>
                      <a:lnTo>
                        <a:pt x="9752" y="9490"/>
                      </a:lnTo>
                      <a:lnTo>
                        <a:pt x="10491" y="10014"/>
                      </a:lnTo>
                      <a:lnTo>
                        <a:pt x="10812" y="10347"/>
                      </a:lnTo>
                      <a:lnTo>
                        <a:pt x="11157" y="10752"/>
                      </a:lnTo>
                      <a:lnTo>
                        <a:pt x="11693" y="11657"/>
                      </a:lnTo>
                      <a:lnTo>
                        <a:pt x="12038" y="12645"/>
                      </a:lnTo>
                      <a:lnTo>
                        <a:pt x="12193" y="13681"/>
                      </a:lnTo>
                      <a:lnTo>
                        <a:pt x="12181" y="14217"/>
                      </a:lnTo>
                      <a:lnTo>
                        <a:pt x="12193" y="14741"/>
                      </a:lnTo>
                      <a:lnTo>
                        <a:pt x="12038" y="15788"/>
                      </a:lnTo>
                      <a:lnTo>
                        <a:pt x="11693" y="16777"/>
                      </a:lnTo>
                      <a:lnTo>
                        <a:pt x="11157" y="17682"/>
                      </a:lnTo>
                      <a:lnTo>
                        <a:pt x="10812" y="18086"/>
                      </a:lnTo>
                      <a:lnTo>
                        <a:pt x="10479" y="18432"/>
                      </a:lnTo>
                      <a:lnTo>
                        <a:pt x="9717" y="18979"/>
                      </a:lnTo>
                      <a:lnTo>
                        <a:pt x="8871" y="19348"/>
                      </a:lnTo>
                      <a:lnTo>
                        <a:pt x="7954" y="19527"/>
                      </a:lnTo>
                      <a:lnTo>
                        <a:pt x="7478" y="19539"/>
                      </a:lnTo>
                      <a:lnTo>
                        <a:pt x="7014" y="19527"/>
                      </a:lnTo>
                      <a:lnTo>
                        <a:pt x="6097" y="19337"/>
                      </a:lnTo>
                      <a:lnTo>
                        <a:pt x="5252" y="18967"/>
                      </a:lnTo>
                      <a:lnTo>
                        <a:pt x="4501" y="18420"/>
                      </a:lnTo>
                      <a:lnTo>
                        <a:pt x="4180" y="18086"/>
                      </a:lnTo>
                      <a:lnTo>
                        <a:pt x="3835" y="17682"/>
                      </a:lnTo>
                      <a:lnTo>
                        <a:pt x="3287" y="16777"/>
                      </a:lnTo>
                      <a:lnTo>
                        <a:pt x="2930" y="15788"/>
                      </a:lnTo>
                      <a:lnTo>
                        <a:pt x="2775" y="14753"/>
                      </a:lnTo>
                      <a:lnTo>
                        <a:pt x="2787" y="14217"/>
                      </a:lnTo>
                      <a:lnTo>
                        <a:pt x="2775" y="13681"/>
                      </a:lnTo>
                      <a:lnTo>
                        <a:pt x="2930" y="12645"/>
                      </a:lnTo>
                      <a:lnTo>
                        <a:pt x="3287" y="11657"/>
                      </a:lnTo>
                      <a:lnTo>
                        <a:pt x="3835" y="10752"/>
                      </a:lnTo>
                      <a:lnTo>
                        <a:pt x="4180" y="10347"/>
                      </a:lnTo>
                      <a:lnTo>
                        <a:pt x="4299" y="10216"/>
                      </a:lnTo>
                      <a:lnTo>
                        <a:pt x="4430" y="10097"/>
                      </a:lnTo>
                      <a:lnTo>
                        <a:pt x="4775" y="9787"/>
                      </a:lnTo>
                      <a:lnTo>
                        <a:pt x="5549" y="9323"/>
                      </a:lnTo>
                      <a:lnTo>
                        <a:pt x="6371" y="9025"/>
                      </a:lnTo>
                      <a:lnTo>
                        <a:pt x="7240" y="8894"/>
                      </a:lnTo>
                      <a:close/>
                      <a:moveTo>
                        <a:pt x="12074" y="0"/>
                      </a:moveTo>
                      <a:lnTo>
                        <a:pt x="12074" y="6823"/>
                      </a:lnTo>
                      <a:lnTo>
                        <a:pt x="12193" y="8871"/>
                      </a:lnTo>
                      <a:lnTo>
                        <a:pt x="12074" y="8871"/>
                      </a:lnTo>
                      <a:lnTo>
                        <a:pt x="11884" y="8585"/>
                      </a:lnTo>
                      <a:lnTo>
                        <a:pt x="11443" y="8061"/>
                      </a:lnTo>
                      <a:lnTo>
                        <a:pt x="10931" y="7609"/>
                      </a:lnTo>
                      <a:lnTo>
                        <a:pt x="10371" y="7216"/>
                      </a:lnTo>
                      <a:lnTo>
                        <a:pt x="10074" y="7061"/>
                      </a:lnTo>
                      <a:lnTo>
                        <a:pt x="9717" y="6882"/>
                      </a:lnTo>
                      <a:lnTo>
                        <a:pt x="8978" y="6596"/>
                      </a:lnTo>
                      <a:lnTo>
                        <a:pt x="8204" y="6418"/>
                      </a:lnTo>
                      <a:lnTo>
                        <a:pt x="7430" y="6323"/>
                      </a:lnTo>
                      <a:lnTo>
                        <a:pt x="7038" y="6323"/>
                      </a:lnTo>
                      <a:lnTo>
                        <a:pt x="6680" y="6335"/>
                      </a:lnTo>
                      <a:lnTo>
                        <a:pt x="5978" y="6406"/>
                      </a:lnTo>
                      <a:lnTo>
                        <a:pt x="5299" y="6561"/>
                      </a:lnTo>
                      <a:lnTo>
                        <a:pt x="4632" y="6775"/>
                      </a:lnTo>
                      <a:lnTo>
                        <a:pt x="4001" y="7061"/>
                      </a:lnTo>
                      <a:lnTo>
                        <a:pt x="3406" y="7418"/>
                      </a:lnTo>
                      <a:lnTo>
                        <a:pt x="2846" y="7835"/>
                      </a:lnTo>
                      <a:lnTo>
                        <a:pt x="2322" y="8323"/>
                      </a:lnTo>
                      <a:lnTo>
                        <a:pt x="2096" y="8585"/>
                      </a:lnTo>
                      <a:lnTo>
                        <a:pt x="1834" y="8883"/>
                      </a:lnTo>
                      <a:lnTo>
                        <a:pt x="1370" y="9502"/>
                      </a:lnTo>
                      <a:lnTo>
                        <a:pt x="977" y="10145"/>
                      </a:lnTo>
                      <a:lnTo>
                        <a:pt x="644" y="10835"/>
                      </a:lnTo>
                      <a:lnTo>
                        <a:pt x="370" y="11550"/>
                      </a:lnTo>
                      <a:lnTo>
                        <a:pt x="179" y="12288"/>
                      </a:lnTo>
                      <a:lnTo>
                        <a:pt x="48" y="13038"/>
                      </a:lnTo>
                      <a:lnTo>
                        <a:pt x="1" y="13812"/>
                      </a:lnTo>
                      <a:lnTo>
                        <a:pt x="13" y="14205"/>
                      </a:lnTo>
                      <a:lnTo>
                        <a:pt x="1" y="14586"/>
                      </a:lnTo>
                      <a:lnTo>
                        <a:pt x="48" y="15360"/>
                      </a:lnTo>
                      <a:lnTo>
                        <a:pt x="179" y="16110"/>
                      </a:lnTo>
                      <a:lnTo>
                        <a:pt x="370" y="16848"/>
                      </a:lnTo>
                      <a:lnTo>
                        <a:pt x="644" y="17562"/>
                      </a:lnTo>
                      <a:lnTo>
                        <a:pt x="977" y="18253"/>
                      </a:lnTo>
                      <a:lnTo>
                        <a:pt x="1370" y="18896"/>
                      </a:lnTo>
                      <a:lnTo>
                        <a:pt x="1834" y="19515"/>
                      </a:lnTo>
                      <a:lnTo>
                        <a:pt x="2096" y="19813"/>
                      </a:lnTo>
                      <a:lnTo>
                        <a:pt x="2322" y="20075"/>
                      </a:lnTo>
                      <a:lnTo>
                        <a:pt x="2834" y="20563"/>
                      </a:lnTo>
                      <a:lnTo>
                        <a:pt x="3394" y="20980"/>
                      </a:lnTo>
                      <a:lnTo>
                        <a:pt x="4001" y="21337"/>
                      </a:lnTo>
                      <a:lnTo>
                        <a:pt x="4632" y="21623"/>
                      </a:lnTo>
                      <a:lnTo>
                        <a:pt x="5287" y="21837"/>
                      </a:lnTo>
                      <a:lnTo>
                        <a:pt x="5978" y="21992"/>
                      </a:lnTo>
                      <a:lnTo>
                        <a:pt x="6680" y="22063"/>
                      </a:lnTo>
                      <a:lnTo>
                        <a:pt x="7038" y="22075"/>
                      </a:lnTo>
                      <a:lnTo>
                        <a:pt x="7430" y="22075"/>
                      </a:lnTo>
                      <a:lnTo>
                        <a:pt x="8204" y="21980"/>
                      </a:lnTo>
                      <a:lnTo>
                        <a:pt x="8978" y="21801"/>
                      </a:lnTo>
                      <a:lnTo>
                        <a:pt x="9717" y="21515"/>
                      </a:lnTo>
                      <a:lnTo>
                        <a:pt x="10074" y="21349"/>
                      </a:lnTo>
                      <a:lnTo>
                        <a:pt x="10371" y="21182"/>
                      </a:lnTo>
                      <a:lnTo>
                        <a:pt x="10931" y="20789"/>
                      </a:lnTo>
                      <a:lnTo>
                        <a:pt x="11443" y="20337"/>
                      </a:lnTo>
                      <a:lnTo>
                        <a:pt x="11884" y="19813"/>
                      </a:lnTo>
                      <a:lnTo>
                        <a:pt x="12074" y="19527"/>
                      </a:lnTo>
                      <a:lnTo>
                        <a:pt x="12193" y="19527"/>
                      </a:lnTo>
                      <a:lnTo>
                        <a:pt x="12193" y="21587"/>
                      </a:lnTo>
                      <a:lnTo>
                        <a:pt x="14848" y="21587"/>
                      </a:lnTo>
                      <a:lnTo>
                        <a:pt x="14848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47"/>
          <p:cNvSpPr txBox="1"/>
          <p:nvPr>
            <p:ph type="title"/>
          </p:nvPr>
        </p:nvSpPr>
        <p:spPr>
          <a:xfrm>
            <a:off x="342900" y="264450"/>
            <a:ext cx="8458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3 line body">
  <p:cSld name="MAIN_POINT_1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3" name="Google Shape;203;p48"/>
          <p:cNvSpPr txBox="1"/>
          <p:nvPr>
            <p:ph type="title"/>
          </p:nvPr>
        </p:nvSpPr>
        <p:spPr>
          <a:xfrm>
            <a:off x="342863" y="15202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4" name="Google Shape;204;p48"/>
          <p:cNvSpPr txBox="1"/>
          <p:nvPr>
            <p:ph idx="2" type="title"/>
          </p:nvPr>
        </p:nvSpPr>
        <p:spPr>
          <a:xfrm>
            <a:off x="342863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5" name="Google Shape;205;p48"/>
          <p:cNvSpPr txBox="1"/>
          <p:nvPr>
            <p:ph idx="3" type="title"/>
          </p:nvPr>
        </p:nvSpPr>
        <p:spPr>
          <a:xfrm>
            <a:off x="342938" y="33946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">
  <p:cSld name="MAIN_POINT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9" name="Google Shape;209;p49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0" name="Google Shape;210;p49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9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, and picture">
  <p:cSld name="TITLE_ONLY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5" name="Google Shape;215;p50"/>
          <p:cNvSpPr txBox="1"/>
          <p:nvPr>
            <p:ph type="title"/>
          </p:nvPr>
        </p:nvSpPr>
        <p:spPr>
          <a:xfrm>
            <a:off x="342900" y="2644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2600"/>
              <a:buFont typeface="Arial"/>
              <a:buChar char="●"/>
              <a:defRPr b="0" i="0" sz="26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6" name="Google Shape;216;p50"/>
          <p:cNvSpPr/>
          <p:nvPr/>
        </p:nvSpPr>
        <p:spPr>
          <a:xfrm>
            <a:off x="4743300" y="0"/>
            <a:ext cx="44007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rPr>
              <a:t>Loading image...</a:t>
            </a:r>
            <a:endParaRPr b="0" i="0" sz="1400" u="none" cap="none" strike="noStrike">
              <a:solidFill>
                <a:srgbClr val="5F636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0"/>
          <p:cNvSpPr txBox="1"/>
          <p:nvPr>
            <p:ph idx="2" type="title"/>
          </p:nvPr>
        </p:nvSpPr>
        <p:spPr>
          <a:xfrm>
            <a:off x="342900" y="9502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8" name="Google Shape;218;p50"/>
          <p:cNvSpPr txBox="1"/>
          <p:nvPr>
            <p:ph idx="3" type="title"/>
          </p:nvPr>
        </p:nvSpPr>
        <p:spPr>
          <a:xfrm>
            <a:off x="342900" y="1407450"/>
            <a:ext cx="4069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9" name="Google Shape;219;p50"/>
          <p:cNvSpPr txBox="1"/>
          <p:nvPr>
            <p:ph idx="4" type="title"/>
          </p:nvPr>
        </p:nvSpPr>
        <p:spPr>
          <a:xfrm>
            <a:off x="342900" y="2245650"/>
            <a:ext cx="406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 line body 1">
  <p:cSld name="MAIN_POINT_3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51"/>
          <p:cNvSpPr txBox="1"/>
          <p:nvPr>
            <p:ph type="title"/>
          </p:nvPr>
        </p:nvSpPr>
        <p:spPr>
          <a:xfrm>
            <a:off x="342850" y="1748850"/>
            <a:ext cx="84582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4" name="Google Shape;224;p51"/>
          <p:cNvSpPr txBox="1"/>
          <p:nvPr>
            <p:ph idx="2" type="title"/>
          </p:nvPr>
        </p:nvSpPr>
        <p:spPr>
          <a:xfrm>
            <a:off x="342850" y="20230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51"/>
          <p:cNvSpPr txBox="1"/>
          <p:nvPr>
            <p:ph idx="3" type="title"/>
          </p:nvPr>
        </p:nvSpPr>
        <p:spPr>
          <a:xfrm>
            <a:off x="342925" y="3166050"/>
            <a:ext cx="8458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5F636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ssage">
  <p:cSld name="MAIN_POINT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1000" y="4574250"/>
            <a:ext cx="83820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52"/>
          <p:cNvSpPr txBox="1"/>
          <p:nvPr>
            <p:ph type="title"/>
          </p:nvPr>
        </p:nvSpPr>
        <p:spPr>
          <a:xfrm>
            <a:off x="342863" y="2114550"/>
            <a:ext cx="8458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 b="0" i="0" sz="4000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f/Then Statement Template">
  <p:cSld name="BLANK_1_1_1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3"/>
          <p:cNvSpPr txBox="1"/>
          <p:nvPr/>
        </p:nvSpPr>
        <p:spPr>
          <a:xfrm>
            <a:off x="1329208" y="2618668"/>
            <a:ext cx="72732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outcome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2" name="Google Shape;232;p53"/>
          <p:cNvSpPr txBox="1"/>
          <p:nvPr/>
        </p:nvSpPr>
        <p:spPr>
          <a:xfrm>
            <a:off x="1329330" y="1716631"/>
            <a:ext cx="72300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575757"/>
                </a:solidFill>
                <a:latin typeface="Google Sans"/>
                <a:ea typeface="Google Sans"/>
                <a:cs typeface="Google Sans"/>
                <a:sym typeface="Google Sans"/>
              </a:rPr>
              <a:t>action</a:t>
            </a:r>
            <a:endParaRPr sz="1300">
              <a:solidFill>
                <a:srgbClr val="575757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3" name="Google Shape;233;p53"/>
          <p:cNvSpPr txBox="1"/>
          <p:nvPr/>
        </p:nvSpPr>
        <p:spPr>
          <a:xfrm>
            <a:off x="188900" y="2182225"/>
            <a:ext cx="1527900" cy="4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then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4" name="Google Shape;234;p53"/>
          <p:cNvSpPr txBox="1"/>
          <p:nvPr/>
        </p:nvSpPr>
        <p:spPr>
          <a:xfrm>
            <a:off x="188900" y="1350775"/>
            <a:ext cx="1207500" cy="5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</a:t>
            </a:r>
            <a:endParaRPr sz="1800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35" name="Google Shape;235;p53"/>
          <p:cNvSpPr txBox="1"/>
          <p:nvPr/>
        </p:nvSpPr>
        <p:spPr>
          <a:xfrm>
            <a:off x="8523033" y="2242490"/>
            <a:ext cx="28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.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236" name="Google Shape;236;p53"/>
          <p:cNvCxnSpPr/>
          <p:nvPr/>
        </p:nvCxnSpPr>
        <p:spPr>
          <a:xfrm>
            <a:off x="1329208" y="2561546"/>
            <a:ext cx="7273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" name="Google Shape;237;p53"/>
          <p:cNvCxnSpPr/>
          <p:nvPr/>
        </p:nvCxnSpPr>
        <p:spPr>
          <a:xfrm>
            <a:off x="1329200" y="1718260"/>
            <a:ext cx="7230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8" name="Google Shape;238;p53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 sz="1400"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●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○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88038"/>
              </a:buClr>
              <a:buSzPts val="1400"/>
              <a:buFont typeface="Google Sans"/>
              <a:buChar char="■"/>
              <a:defRPr>
                <a:solidFill>
                  <a:srgbClr val="188038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39" name="Google Shape;239;p53"/>
          <p:cNvSpPr txBox="1"/>
          <p:nvPr/>
        </p:nvSpPr>
        <p:spPr>
          <a:xfrm>
            <a:off x="494403" y="486725"/>
            <a:ext cx="8442600" cy="48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3C4043"/>
                </a:solidFill>
                <a:latin typeface="Google Sans"/>
                <a:ea typeface="Google Sans"/>
                <a:cs typeface="Google Sans"/>
                <a:sym typeface="Google Sans"/>
              </a:rPr>
              <a:t>IF/THEN STATEMENT</a:t>
            </a:r>
            <a:endParaRPr b="1" sz="2200" u="sng">
              <a:solidFill>
                <a:srgbClr val="3C40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0" name="Google Shape;240;p53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 sz="1400"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●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○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1967D2"/>
              </a:buClr>
              <a:buSzPts val="1400"/>
              <a:buFont typeface="Google Sans"/>
              <a:buChar char="■"/>
              <a:defRPr>
                <a:solidFill>
                  <a:srgbClr val="1967D2"/>
                </a:solidFill>
                <a:latin typeface="Google Sans"/>
                <a:ea typeface="Google Sans"/>
                <a:cs typeface="Google Sans"/>
                <a:sym typeface="Google Sans"/>
              </a:defRPr>
            </a:lvl9pPr>
          </a:lstStyle>
          <a:p/>
        </p:txBody>
      </p:sp>
      <p:sp>
        <p:nvSpPr>
          <p:cNvPr id="241" name="Google Shape;241;p53"/>
          <p:cNvSpPr txBox="1"/>
          <p:nvPr/>
        </p:nvSpPr>
        <p:spPr>
          <a:xfrm>
            <a:off x="8510096" y="1404298"/>
            <a:ext cx="29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646464"/>
                </a:solidFill>
                <a:latin typeface="Google Sans"/>
                <a:ea typeface="Google Sans"/>
                <a:cs typeface="Google Sans"/>
                <a:sym typeface="Google Sans"/>
              </a:rPr>
              <a:t>,</a:t>
            </a:r>
            <a:endParaRPr sz="2000">
              <a:solidFill>
                <a:srgbClr val="646464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242" name="Google Shape;242;p53"/>
          <p:cNvSpPr txBox="1"/>
          <p:nvPr/>
        </p:nvSpPr>
        <p:spPr>
          <a:xfrm>
            <a:off x="66538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53"/>
          <p:cNvSpPr txBox="1"/>
          <p:nvPr/>
        </p:nvSpPr>
        <p:spPr>
          <a:xfrm>
            <a:off x="5675863" y="4650150"/>
            <a:ext cx="3419100" cy="400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29.xml"/><Relationship Id="rId42" Type="http://schemas.openxmlformats.org/officeDocument/2006/relationships/slideLayout" Target="../slideLayouts/slideLayout51.xml"/><Relationship Id="rId41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31.xml"/><Relationship Id="rId21" Type="http://schemas.openxmlformats.org/officeDocument/2006/relationships/slideLayout" Target="../slideLayouts/slideLayout30.xml"/><Relationship Id="rId43" Type="http://schemas.openxmlformats.org/officeDocument/2006/relationships/theme" Target="../theme/theme1.xml"/><Relationship Id="rId24" Type="http://schemas.openxmlformats.org/officeDocument/2006/relationships/slideLayout" Target="../slideLayouts/slideLayout33.xml"/><Relationship Id="rId23" Type="http://schemas.openxmlformats.org/officeDocument/2006/relationships/slideLayout" Target="../slideLayouts/slideLayout32.xml"/><Relationship Id="rId1" Type="http://schemas.openxmlformats.org/officeDocument/2006/relationships/image" Target="../media/image4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35.xml"/><Relationship Id="rId25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36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29" Type="http://schemas.openxmlformats.org/officeDocument/2006/relationships/slideLayout" Target="../slideLayouts/slideLayout38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31" Type="http://schemas.openxmlformats.org/officeDocument/2006/relationships/slideLayout" Target="../slideLayouts/slideLayout40.xml"/><Relationship Id="rId30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20.xml"/><Relationship Id="rId33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19.xml"/><Relationship Id="rId32" Type="http://schemas.openxmlformats.org/officeDocument/2006/relationships/slideLayout" Target="../slideLayouts/slideLayout41.xml"/><Relationship Id="rId13" Type="http://schemas.openxmlformats.org/officeDocument/2006/relationships/slideLayout" Target="../slideLayouts/slideLayout22.xml"/><Relationship Id="rId35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43.xml"/><Relationship Id="rId15" Type="http://schemas.openxmlformats.org/officeDocument/2006/relationships/slideLayout" Target="../slideLayouts/slideLayout24.xml"/><Relationship Id="rId37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23.xml"/><Relationship Id="rId36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48.xml"/><Relationship Id="rId16" Type="http://schemas.openxmlformats.org/officeDocument/2006/relationships/slideLayout" Target="../slideLayouts/slideLayout25.xml"/><Relationship Id="rId38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703126" y="4839877"/>
            <a:ext cx="1782600" cy="15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marR="0" rtl="0" algn="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500" u="none" cap="none" strike="noStrike">
                <a:solidFill>
                  <a:srgbClr val="CCCCCC"/>
                </a:solidFill>
                <a:latin typeface="Arial"/>
                <a:ea typeface="Arial"/>
                <a:cs typeface="Arial"/>
                <a:sym typeface="Arial"/>
              </a:rPr>
              <a:t>2018  |  Confidential and Proprietary</a:t>
            </a:r>
            <a:endParaRPr b="0" i="0" sz="5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44753" y="4854150"/>
            <a:ext cx="308336" cy="1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0100" y="4859975"/>
            <a:ext cx="820076" cy="111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0" r:id="rId14"/>
    <p:sldLayoutId id="2147483671" r:id="rId15"/>
    <p:sldLayoutId id="2147483672" r:id="rId16"/>
    <p:sldLayoutId id="2147483673" r:id="rId17"/>
    <p:sldLayoutId id="2147483674" r:id="rId18"/>
    <p:sldLayoutId id="2147483675" r:id="rId19"/>
    <p:sldLayoutId id="2147483676" r:id="rId20"/>
    <p:sldLayoutId id="2147483677" r:id="rId21"/>
    <p:sldLayoutId id="2147483678" r:id="rId22"/>
    <p:sldLayoutId id="2147483679" r:id="rId23"/>
    <p:sldLayoutId id="2147483680" r:id="rId24"/>
    <p:sldLayoutId id="2147483681" r:id="rId25"/>
    <p:sldLayoutId id="2147483682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89" r:id="rId33"/>
    <p:sldLayoutId id="2147483690" r:id="rId34"/>
    <p:sldLayoutId id="2147483691" r:id="rId35"/>
    <p:sldLayoutId id="2147483692" r:id="rId36"/>
    <p:sldLayoutId id="2147483693" r:id="rId37"/>
    <p:sldLayoutId id="2147483694" r:id="rId38"/>
    <p:sldLayoutId id="2147483695" r:id="rId39"/>
    <p:sldLayoutId id="2147483696" r:id="rId40"/>
    <p:sldLayoutId id="2147483697" r:id="rId41"/>
    <p:sldLayoutId id="2147483698" r:id="rId4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54"/>
          <p:cNvSpPr/>
          <p:nvPr/>
        </p:nvSpPr>
        <p:spPr>
          <a:xfrm>
            <a:off x="57225" y="529375"/>
            <a:ext cx="9020700" cy="25824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54"/>
          <p:cNvSpPr txBox="1"/>
          <p:nvPr>
            <p:ph idx="1" type="body"/>
          </p:nvPr>
        </p:nvSpPr>
        <p:spPr>
          <a:xfrm>
            <a:off x="1329208" y="2185521"/>
            <a:ext cx="72336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54"/>
          <p:cNvSpPr txBox="1"/>
          <p:nvPr>
            <p:ph idx="2" type="body"/>
          </p:nvPr>
        </p:nvSpPr>
        <p:spPr>
          <a:xfrm>
            <a:off x="1329279" y="1342250"/>
            <a:ext cx="7230000" cy="3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oogle Recruitment 2018">
  <a:themeElements>
    <a:clrScheme name="Custom 1">
      <a:dk1>
        <a:srgbClr val="3B3F43"/>
      </a:dk1>
      <a:lt1>
        <a:srgbClr val="F0F3F4"/>
      </a:lt1>
      <a:dk2>
        <a:srgbClr val="5E6268"/>
      </a:dk2>
      <a:lt2>
        <a:srgbClr val="999FA6"/>
      </a:lt2>
      <a:accent1>
        <a:srgbClr val="4185F4"/>
      </a:accent1>
      <a:accent2>
        <a:srgbClr val="33A853"/>
      </a:accent2>
      <a:accent3>
        <a:srgbClr val="FABC05"/>
      </a:accent3>
      <a:accent4>
        <a:srgbClr val="E94335"/>
      </a:accent4>
      <a:accent5>
        <a:srgbClr val="1867D2"/>
      </a:accent5>
      <a:accent6>
        <a:srgbClr val="178037"/>
      </a:accent6>
      <a:hlink>
        <a:srgbClr val="4185F4"/>
      </a:hlink>
      <a:folHlink>
        <a:srgbClr val="C5221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