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b3ccd308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b3ccd308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b3ccd308f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b3ccd308f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b3ccd308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b3ccd308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b3ccd308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b3ccd308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b3ccd30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b3ccd30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b3ccd30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b3ccd30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b3ccd30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b3ccd30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b3ccd30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b3ccd30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b2bc4c9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b2bc4c9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b2bc4c938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b2bc4c938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b2bc4c93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b2bc4c93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b2bc4c938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b2bc4c93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b2bc4c93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b2bc4c93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b2bc4c93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b2bc4c93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b3ccd30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b3ccd30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5" Type="http://schemas.openxmlformats.org/officeDocument/2006/relationships/slide" Target="/ppt/slides/slide5.xml"/><Relationship Id="rId6" Type="http://schemas.openxmlformats.org/officeDocument/2006/relationships/slide" Target="/ppt/slides/slide10.xml"/><Relationship Id="rId7" Type="http://schemas.openxmlformats.org/officeDocument/2006/relationships/slide" Target="/ppt/slides/slide14.xml"/><Relationship Id="rId8" Type="http://schemas.openxmlformats.org/officeDocument/2006/relationships/slide" Target="/ppt/slid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 Name)</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(Insert Role)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 What was your design process?</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(Give an outline of the decisions and steps you used to design the product. Include sketches, paper wireframes, digital wireframes, prototypes, and mockups of your design to show every step of the design. You may include your research, design philosophy and rationale.)</a:t>
            </a:r>
            <a:endParaRPr sz="1400"/>
          </a:p>
          <a:p>
            <a:pPr indent="0" lvl="0" marL="0" rtl="0" algn="l">
              <a:spcBef>
                <a:spcPts val="0"/>
              </a:spcBef>
              <a:spcAft>
                <a:spcPts val="0"/>
              </a:spcAft>
              <a:buNone/>
            </a:pPr>
            <a:r>
              <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 The final project</a:t>
            </a:r>
            <a:endParaRPr/>
          </a:p>
        </p:txBody>
      </p:sp>
      <p:sp>
        <p:nvSpPr>
          <p:cNvPr id="148" name="Google Shape;148;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(Display your final product. Be sure to include graphics as well as descriptions to explain your product.)</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 The impact</a:t>
            </a:r>
            <a:endParaRPr/>
          </a:p>
        </p:txBody>
      </p:sp>
      <p:sp>
        <p:nvSpPr>
          <p:cNvPr id="154" name="Google Shape;154;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00000"/>
                </a:solidFill>
              </a:rPr>
              <a:t>(Explain the impact your design had on the problem you intended to solve and any next steps you may have taken Include data that supports your claims.)</a:t>
            </a:r>
            <a:endParaRPr sz="1400">
              <a:solidFill>
                <a:srgbClr val="000000"/>
              </a:solidFill>
            </a:endParaRPr>
          </a:p>
          <a:p>
            <a:pPr indent="0" lvl="0" marL="0" rtl="0" algn="l">
              <a:spcBef>
                <a:spcPts val="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2: What did you learn? Next Steps?</a:t>
            </a:r>
            <a:endParaRPr/>
          </a:p>
        </p:txBody>
      </p:sp>
      <p:sp>
        <p:nvSpPr>
          <p:cNvPr id="160" name="Google Shape;160;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(Describe the next steps you took after creating your product.)</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Takeaways</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(Add any key points </a:t>
            </a:r>
            <a:r>
              <a:rPr lang="en" sz="1400"/>
              <a:t>you want to leave your audience with.)</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72" name="Google Shape;172;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(Answer any FAQs that you didn’t cover in your presentation. Be sure to take questions from your audience.)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context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u="sng">
                <a:solidFill>
                  <a:schemeClr val="hlink"/>
                </a:solidFill>
                <a:hlinkClick action="ppaction://hlinksldjump" r:id="rId3"/>
              </a:rPr>
              <a:t>Things that you should know about me</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4"/>
              </a:rPr>
              <a:t>Introduction to my projects</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5"/>
              </a:rPr>
              <a:t>Project 1</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6"/>
              </a:rPr>
              <a:t>Project 2</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7"/>
              </a:rPr>
              <a:t>Key Takeaways </a:t>
            </a:r>
            <a:endParaRPr sz="1500"/>
          </a:p>
          <a:p>
            <a:pPr indent="-323850" lvl="0" marL="457200" rtl="0" algn="l">
              <a:spcBef>
                <a:spcPts val="0"/>
              </a:spcBef>
              <a:spcAft>
                <a:spcPts val="0"/>
              </a:spcAft>
              <a:buSzPts val="1500"/>
              <a:buChar char="●"/>
            </a:pPr>
            <a:r>
              <a:rPr lang="en" sz="1500" u="sng">
                <a:solidFill>
                  <a:schemeClr val="hlink"/>
                </a:solidFill>
                <a:hlinkClick action="ppaction://hlinksldjump" r:id="rId8"/>
              </a:rPr>
              <a:t>FAQs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Things that you should know about me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(Use this section to describe your background and the products you’ve created.)</a:t>
            </a:r>
            <a:endParaRPr sz="1400"/>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projects</a:t>
            </a:r>
            <a:endParaRPr/>
          </a:p>
        </p:txBody>
      </p:sp>
      <p:sp>
        <p:nvSpPr>
          <p:cNvPr id="105" name="Google Shape;105;p16"/>
          <p:cNvSpPr txBox="1"/>
          <p:nvPr>
            <p:ph idx="1" type="body"/>
          </p:nvPr>
        </p:nvSpPr>
        <p:spPr>
          <a:xfrm>
            <a:off x="729450" y="2078875"/>
            <a:ext cx="3842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(Project 1 Name )</a:t>
            </a:r>
            <a:endParaRPr sz="1400"/>
          </a:p>
          <a:p>
            <a:pPr indent="-317500" lvl="0" marL="457200" rtl="0" algn="l">
              <a:spcBef>
                <a:spcPts val="1200"/>
              </a:spcBef>
              <a:spcAft>
                <a:spcPts val="0"/>
              </a:spcAft>
              <a:buSzPts val="1400"/>
              <a:buChar char="●"/>
            </a:pPr>
            <a:r>
              <a:rPr lang="en" sz="1400"/>
              <a:t>Include a logo or visual, if available...</a:t>
            </a:r>
            <a:endParaRPr sz="1400"/>
          </a:p>
        </p:txBody>
      </p:sp>
      <p:sp>
        <p:nvSpPr>
          <p:cNvPr id="106" name="Google Shape;106;p16"/>
          <p:cNvSpPr txBox="1"/>
          <p:nvPr>
            <p:ph idx="1" type="body"/>
          </p:nvPr>
        </p:nvSpPr>
        <p:spPr>
          <a:xfrm>
            <a:off x="4740600" y="2078875"/>
            <a:ext cx="3842700" cy="2261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t>(</a:t>
            </a:r>
            <a:r>
              <a:rPr lang="en" sz="1400"/>
              <a:t>Project 2 Name)</a:t>
            </a:r>
            <a:endParaRPr sz="1400"/>
          </a:p>
          <a:p>
            <a:pPr indent="-317500" lvl="0" marL="457200" rtl="0" algn="l">
              <a:spcBef>
                <a:spcPts val="1200"/>
              </a:spcBef>
              <a:spcAft>
                <a:spcPts val="0"/>
              </a:spcAft>
              <a:buSzPts val="1400"/>
              <a:buChar char="●"/>
            </a:pPr>
            <a:r>
              <a:rPr lang="en" sz="1400"/>
              <a:t>Include a logo or visual, if available...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What is the problem/challenge?</a:t>
            </a:r>
            <a:endParaRPr/>
          </a:p>
          <a:p>
            <a:pPr indent="0" lvl="0" marL="0" rtl="0" algn="l">
              <a:spcBef>
                <a:spcPts val="0"/>
              </a:spcBef>
              <a:spcAft>
                <a:spcPts val="0"/>
              </a:spcAft>
              <a:buNone/>
            </a:pPr>
            <a:r>
              <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(Why did you create this project? Explain the problem and goal that you set out to solve with your product. Be sure to include the target audience as well as a brief explanation of their pain points.)</a:t>
            </a:r>
            <a:endParaRPr sz="1400"/>
          </a:p>
          <a:p>
            <a:pPr indent="0" lvl="0" marL="0" rtl="0" algn="l">
              <a:spcBef>
                <a:spcPts val="0"/>
              </a:spcBef>
              <a:spcAft>
                <a:spcPts val="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What was your design process?</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(Give an outline of the decisions and steps you used to design the product. Include sketches, paper wireframes, digital wireframes, prototypes, and mockups of your design to show every step of the design. You may include your research, design philosophy and rationale.)</a:t>
            </a:r>
            <a:endParaRPr sz="1400"/>
          </a:p>
          <a:p>
            <a:pPr indent="0" lvl="0" marL="0" rtl="0" algn="l">
              <a:spcBef>
                <a:spcPts val="0"/>
              </a:spcBef>
              <a:spcAft>
                <a:spcPts val="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The final project</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(Display your final product. Be sure to include graphics as well as descriptions to explain your product.)</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The impact</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(Explain the impact your design had on the problem you intended to solve and any next steps you may have taken Include data that supports your claims.)</a:t>
            </a:r>
            <a:endParaRPr sz="1400"/>
          </a:p>
          <a:p>
            <a:pPr indent="0" lvl="0" marL="0" rtl="0" algn="l">
              <a:spcBef>
                <a:spcPts val="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1: What did you learn? Next Steps?</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(Describe the next steps you took after creating your product.)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