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99" r:id="rId3"/>
    <p:sldId id="281" r:id="rId4"/>
    <p:sldId id="290" r:id="rId5"/>
    <p:sldId id="293" r:id="rId6"/>
    <p:sldId id="294" r:id="rId7"/>
    <p:sldId id="300"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6E8F-795B-4C80-AE84-ED46D77C2491}" v="1" dt="2024-09-08T19:34:5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408" y="7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Mall" userId="549b0967ba2d022f" providerId="LiveId" clId="{5CFB6E8F-795B-4C80-AE84-ED46D77C2491}"/>
    <pc:docChg chg="custSel delSld modSld">
      <pc:chgData name="Sudhanshu Mall" userId="549b0967ba2d022f" providerId="LiveId" clId="{5CFB6E8F-795B-4C80-AE84-ED46D77C2491}" dt="2024-09-08T19:35:47.791" v="362" actId="1076"/>
      <pc:docMkLst>
        <pc:docMk/>
      </pc:docMkLst>
      <pc:sldChg chg="modSp mod">
        <pc:chgData name="Sudhanshu Mall" userId="549b0967ba2d022f" providerId="LiveId" clId="{5CFB6E8F-795B-4C80-AE84-ED46D77C2491}" dt="2024-09-08T19:26:05.590" v="93" actId="20577"/>
        <pc:sldMkLst>
          <pc:docMk/>
          <pc:sldMk cId="0" sldId="281"/>
        </pc:sldMkLst>
        <pc:spChg chg="mod">
          <ac:chgData name="Sudhanshu Mall" userId="549b0967ba2d022f" providerId="LiveId" clId="{5CFB6E8F-795B-4C80-AE84-ED46D77C2491}" dt="2024-09-08T19:26:05.590" v="93" actId="20577"/>
          <ac:spMkLst>
            <pc:docMk/>
            <pc:sldMk cId="0" sldId="281"/>
            <ac:spMk id="15362" creationId="{00000000-0000-0000-0000-000000000000}"/>
          </ac:spMkLst>
        </pc:spChg>
      </pc:sldChg>
      <pc:sldChg chg="delSp modSp mod">
        <pc:chgData name="Sudhanshu Mall" userId="549b0967ba2d022f" providerId="LiveId" clId="{5CFB6E8F-795B-4C80-AE84-ED46D77C2491}" dt="2024-09-08T19:35:39.505" v="360" actId="478"/>
        <pc:sldMkLst>
          <pc:docMk/>
          <pc:sldMk cId="0" sldId="290"/>
        </pc:sldMkLst>
        <pc:spChg chg="del">
          <ac:chgData name="Sudhanshu Mall" userId="549b0967ba2d022f" providerId="LiveId" clId="{5CFB6E8F-795B-4C80-AE84-ED46D77C2491}" dt="2024-09-08T19:35:39.505" v="360" actId="478"/>
          <ac:spMkLst>
            <pc:docMk/>
            <pc:sldMk cId="0" sldId="290"/>
            <ac:spMk id="10" creationId="{AD4F69D3-EEB0-4C4C-9434-B9960FB5854C}"/>
          </ac:spMkLst>
        </pc:spChg>
        <pc:spChg chg="mod">
          <ac:chgData name="Sudhanshu Mall" userId="549b0967ba2d022f" providerId="LiveId" clId="{5CFB6E8F-795B-4C80-AE84-ED46D77C2491}" dt="2024-09-08T19:30:51.166" v="199" actId="20577"/>
          <ac:spMkLst>
            <pc:docMk/>
            <pc:sldMk cId="0" sldId="290"/>
            <ac:spMk id="17410" creationId="{00000000-0000-0000-0000-000000000000}"/>
          </ac:spMkLst>
        </pc:spChg>
      </pc:sldChg>
      <pc:sldChg chg="modSp mod">
        <pc:chgData name="Sudhanshu Mall" userId="549b0967ba2d022f" providerId="LiveId" clId="{5CFB6E8F-795B-4C80-AE84-ED46D77C2491}" dt="2024-09-08T19:35:47.791" v="362" actId="1076"/>
        <pc:sldMkLst>
          <pc:docMk/>
          <pc:sldMk cId="0" sldId="291"/>
        </pc:sldMkLst>
        <pc:spChg chg="mod">
          <ac:chgData name="Sudhanshu Mall" userId="549b0967ba2d022f" providerId="LiveId" clId="{5CFB6E8F-795B-4C80-AE84-ED46D77C2491}" dt="2024-09-08T19:27:31.475" v="96"/>
          <ac:spMkLst>
            <pc:docMk/>
            <pc:sldMk cId="0" sldId="291"/>
            <ac:spMk id="10" creationId="{00000000-0000-0000-0000-000000000000}"/>
          </ac:spMkLst>
        </pc:spChg>
        <pc:picChg chg="mod">
          <ac:chgData name="Sudhanshu Mall" userId="549b0967ba2d022f" providerId="LiveId" clId="{5CFB6E8F-795B-4C80-AE84-ED46D77C2491}" dt="2024-09-08T19:35:47.791" v="362" actId="1076"/>
          <ac:picMkLst>
            <pc:docMk/>
            <pc:sldMk cId="0" sldId="291"/>
            <ac:picMk id="5" creationId="{9120848B-B2B4-45BE-A961-AEC0B06CF41B}"/>
          </ac:picMkLst>
        </pc:picChg>
      </pc:sldChg>
      <pc:sldChg chg="modSp mod">
        <pc:chgData name="Sudhanshu Mall" userId="549b0967ba2d022f" providerId="LiveId" clId="{5CFB6E8F-795B-4C80-AE84-ED46D77C2491}" dt="2024-09-08T19:34:03.998" v="352" actId="1076"/>
        <pc:sldMkLst>
          <pc:docMk/>
          <pc:sldMk cId="3753387913" sldId="293"/>
        </pc:sldMkLst>
        <pc:spChg chg="mod">
          <ac:chgData name="Sudhanshu Mall" userId="549b0967ba2d022f" providerId="LiveId" clId="{5CFB6E8F-795B-4C80-AE84-ED46D77C2491}" dt="2024-09-08T19:34:03.998" v="352" actId="1076"/>
          <ac:spMkLst>
            <pc:docMk/>
            <pc:sldMk cId="3753387913" sldId="293"/>
            <ac:spMk id="17410" creationId="{00000000-0000-0000-0000-000000000000}"/>
          </ac:spMkLst>
        </pc:spChg>
      </pc:sldChg>
      <pc:sldChg chg="delSp mod">
        <pc:chgData name="Sudhanshu Mall" userId="549b0967ba2d022f" providerId="LiveId" clId="{5CFB6E8F-795B-4C80-AE84-ED46D77C2491}" dt="2024-09-08T19:35:34.740" v="359" actId="478"/>
        <pc:sldMkLst>
          <pc:docMk/>
          <pc:sldMk cId="2997144140" sldId="294"/>
        </pc:sldMkLst>
        <pc:spChg chg="del">
          <ac:chgData name="Sudhanshu Mall" userId="549b0967ba2d022f" providerId="LiveId" clId="{5CFB6E8F-795B-4C80-AE84-ED46D77C2491}" dt="2024-09-08T19:35:34.740" v="359" actId="478"/>
          <ac:spMkLst>
            <pc:docMk/>
            <pc:sldMk cId="2997144140" sldId="294"/>
            <ac:spMk id="10" creationId="{AD4F69D3-EEB0-4C4C-9434-B9960FB5854C}"/>
          </ac:spMkLst>
        </pc:spChg>
      </pc:sldChg>
      <pc:sldChg chg="addSp delSp modSp del mod">
        <pc:chgData name="Sudhanshu Mall" userId="549b0967ba2d022f" providerId="LiveId" clId="{5CFB6E8F-795B-4C80-AE84-ED46D77C2491}" dt="2024-09-08T19:35:22.856" v="358" actId="2696"/>
        <pc:sldMkLst>
          <pc:docMk/>
          <pc:sldMk cId="3916788613" sldId="296"/>
        </pc:sldMkLst>
        <pc:spChg chg="add del mod">
          <ac:chgData name="Sudhanshu Mall" userId="549b0967ba2d022f" providerId="LiveId" clId="{5CFB6E8F-795B-4C80-AE84-ED46D77C2491}" dt="2024-09-08T19:35:17.827" v="357"/>
          <ac:spMkLst>
            <pc:docMk/>
            <pc:sldMk cId="3916788613" sldId="296"/>
            <ac:spMk id="3" creationId="{16F6551B-02F6-C02D-0ECE-B21AF3319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43920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60163"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ALUMNI PORTAL</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4686668"/>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IN" sz="2400" b="0" i="0" dirty="0">
                <a:solidFill>
                  <a:srgbClr val="202124"/>
                </a:solidFill>
                <a:effectLst/>
                <a:latin typeface="Roboto" panose="02000000000000000000" pitchFamily="2" charset="0"/>
              </a:rPr>
              <a:t>SIH1633</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1600" b="1" dirty="0">
                <a:latin typeface="Arial" panose="020B0604020202020204" pitchFamily="34" charset="0"/>
                <a:cs typeface="Arial" panose="020B0604020202020204" pitchFamily="34" charset="0"/>
              </a:rPr>
              <a:t>ALUMNI PORTAL</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IN" sz="2400" b="0" i="0" dirty="0">
                <a:solidFill>
                  <a:srgbClr val="212529"/>
                </a:solidFill>
                <a:effectLst/>
                <a:latin typeface="montserratregular"/>
              </a:rPr>
              <a:t>Smart Education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Name-TECH_GIANTS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78D-E7D4-BEDA-3E75-6896A3EFD923}"/>
              </a:ext>
            </a:extLst>
          </p:cNvPr>
          <p:cNvSpPr>
            <a:spLocks noGrp="1"/>
          </p:cNvSpPr>
          <p:nvPr>
            <p:ph type="title"/>
          </p:nvPr>
        </p:nvSpPr>
        <p:spPr/>
        <p:txBody>
          <a:bodyPr/>
          <a:lstStyle/>
          <a:p>
            <a:r>
              <a:rPr lang="en-IN" dirty="0"/>
              <a:t>TEAM-INTRO</a:t>
            </a:r>
          </a:p>
        </p:txBody>
      </p:sp>
      <p:sp>
        <p:nvSpPr>
          <p:cNvPr id="3" name="Content Placeholder 2">
            <a:extLst>
              <a:ext uri="{FF2B5EF4-FFF2-40B4-BE49-F238E27FC236}">
                <a16:creationId xmlns:a16="http://schemas.microsoft.com/office/drawing/2014/main" id="{DD307BD7-7605-1998-ECC9-90767F46D3D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SUDHANSHU MALL (TEAM-LEADER)</a:t>
            </a:r>
          </a:p>
          <a:p>
            <a:r>
              <a:rPr lang="en-IN" dirty="0">
                <a:latin typeface="Times New Roman" panose="02020603050405020304" pitchFamily="18" charset="0"/>
                <a:cs typeface="Times New Roman" panose="02020603050405020304" pitchFamily="18" charset="0"/>
              </a:rPr>
              <a:t>ALOK YADAV</a:t>
            </a:r>
          </a:p>
          <a:p>
            <a:r>
              <a:rPr lang="en-IN" dirty="0">
                <a:latin typeface="Times New Roman" panose="02020603050405020304" pitchFamily="18" charset="0"/>
                <a:cs typeface="Times New Roman" panose="02020603050405020304" pitchFamily="18" charset="0"/>
              </a:rPr>
              <a:t>UDAY SINGH PARIHAR</a:t>
            </a:r>
          </a:p>
          <a:p>
            <a:r>
              <a:rPr lang="en-IN" dirty="0">
                <a:latin typeface="Times New Roman" panose="02020603050405020304" pitchFamily="18" charset="0"/>
                <a:cs typeface="Times New Roman" panose="02020603050405020304" pitchFamily="18" charset="0"/>
              </a:rPr>
              <a:t>VISHAKHA GUPTA</a:t>
            </a:r>
          </a:p>
          <a:p>
            <a:r>
              <a:rPr lang="en-IN" dirty="0">
                <a:latin typeface="Times New Roman" panose="02020603050405020304" pitchFamily="18" charset="0"/>
                <a:cs typeface="Times New Roman" panose="02020603050405020304" pitchFamily="18" charset="0"/>
              </a:rPr>
              <a:t>SUJAL WAINGANKAR</a:t>
            </a:r>
          </a:p>
          <a:p>
            <a:r>
              <a:rPr lang="en-IN" dirty="0">
                <a:latin typeface="Times New Roman" panose="02020603050405020304" pitchFamily="18" charset="0"/>
                <a:cs typeface="Times New Roman" panose="02020603050405020304" pitchFamily="18" charset="0"/>
              </a:rPr>
              <a:t>VISHAL VISWAKARMA</a:t>
            </a:r>
          </a:p>
        </p:txBody>
      </p:sp>
      <p:sp>
        <p:nvSpPr>
          <p:cNvPr id="4" name="Footer Placeholder 3">
            <a:extLst>
              <a:ext uri="{FF2B5EF4-FFF2-40B4-BE49-F238E27FC236}">
                <a16:creationId xmlns:a16="http://schemas.microsoft.com/office/drawing/2014/main" id="{B899AE95-A6E9-BDD7-CAFE-7DA8C1D6F386}"/>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3181517C-48F8-4AA9-6EAE-3C343D59961D}"/>
              </a:ext>
            </a:extLst>
          </p:cNvPr>
          <p:cNvSpPr>
            <a:spLocks noGrp="1"/>
          </p:cNvSpPr>
          <p:nvPr>
            <p:ph type="sldNum" sz="quarter" idx="12"/>
          </p:nvPr>
        </p:nvSpPr>
        <p:spPr/>
        <p:txBody>
          <a:bodyPr/>
          <a:lstStyle/>
          <a:p>
            <a:fld id="{677C3CE7-23F7-4828-823C-E0205DF2CF97}" type="slidenum">
              <a:rPr lang="en-US" smtClean="0"/>
              <a:pPr/>
              <a:t>2</a:t>
            </a:fld>
            <a:endParaRPr lang="en-US"/>
          </a:p>
        </p:txBody>
      </p:sp>
      <p:pic>
        <p:nvPicPr>
          <p:cNvPr id="6" name="Google Shape;93;p2">
            <a:extLst>
              <a:ext uri="{FF2B5EF4-FFF2-40B4-BE49-F238E27FC236}">
                <a16:creationId xmlns:a16="http://schemas.microsoft.com/office/drawing/2014/main" id="{F9E1E153-ABBD-E48E-AA56-AFBCC643E1FC}"/>
              </a:ext>
            </a:extLst>
          </p:cNvPr>
          <p:cNvPicPr preferRelativeResize="0"/>
          <p:nvPr/>
        </p:nvPicPr>
        <p:blipFill rotWithShape="1">
          <a:blip r:embed="rId2">
            <a:alphaModFix/>
          </a:blip>
          <a:srcRect/>
          <a:stretch/>
        </p:blipFill>
        <p:spPr>
          <a:xfrm>
            <a:off x="9470356" y="0"/>
            <a:ext cx="2246575" cy="1149075"/>
          </a:xfrm>
          <a:prstGeom prst="rect">
            <a:avLst/>
          </a:prstGeom>
          <a:noFill/>
          <a:ln>
            <a:noFill/>
          </a:ln>
        </p:spPr>
      </p:pic>
      <p:pic>
        <p:nvPicPr>
          <p:cNvPr id="8" name="Picture 7">
            <a:extLst>
              <a:ext uri="{FF2B5EF4-FFF2-40B4-BE49-F238E27FC236}">
                <a16:creationId xmlns:a16="http://schemas.microsoft.com/office/drawing/2014/main" id="{12169543-D12B-DFF2-AE4A-4D71E11480FC}"/>
              </a:ext>
            </a:extLst>
          </p:cNvPr>
          <p:cNvPicPr>
            <a:picLocks noChangeAspect="1"/>
          </p:cNvPicPr>
          <p:nvPr/>
        </p:nvPicPr>
        <p:blipFill rotWithShape="1">
          <a:blip r:embed="rId3"/>
          <a:srcRect r="59916"/>
          <a:stretch/>
        </p:blipFill>
        <p:spPr>
          <a:xfrm>
            <a:off x="7135845" y="1870800"/>
            <a:ext cx="3203509" cy="3426237"/>
          </a:xfrm>
          <a:prstGeom prst="rect">
            <a:avLst/>
          </a:prstGeom>
        </p:spPr>
      </p:pic>
    </p:spTree>
    <p:extLst>
      <p:ext uri="{BB962C8B-B14F-4D97-AF65-F5344CB8AC3E}">
        <p14:creationId xmlns:p14="http://schemas.microsoft.com/office/powerpoint/2010/main" val="3293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ALUMNI PORTAL</a:t>
            </a:r>
          </a:p>
        </p:txBody>
      </p:sp>
      <p:sp>
        <p:nvSpPr>
          <p:cNvPr id="15362" name="TextBox 8"/>
          <p:cNvSpPr txBox="1">
            <a:spLocks noChangeArrowheads="1"/>
          </p:cNvSpPr>
          <p:nvPr/>
        </p:nvSpPr>
        <p:spPr bwMode="auto">
          <a:xfrm>
            <a:off x="-1" y="2064921"/>
            <a:ext cx="12191999" cy="273921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a:t>
            </a:r>
            <a:endParaRPr lang="en-US" sz="3200" u="sng" dirty="0">
              <a:solidFill>
                <a:schemeClr val="tx2"/>
              </a:solidFill>
              <a:latin typeface="Arial" pitchFamily="34" charset="0"/>
              <a:cs typeface="Arial" pitchFamily="34" charset="0"/>
            </a:endParaRPr>
          </a:p>
          <a:p>
            <a:pPr marL="457200" indent="-457200">
              <a:buAutoNum type="arabicPeriod"/>
            </a:pPr>
            <a:r>
              <a:rPr lang="en-US" sz="2000" u="sng" dirty="0">
                <a:solidFill>
                  <a:schemeClr val="tx2"/>
                </a:solidFill>
                <a:latin typeface="Arial" pitchFamily="34" charset="0"/>
                <a:cs typeface="Arial" pitchFamily="34" charset="0"/>
              </a:rPr>
              <a:t>We have created a website for maintaining the details about the </a:t>
            </a:r>
            <a:r>
              <a:rPr lang="en-US" sz="2000" u="sng" dirty="0" err="1">
                <a:solidFill>
                  <a:schemeClr val="tx2"/>
                </a:solidFill>
                <a:latin typeface="Arial" pitchFamily="34" charset="0"/>
                <a:cs typeface="Arial" pitchFamily="34" charset="0"/>
              </a:rPr>
              <a:t>alumuni</a:t>
            </a:r>
            <a:r>
              <a:rPr lang="en-US" sz="2000" u="sng" dirty="0">
                <a:solidFill>
                  <a:schemeClr val="tx2"/>
                </a:solidFill>
                <a:latin typeface="Arial" pitchFamily="34" charset="0"/>
                <a:cs typeface="Arial" pitchFamily="34" charset="0"/>
              </a:rPr>
              <a:t> ,keeping them updated about the events happening in alma-mater.</a:t>
            </a:r>
          </a:p>
          <a:p>
            <a:pPr marL="457200" indent="-457200">
              <a:buAutoNum type="arabicPeriod"/>
            </a:pPr>
            <a:r>
              <a:rPr lang="en-US" sz="2000" u="sng" dirty="0">
                <a:solidFill>
                  <a:schemeClr val="tx2"/>
                </a:solidFill>
                <a:latin typeface="Arial" pitchFamily="34" charset="0"/>
                <a:cs typeface="Arial" pitchFamily="34" charset="0"/>
              </a:rPr>
              <a:t>We will be adding a “job-profile” and “location” filter helping students of college to find their </a:t>
            </a:r>
            <a:r>
              <a:rPr lang="en-US" sz="2000" u="sng" dirty="0" err="1">
                <a:solidFill>
                  <a:schemeClr val="tx2"/>
                </a:solidFill>
                <a:latin typeface="Arial" pitchFamily="34" charset="0"/>
                <a:cs typeface="Arial" pitchFamily="34" charset="0"/>
              </a:rPr>
              <a:t>alumuni</a:t>
            </a:r>
            <a:r>
              <a:rPr lang="en-US" sz="2000" u="sng" dirty="0">
                <a:solidFill>
                  <a:schemeClr val="tx2"/>
                </a:solidFill>
                <a:latin typeface="Arial" pitchFamily="34" charset="0"/>
                <a:cs typeface="Arial" pitchFamily="34" charset="0"/>
              </a:rPr>
              <a:t> basis of location ,job-profile.</a:t>
            </a:r>
          </a:p>
          <a:p>
            <a:pPr marL="457200" indent="-457200">
              <a:buAutoNum type="arabicPeriod"/>
            </a:pPr>
            <a:r>
              <a:rPr lang="en-US" sz="2000" u="sng" dirty="0">
                <a:solidFill>
                  <a:schemeClr val="tx2"/>
                </a:solidFill>
                <a:latin typeface="Arial" pitchFamily="34" charset="0"/>
                <a:cs typeface="Arial" pitchFamily="34" charset="0"/>
              </a:rPr>
              <a:t>A dedicated slot for donation.</a:t>
            </a:r>
          </a:p>
          <a:p>
            <a:pPr marL="457200" indent="-457200">
              <a:buAutoNum type="arabicPeriod"/>
            </a:pPr>
            <a:r>
              <a:rPr lang="en-US" sz="2000" u="sng" dirty="0">
                <a:solidFill>
                  <a:schemeClr val="tx2"/>
                </a:solidFill>
                <a:latin typeface="Arial" pitchFamily="34" charset="0"/>
                <a:cs typeface="Arial" pitchFamily="34" charset="0"/>
              </a:rPr>
              <a:t>A chat-bot will also be available for the </a:t>
            </a:r>
            <a:r>
              <a:rPr lang="en-US" sz="2000" u="sng" dirty="0" err="1">
                <a:solidFill>
                  <a:schemeClr val="tx2"/>
                </a:solidFill>
                <a:latin typeface="Arial" pitchFamily="34" charset="0"/>
                <a:cs typeface="Arial" pitchFamily="34" charset="0"/>
              </a:rPr>
              <a:t>convinent</a:t>
            </a:r>
            <a:r>
              <a:rPr lang="en-US" sz="2000" u="sng" dirty="0">
                <a:solidFill>
                  <a:schemeClr val="tx2"/>
                </a:solidFill>
                <a:latin typeface="Arial" pitchFamily="34" charset="0"/>
                <a:cs typeface="Arial" pitchFamily="34" charset="0"/>
              </a:rPr>
              <a:t> of the visitors.</a:t>
            </a:r>
          </a:p>
          <a:p>
            <a:pPr marL="457200" indent="-457200">
              <a:buAutoNum type="arabicPeriod"/>
            </a:pPr>
            <a:r>
              <a:rPr lang="en-US" sz="2000" u="sng" dirty="0">
                <a:solidFill>
                  <a:schemeClr val="tx2"/>
                </a:solidFill>
                <a:latin typeface="Arial" pitchFamily="34" charset="0"/>
                <a:cs typeface="Arial" pitchFamily="34" charset="0"/>
              </a:rPr>
              <a:t>Blockchain technology will be used for the prevention of suspicious activities.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We have used language like </a:t>
            </a:r>
            <a:r>
              <a:rPr lang="en-US" sz="2800" dirty="0" err="1">
                <a:latin typeface="Arial" pitchFamily="34" charset="0"/>
                <a:cs typeface="Arial" pitchFamily="34" charset="0"/>
              </a:rPr>
              <a:t>html,css,javascript</a:t>
            </a:r>
            <a:r>
              <a:rPr lang="en-US" sz="2800" dirty="0">
                <a:latin typeface="Arial" pitchFamily="34" charset="0"/>
                <a:cs typeface="Arial" pitchFamily="34" charset="0"/>
              </a:rPr>
              <a:t> </a:t>
            </a:r>
            <a:r>
              <a:rPr lang="en-US" sz="2800" dirty="0" err="1">
                <a:latin typeface="Arial" pitchFamily="34" charset="0"/>
                <a:cs typeface="Arial" pitchFamily="34" charset="0"/>
              </a:rPr>
              <a:t>and,MERN</a:t>
            </a:r>
            <a:r>
              <a:rPr lang="en-US" sz="2800" dirty="0">
                <a:latin typeface="Arial" pitchFamily="34" charset="0"/>
                <a:cs typeface="Arial" pitchFamily="34" charset="0"/>
              </a:rPr>
              <a:t> for </a:t>
            </a:r>
            <a:r>
              <a:rPr lang="en-US" sz="2800" dirty="0" err="1">
                <a:latin typeface="Arial" pitchFamily="34" charset="0"/>
                <a:cs typeface="Arial" pitchFamily="34" charset="0"/>
              </a:rPr>
              <a:t>backend,NLP</a:t>
            </a:r>
            <a:r>
              <a:rPr lang="en-US" sz="2800" dirty="0">
                <a:latin typeface="Arial" pitchFamily="34" charset="0"/>
                <a:cs typeface="Arial" pitchFamily="34" charset="0"/>
              </a:rPr>
              <a:t>(for chatbot),Blockchain technology like </a:t>
            </a:r>
            <a:r>
              <a:rPr lang="en-IN" sz="2800" dirty="0"/>
              <a:t>Hyperledger </a:t>
            </a:r>
            <a:r>
              <a:rPr lang="en-IN" sz="2800" dirty="0" err="1"/>
              <a:t>Fabric,Corda</a:t>
            </a:r>
            <a:r>
              <a:rPr lang="en-IN" sz="2800" dirty="0"/>
              <a:t>.</a:t>
            </a: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138686" y="1773662"/>
            <a:ext cx="9385300" cy="4832092"/>
          </a:xfrm>
          <a:prstGeom prst="rect">
            <a:avLst/>
          </a:prstGeom>
          <a:noFill/>
          <a:ln w="9525">
            <a:noFill/>
            <a:miter lim="800000"/>
            <a:headEnd/>
            <a:tailEnd/>
          </a:ln>
        </p:spPr>
        <p:txBody>
          <a:bodyPr wrap="square">
            <a:spAutoFit/>
          </a:bodyPr>
          <a:lstStyle/>
          <a:p>
            <a:r>
              <a:rPr lang="en-US" sz="2800" b="1" dirty="0"/>
              <a:t>Technological Feasibility</a:t>
            </a:r>
            <a:r>
              <a:rPr lang="en-US" sz="2800" dirty="0"/>
              <a:t>: The platform leverages existing technologies like AI, chatbots, blockchain, and databases, which are readily available and mature for implementation.</a:t>
            </a:r>
          </a:p>
          <a:p>
            <a:endParaRPr lang="en-US" sz="2800" dirty="0"/>
          </a:p>
          <a:p>
            <a:r>
              <a:rPr lang="en-US" sz="2800" b="1" dirty="0"/>
              <a:t>Economic and Social Impact</a:t>
            </a:r>
            <a:r>
              <a:rPr lang="en-US" sz="2800" dirty="0"/>
              <a:t>: This platform will enhance student career outcomes by providing mentorship, networking, and job placement opportunities. The alumni engagement will strengthen institutional ties, encouraging future donations and support, making the platform both socially and financially viable</a:t>
            </a:r>
          </a:p>
          <a:p>
            <a:pPr marR="0" lvl="0" algn="just" defTabSz="457200" rtl="0" eaLnBrk="1" fontAlgn="base" latinLnBrk="0" hangingPunct="1">
              <a:lnSpc>
                <a:spcPct val="100000"/>
              </a:lnSpc>
              <a:spcBef>
                <a:spcPct val="0"/>
              </a:spcBef>
              <a:spcAft>
                <a:spcPct val="0"/>
              </a:spcAft>
              <a:buClrTx/>
              <a:buSzTx/>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2533653"/>
            <a:ext cx="9385300" cy="1815882"/>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This portal will help students of the respective college/university to remain updated about what’s happening in the alma mater and also will help the current students in job hunting.</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Oval 3" descr="Your startup LOGO">
            <a:extLst>
              <a:ext uri="{FF2B5EF4-FFF2-40B4-BE49-F238E27FC236}">
                <a16:creationId xmlns:a16="http://schemas.microsoft.com/office/drawing/2014/main" id="{786737E8-9BF1-FDCE-FEEE-0F955E428BFB}"/>
              </a:ext>
              <a:ext uri="{C183D7F6-B498-43B3-948B-1728B52AA6E4}">
                <adec:decorative xmlns:adec="http://schemas.microsoft.com/office/drawing/2017/decorative" val="0"/>
              </a:ext>
            </a:extLst>
          </p:cNvPr>
          <p:cNvSpPr/>
          <p:nvPr/>
        </p:nvSpPr>
        <p:spPr>
          <a:xfrm>
            <a:off x="482173" y="4046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9E07E797-E708-A967-031D-CEF38D1709BE}"/>
              </a:ext>
              <a:ext uri="{C183D7F6-B498-43B3-948B-1728B52AA6E4}">
                <adec:decorative xmlns:adec="http://schemas.microsoft.com/office/drawing/2017/decorative" val="0"/>
              </a:ext>
            </a:extLst>
          </p:cNvPr>
          <p:cNvSpPr/>
          <p:nvPr/>
        </p:nvSpPr>
        <p:spPr>
          <a:xfrm>
            <a:off x="482173" y="4046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TECH_GIANTS</a:t>
            </a:r>
            <a:endParaRPr lang="en-IN" dirty="0"/>
          </a:p>
        </p:txBody>
      </p:sp>
      <p:pic>
        <p:nvPicPr>
          <p:cNvPr id="9" name="Picture 8">
            <a:extLst>
              <a:ext uri="{FF2B5EF4-FFF2-40B4-BE49-F238E27FC236}">
                <a16:creationId xmlns:a16="http://schemas.microsoft.com/office/drawing/2014/main" id="{EBE8AC3C-323E-2C9B-0396-5AD628902CA2}"/>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366879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7580</TotalTime>
  <Words>325</Words>
  <Application>Microsoft Office PowerPoint</Application>
  <PresentationFormat>Widescreen</PresentationFormat>
  <Paragraphs>54</Paragraphs>
  <Slides>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ＭＳ Ｐゴシック</vt:lpstr>
      <vt:lpstr>Arial</vt:lpstr>
      <vt:lpstr>Calibri</vt:lpstr>
      <vt:lpstr>Garamond</vt:lpstr>
      <vt:lpstr>montserratregular</vt:lpstr>
      <vt:lpstr>Roboto</vt:lpstr>
      <vt:lpstr>Times New Roman</vt:lpstr>
      <vt:lpstr>TradeGothic</vt:lpstr>
      <vt:lpstr>Wingdings</vt:lpstr>
      <vt:lpstr>Office Theme</vt:lpstr>
      <vt:lpstr>SMART INDIA HACKATHON 2024</vt:lpstr>
      <vt:lpstr>TEAM-INTRO</vt:lpstr>
      <vt:lpstr> ALUMNI PORTAL</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Sudhanshu Mall</cp:lastModifiedBy>
  <cp:revision>150</cp:revision>
  <dcterms:created xsi:type="dcterms:W3CDTF">2013-12-12T18:46:50Z</dcterms:created>
  <dcterms:modified xsi:type="dcterms:W3CDTF">2024-09-08T19:35:51Z</dcterms:modified>
  <cp:category/>
</cp:coreProperties>
</file>