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99" r:id="rId3"/>
    <p:sldId id="281" r:id="rId4"/>
    <p:sldId id="290" r:id="rId5"/>
    <p:sldId id="29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40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60163" y="1896957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ALUMUNI PORTAL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ALUMUNI PORTAL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Name-TECH_GIANTS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78D-E7D4-BEDA-3E75-6896A3EF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TEAM-INTRO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7BD7-7605-1998-ECC9-90767F46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ALOK YADAV(TEAM-LEADER)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SUDHANSHU MALL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VISHAKHA GUPTA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UDAY SINGH PARIHAR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SUJAL WAINGANKAR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 VISWAKARMA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9AE95-A6E9-BDD7-CAFE-7DA8C1D6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1517C-48F8-4AA9-6EAE-3C343D5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Google Shape;93;p2">
            <a:extLst>
              <a:ext uri="{FF2B5EF4-FFF2-40B4-BE49-F238E27FC236}">
                <a16:creationId xmlns:a16="http://schemas.microsoft.com/office/drawing/2014/main" id="{F9E1E153-ABBD-E48E-AA56-AFBCC643E1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70356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69543-D12B-DFF2-AE4A-4D71E1148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7135845" y="1870800"/>
            <a:ext cx="3203509" cy="34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ALUMUNI PORTAL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000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have created a website for maintaining the details about the </a:t>
            </a:r>
            <a:r>
              <a:rPr lang="en-US" sz="2000" u="sng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alumuni</a:t>
            </a:r>
            <a:r>
              <a:rPr lang="en-US" sz="2000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,keeping them updated about the events happening in alma-mater.</a:t>
            </a:r>
          </a:p>
          <a:p>
            <a:pPr marL="457200" indent="-457200">
              <a:buAutoNum type="arabicPeriod"/>
            </a:pPr>
            <a:r>
              <a:rPr lang="en-US" sz="2000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will be adding a “job-profile” and “location” filter helping students of college to find their </a:t>
            </a:r>
            <a:r>
              <a:rPr lang="en-US" sz="2000" u="sng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alumuni</a:t>
            </a:r>
            <a:r>
              <a:rPr lang="en-US" sz="2000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basis of location ,job-profile.</a:t>
            </a:r>
          </a:p>
          <a:p>
            <a:pPr marL="457200" indent="-457200">
              <a:buAutoNum type="arabicPeriod"/>
            </a:pPr>
            <a:r>
              <a:rPr lang="en-US" sz="2000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dedicated slot for donation.</a:t>
            </a:r>
          </a:p>
          <a:p>
            <a:pPr marL="457200" indent="-457200">
              <a:buAutoNum type="arabicPeriod"/>
            </a:pPr>
            <a:r>
              <a:rPr lang="en-US" sz="2000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chat-bot will also be available for the </a:t>
            </a:r>
            <a:r>
              <a:rPr lang="en-US" sz="2000" u="sng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convinent</a:t>
            </a:r>
            <a:r>
              <a:rPr lang="en-US" sz="2000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of the visitors.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TECH_GIANTS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have used language like html ,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css,javascript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and bootstrap(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framework),MERN for backend 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TECH_GIANTS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This portal will help students of the respective college/university to remain updated about what’s happening in the alma matter and also will help the current students in job hunting.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7505</TotalTime>
  <Words>260</Words>
  <Application>Microsoft Office PowerPoint</Application>
  <PresentationFormat>Widescreen</PresentationFormat>
  <Paragraphs>55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TEAM-INTRO</vt:lpstr>
      <vt:lpstr> ALUMUNI PORTAL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Sudhanshu Mall</cp:lastModifiedBy>
  <cp:revision>147</cp:revision>
  <dcterms:created xsi:type="dcterms:W3CDTF">2013-12-12T18:46:50Z</dcterms:created>
  <dcterms:modified xsi:type="dcterms:W3CDTF">2024-09-08T17:55:26Z</dcterms:modified>
  <cp:category/>
</cp:coreProperties>
</file>