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1.png" ContentType="image/png"/>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609480" y="1604520"/>
            <a:ext cx="10972440" cy="1896840"/>
          </a:xfrm>
          <a:prstGeom prst="rect">
            <a:avLst/>
          </a:prstGeom>
        </p:spPr>
        <p:txBody>
          <a:bodyPr bIns="0" lIns="0" rIns="0" tIns="0" wrap="none"/>
          <a:p>
            <a:endParaRPr/>
          </a:p>
        </p:txBody>
      </p:sp>
      <p:sp>
        <p:nvSpPr>
          <p:cNvPr id="25" name="PlaceHolder 3"/>
          <p:cNvSpPr>
            <a:spLocks noGrp="1"/>
          </p:cNvSpPr>
          <p:nvPr>
            <p:ph type="body"/>
          </p:nvPr>
        </p:nvSpPr>
        <p:spPr>
          <a:xfrm>
            <a:off x="609480" y="3681720"/>
            <a:ext cx="109724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28" name="PlaceHolder 3"/>
          <p:cNvSpPr>
            <a:spLocks noGrp="1"/>
          </p:cNvSpPr>
          <p:nvPr>
            <p:ph type="body"/>
          </p:nvPr>
        </p:nvSpPr>
        <p:spPr>
          <a:xfrm>
            <a:off x="6231600" y="1604520"/>
            <a:ext cx="5354280" cy="1896840"/>
          </a:xfrm>
          <a:prstGeom prst="rect">
            <a:avLst/>
          </a:prstGeom>
        </p:spPr>
        <p:txBody>
          <a:bodyPr bIns="0" lIns="0" rIns="0" tIns="0" wrap="none"/>
          <a:p>
            <a:endParaRPr/>
          </a:p>
        </p:txBody>
      </p:sp>
      <p:sp>
        <p:nvSpPr>
          <p:cNvPr id="29" name="PlaceHolder 4"/>
          <p:cNvSpPr>
            <a:spLocks noGrp="1"/>
          </p:cNvSpPr>
          <p:nvPr>
            <p:ph type="body"/>
          </p:nvPr>
        </p:nvSpPr>
        <p:spPr>
          <a:xfrm>
            <a:off x="6231600" y="3681720"/>
            <a:ext cx="5354280" cy="1896840"/>
          </a:xfrm>
          <a:prstGeom prst="rect">
            <a:avLst/>
          </a:prstGeom>
        </p:spPr>
        <p:txBody>
          <a:bodyPr bIns="0" lIns="0" rIns="0" tIns="0" wrap="none"/>
          <a:p>
            <a:endParaRPr/>
          </a:p>
        </p:txBody>
      </p:sp>
      <p:sp>
        <p:nvSpPr>
          <p:cNvPr id="30" name="PlaceHolder 5"/>
          <p:cNvSpPr>
            <a:spLocks noGrp="1"/>
          </p:cNvSpPr>
          <p:nvPr>
            <p:ph type="body"/>
          </p:nvPr>
        </p:nvSpPr>
        <p:spPr>
          <a:xfrm>
            <a:off x="609480" y="3681720"/>
            <a:ext cx="535428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33" name="PlaceHolder 3"/>
          <p:cNvSpPr>
            <a:spLocks noGrp="1"/>
          </p:cNvSpPr>
          <p:nvPr>
            <p:ph type="body"/>
          </p:nvPr>
        </p:nvSpPr>
        <p:spPr>
          <a:xfrm>
            <a:off x="6231600" y="1604520"/>
            <a:ext cx="535428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609480" y="1604520"/>
            <a:ext cx="109724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609480" y="1604520"/>
            <a:ext cx="109724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609480" y="1604520"/>
            <a:ext cx="5354280" cy="3977280"/>
          </a:xfrm>
          <a:prstGeom prst="rect">
            <a:avLst/>
          </a:prstGeom>
        </p:spPr>
        <p:txBody>
          <a:bodyPr bIns="0" lIns="0" rIns="0" tIns="0" wrap="none"/>
          <a:p>
            <a:endParaRPr/>
          </a:p>
        </p:txBody>
      </p:sp>
      <p:sp>
        <p:nvSpPr>
          <p:cNvPr id="42" name="PlaceHolder 3"/>
          <p:cNvSpPr>
            <a:spLocks noGrp="1"/>
          </p:cNvSpPr>
          <p:nvPr>
            <p:ph type="body"/>
          </p:nvPr>
        </p:nvSpPr>
        <p:spPr>
          <a:xfrm>
            <a:off x="6231600" y="1604520"/>
            <a:ext cx="535428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609480" y="273600"/>
            <a:ext cx="109724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47" name="PlaceHolder 3"/>
          <p:cNvSpPr>
            <a:spLocks noGrp="1"/>
          </p:cNvSpPr>
          <p:nvPr>
            <p:ph type="body"/>
          </p:nvPr>
        </p:nvSpPr>
        <p:spPr>
          <a:xfrm>
            <a:off x="609480" y="3681720"/>
            <a:ext cx="5354280" cy="1896840"/>
          </a:xfrm>
          <a:prstGeom prst="rect">
            <a:avLst/>
          </a:prstGeom>
        </p:spPr>
        <p:txBody>
          <a:bodyPr bIns="0" lIns="0" rIns="0" tIns="0" wrap="none"/>
          <a:p>
            <a:endParaRPr/>
          </a:p>
        </p:txBody>
      </p:sp>
      <p:sp>
        <p:nvSpPr>
          <p:cNvPr id="48" name="PlaceHolder 4"/>
          <p:cNvSpPr>
            <a:spLocks noGrp="1"/>
          </p:cNvSpPr>
          <p:nvPr>
            <p:ph type="body"/>
          </p:nvPr>
        </p:nvSpPr>
        <p:spPr>
          <a:xfrm>
            <a:off x="6231600" y="1604520"/>
            <a:ext cx="535428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609480" y="1604520"/>
            <a:ext cx="5354280" cy="3977280"/>
          </a:xfrm>
          <a:prstGeom prst="rect">
            <a:avLst/>
          </a:prstGeom>
        </p:spPr>
        <p:txBody>
          <a:bodyPr bIns="0" lIns="0" rIns="0" tIns="0" wrap="none"/>
          <a:p>
            <a:endParaRPr/>
          </a:p>
        </p:txBody>
      </p:sp>
      <p:sp>
        <p:nvSpPr>
          <p:cNvPr id="51" name="PlaceHolder 3"/>
          <p:cNvSpPr>
            <a:spLocks noGrp="1"/>
          </p:cNvSpPr>
          <p:nvPr>
            <p:ph type="body"/>
          </p:nvPr>
        </p:nvSpPr>
        <p:spPr>
          <a:xfrm>
            <a:off x="6231600" y="1604520"/>
            <a:ext cx="5354280" cy="1896840"/>
          </a:xfrm>
          <a:prstGeom prst="rect">
            <a:avLst/>
          </a:prstGeom>
        </p:spPr>
        <p:txBody>
          <a:bodyPr bIns="0" lIns="0" rIns="0" tIns="0" wrap="none"/>
          <a:p>
            <a:endParaRPr/>
          </a:p>
        </p:txBody>
      </p:sp>
      <p:sp>
        <p:nvSpPr>
          <p:cNvPr id="52" name="PlaceHolder 4"/>
          <p:cNvSpPr>
            <a:spLocks noGrp="1"/>
          </p:cNvSpPr>
          <p:nvPr>
            <p:ph type="body"/>
          </p:nvPr>
        </p:nvSpPr>
        <p:spPr>
          <a:xfrm>
            <a:off x="6231600" y="3681720"/>
            <a:ext cx="535428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55" name="PlaceHolder 3"/>
          <p:cNvSpPr>
            <a:spLocks noGrp="1"/>
          </p:cNvSpPr>
          <p:nvPr>
            <p:ph type="body"/>
          </p:nvPr>
        </p:nvSpPr>
        <p:spPr>
          <a:xfrm>
            <a:off x="6231600" y="1604520"/>
            <a:ext cx="5354280" cy="1896840"/>
          </a:xfrm>
          <a:prstGeom prst="rect">
            <a:avLst/>
          </a:prstGeom>
        </p:spPr>
        <p:txBody>
          <a:bodyPr bIns="0" lIns="0" rIns="0" tIns="0" wrap="none"/>
          <a:p>
            <a:endParaRPr/>
          </a:p>
        </p:txBody>
      </p:sp>
      <p:sp>
        <p:nvSpPr>
          <p:cNvPr id="56" name="PlaceHolder 4"/>
          <p:cNvSpPr>
            <a:spLocks noGrp="1"/>
          </p:cNvSpPr>
          <p:nvPr>
            <p:ph type="body"/>
          </p:nvPr>
        </p:nvSpPr>
        <p:spPr>
          <a:xfrm>
            <a:off x="609480" y="3681720"/>
            <a:ext cx="1097208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609480" y="1604520"/>
            <a:ext cx="10972440" cy="1896840"/>
          </a:xfrm>
          <a:prstGeom prst="rect">
            <a:avLst/>
          </a:prstGeom>
        </p:spPr>
        <p:txBody>
          <a:bodyPr bIns="0" lIns="0" rIns="0" tIns="0" wrap="none"/>
          <a:p>
            <a:endParaRPr/>
          </a:p>
        </p:txBody>
      </p:sp>
      <p:sp>
        <p:nvSpPr>
          <p:cNvPr id="59" name="PlaceHolder 3"/>
          <p:cNvSpPr>
            <a:spLocks noGrp="1"/>
          </p:cNvSpPr>
          <p:nvPr>
            <p:ph type="body"/>
          </p:nvPr>
        </p:nvSpPr>
        <p:spPr>
          <a:xfrm>
            <a:off x="609480" y="3681720"/>
            <a:ext cx="109724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62" name="PlaceHolder 3"/>
          <p:cNvSpPr>
            <a:spLocks noGrp="1"/>
          </p:cNvSpPr>
          <p:nvPr>
            <p:ph type="body"/>
          </p:nvPr>
        </p:nvSpPr>
        <p:spPr>
          <a:xfrm>
            <a:off x="6231600" y="1604520"/>
            <a:ext cx="5354280" cy="1896840"/>
          </a:xfrm>
          <a:prstGeom prst="rect">
            <a:avLst/>
          </a:prstGeom>
        </p:spPr>
        <p:txBody>
          <a:bodyPr bIns="0" lIns="0" rIns="0" tIns="0" wrap="none"/>
          <a:p>
            <a:endParaRPr/>
          </a:p>
        </p:txBody>
      </p:sp>
      <p:sp>
        <p:nvSpPr>
          <p:cNvPr id="63" name="PlaceHolder 4"/>
          <p:cNvSpPr>
            <a:spLocks noGrp="1"/>
          </p:cNvSpPr>
          <p:nvPr>
            <p:ph type="body"/>
          </p:nvPr>
        </p:nvSpPr>
        <p:spPr>
          <a:xfrm>
            <a:off x="6231600" y="3681720"/>
            <a:ext cx="5354280" cy="1896840"/>
          </a:xfrm>
          <a:prstGeom prst="rect">
            <a:avLst/>
          </a:prstGeom>
        </p:spPr>
        <p:txBody>
          <a:bodyPr bIns="0" lIns="0" rIns="0" tIns="0" wrap="none"/>
          <a:p>
            <a:endParaRPr/>
          </a:p>
        </p:txBody>
      </p:sp>
      <p:sp>
        <p:nvSpPr>
          <p:cNvPr id="64" name="PlaceHolder 5"/>
          <p:cNvSpPr>
            <a:spLocks noGrp="1"/>
          </p:cNvSpPr>
          <p:nvPr>
            <p:ph type="body"/>
          </p:nvPr>
        </p:nvSpPr>
        <p:spPr>
          <a:xfrm>
            <a:off x="609480" y="3681720"/>
            <a:ext cx="535428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67" name="PlaceHolder 3"/>
          <p:cNvSpPr>
            <a:spLocks noGrp="1"/>
          </p:cNvSpPr>
          <p:nvPr>
            <p:ph type="body"/>
          </p:nvPr>
        </p:nvSpPr>
        <p:spPr>
          <a:xfrm>
            <a:off x="6231600" y="1604520"/>
            <a:ext cx="535428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71" name="PlaceHolder 2"/>
          <p:cNvSpPr>
            <a:spLocks noGrp="1"/>
          </p:cNvSpPr>
          <p:nvPr>
            <p:ph type="subTitle"/>
          </p:nvPr>
        </p:nvSpPr>
        <p:spPr>
          <a:xfrm>
            <a:off x="609480" y="1604520"/>
            <a:ext cx="109724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73" name="PlaceHolder 2"/>
          <p:cNvSpPr>
            <a:spLocks noGrp="1"/>
          </p:cNvSpPr>
          <p:nvPr>
            <p:ph type="body"/>
          </p:nvPr>
        </p:nvSpPr>
        <p:spPr>
          <a:xfrm>
            <a:off x="609480" y="1604520"/>
            <a:ext cx="109724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609480" y="1604520"/>
            <a:ext cx="5354280" cy="3977280"/>
          </a:xfrm>
          <a:prstGeom prst="rect">
            <a:avLst/>
          </a:prstGeom>
        </p:spPr>
        <p:txBody>
          <a:bodyPr bIns="0" lIns="0" rIns="0" tIns="0" wrap="none"/>
          <a:p>
            <a:endParaRPr/>
          </a:p>
        </p:txBody>
      </p:sp>
      <p:sp>
        <p:nvSpPr>
          <p:cNvPr id="76" name="PlaceHolder 3"/>
          <p:cNvSpPr>
            <a:spLocks noGrp="1"/>
          </p:cNvSpPr>
          <p:nvPr>
            <p:ph type="body"/>
          </p:nvPr>
        </p:nvSpPr>
        <p:spPr>
          <a:xfrm>
            <a:off x="6231600" y="1604520"/>
            <a:ext cx="535428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609480" y="1604520"/>
            <a:ext cx="109724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480" y="273600"/>
            <a:ext cx="10972440" cy="53082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81" name="PlaceHolder 3"/>
          <p:cNvSpPr>
            <a:spLocks noGrp="1"/>
          </p:cNvSpPr>
          <p:nvPr>
            <p:ph type="body"/>
          </p:nvPr>
        </p:nvSpPr>
        <p:spPr>
          <a:xfrm>
            <a:off x="609480" y="3681720"/>
            <a:ext cx="5354280" cy="1896840"/>
          </a:xfrm>
          <a:prstGeom prst="rect">
            <a:avLst/>
          </a:prstGeom>
        </p:spPr>
        <p:txBody>
          <a:bodyPr bIns="0" lIns="0" rIns="0" tIns="0" wrap="none"/>
          <a:p>
            <a:endParaRPr/>
          </a:p>
        </p:txBody>
      </p:sp>
      <p:sp>
        <p:nvSpPr>
          <p:cNvPr id="82" name="PlaceHolder 4"/>
          <p:cNvSpPr>
            <a:spLocks noGrp="1"/>
          </p:cNvSpPr>
          <p:nvPr>
            <p:ph type="body"/>
          </p:nvPr>
        </p:nvSpPr>
        <p:spPr>
          <a:xfrm>
            <a:off x="6231600" y="1604520"/>
            <a:ext cx="535428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609480" y="1604520"/>
            <a:ext cx="5354280" cy="3977280"/>
          </a:xfrm>
          <a:prstGeom prst="rect">
            <a:avLst/>
          </a:prstGeom>
        </p:spPr>
        <p:txBody>
          <a:bodyPr bIns="0" lIns="0" rIns="0" tIns="0" wrap="none"/>
          <a:p>
            <a:endParaRPr/>
          </a:p>
        </p:txBody>
      </p:sp>
      <p:sp>
        <p:nvSpPr>
          <p:cNvPr id="85" name="PlaceHolder 3"/>
          <p:cNvSpPr>
            <a:spLocks noGrp="1"/>
          </p:cNvSpPr>
          <p:nvPr>
            <p:ph type="body"/>
          </p:nvPr>
        </p:nvSpPr>
        <p:spPr>
          <a:xfrm>
            <a:off x="6231600" y="1604520"/>
            <a:ext cx="5354280" cy="1896840"/>
          </a:xfrm>
          <a:prstGeom prst="rect">
            <a:avLst/>
          </a:prstGeom>
        </p:spPr>
        <p:txBody>
          <a:bodyPr bIns="0" lIns="0" rIns="0" tIns="0" wrap="none"/>
          <a:p>
            <a:endParaRPr/>
          </a:p>
        </p:txBody>
      </p:sp>
      <p:sp>
        <p:nvSpPr>
          <p:cNvPr id="86" name="PlaceHolder 4"/>
          <p:cNvSpPr>
            <a:spLocks noGrp="1"/>
          </p:cNvSpPr>
          <p:nvPr>
            <p:ph type="body"/>
          </p:nvPr>
        </p:nvSpPr>
        <p:spPr>
          <a:xfrm>
            <a:off x="6231600" y="3681720"/>
            <a:ext cx="535428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88"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89" name="PlaceHolder 3"/>
          <p:cNvSpPr>
            <a:spLocks noGrp="1"/>
          </p:cNvSpPr>
          <p:nvPr>
            <p:ph type="body"/>
          </p:nvPr>
        </p:nvSpPr>
        <p:spPr>
          <a:xfrm>
            <a:off x="6231600" y="1604520"/>
            <a:ext cx="5354280" cy="1896840"/>
          </a:xfrm>
          <a:prstGeom prst="rect">
            <a:avLst/>
          </a:prstGeom>
        </p:spPr>
        <p:txBody>
          <a:bodyPr bIns="0" lIns="0" rIns="0" tIns="0" wrap="none"/>
          <a:p>
            <a:endParaRPr/>
          </a:p>
        </p:txBody>
      </p:sp>
      <p:sp>
        <p:nvSpPr>
          <p:cNvPr id="90" name="PlaceHolder 4"/>
          <p:cNvSpPr>
            <a:spLocks noGrp="1"/>
          </p:cNvSpPr>
          <p:nvPr>
            <p:ph type="body"/>
          </p:nvPr>
        </p:nvSpPr>
        <p:spPr>
          <a:xfrm>
            <a:off x="609480" y="3681720"/>
            <a:ext cx="1097208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609480" y="1604520"/>
            <a:ext cx="10972440" cy="1896840"/>
          </a:xfrm>
          <a:prstGeom prst="rect">
            <a:avLst/>
          </a:prstGeom>
        </p:spPr>
        <p:txBody>
          <a:bodyPr bIns="0" lIns="0" rIns="0" tIns="0" wrap="none"/>
          <a:p>
            <a:endParaRPr/>
          </a:p>
        </p:txBody>
      </p:sp>
      <p:sp>
        <p:nvSpPr>
          <p:cNvPr id="93" name="PlaceHolder 3"/>
          <p:cNvSpPr>
            <a:spLocks noGrp="1"/>
          </p:cNvSpPr>
          <p:nvPr>
            <p:ph type="body"/>
          </p:nvPr>
        </p:nvSpPr>
        <p:spPr>
          <a:xfrm>
            <a:off x="609480" y="3681720"/>
            <a:ext cx="109724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96" name="PlaceHolder 3"/>
          <p:cNvSpPr>
            <a:spLocks noGrp="1"/>
          </p:cNvSpPr>
          <p:nvPr>
            <p:ph type="body"/>
          </p:nvPr>
        </p:nvSpPr>
        <p:spPr>
          <a:xfrm>
            <a:off x="6231600" y="1604520"/>
            <a:ext cx="5354280" cy="1896840"/>
          </a:xfrm>
          <a:prstGeom prst="rect">
            <a:avLst/>
          </a:prstGeom>
        </p:spPr>
        <p:txBody>
          <a:bodyPr bIns="0" lIns="0" rIns="0" tIns="0" wrap="none"/>
          <a:p>
            <a:endParaRPr/>
          </a:p>
        </p:txBody>
      </p:sp>
      <p:sp>
        <p:nvSpPr>
          <p:cNvPr id="97" name="PlaceHolder 4"/>
          <p:cNvSpPr>
            <a:spLocks noGrp="1"/>
          </p:cNvSpPr>
          <p:nvPr>
            <p:ph type="body"/>
          </p:nvPr>
        </p:nvSpPr>
        <p:spPr>
          <a:xfrm>
            <a:off x="6231600" y="3681720"/>
            <a:ext cx="5354280" cy="1896840"/>
          </a:xfrm>
          <a:prstGeom prst="rect">
            <a:avLst/>
          </a:prstGeom>
        </p:spPr>
        <p:txBody>
          <a:bodyPr bIns="0" lIns="0" rIns="0" tIns="0" wrap="none"/>
          <a:p>
            <a:endParaRPr/>
          </a:p>
        </p:txBody>
      </p:sp>
      <p:sp>
        <p:nvSpPr>
          <p:cNvPr id="98" name="PlaceHolder 5"/>
          <p:cNvSpPr>
            <a:spLocks noGrp="1"/>
          </p:cNvSpPr>
          <p:nvPr>
            <p:ph type="body"/>
          </p:nvPr>
        </p:nvSpPr>
        <p:spPr>
          <a:xfrm>
            <a:off x="609480" y="3681720"/>
            <a:ext cx="535428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100"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101" name="PlaceHolder 3"/>
          <p:cNvSpPr>
            <a:spLocks noGrp="1"/>
          </p:cNvSpPr>
          <p:nvPr>
            <p:ph type="body"/>
          </p:nvPr>
        </p:nvSpPr>
        <p:spPr>
          <a:xfrm>
            <a:off x="6231600" y="1604520"/>
            <a:ext cx="535428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609480" y="1604520"/>
            <a:ext cx="5354280" cy="3977280"/>
          </a:xfrm>
          <a:prstGeom prst="rect">
            <a:avLst/>
          </a:prstGeom>
        </p:spPr>
        <p:txBody>
          <a:bodyPr bIns="0" lIns="0" rIns="0" tIns="0" wrap="none"/>
          <a:p>
            <a:endParaRPr/>
          </a:p>
        </p:txBody>
      </p:sp>
      <p:sp>
        <p:nvSpPr>
          <p:cNvPr id="8" name="PlaceHolder 3"/>
          <p:cNvSpPr>
            <a:spLocks noGrp="1"/>
          </p:cNvSpPr>
          <p:nvPr>
            <p:ph type="body"/>
          </p:nvPr>
        </p:nvSpPr>
        <p:spPr>
          <a:xfrm>
            <a:off x="6231600" y="1604520"/>
            <a:ext cx="535428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13" name="PlaceHolder 3"/>
          <p:cNvSpPr>
            <a:spLocks noGrp="1"/>
          </p:cNvSpPr>
          <p:nvPr>
            <p:ph type="body"/>
          </p:nvPr>
        </p:nvSpPr>
        <p:spPr>
          <a:xfrm>
            <a:off x="609480" y="3681720"/>
            <a:ext cx="5354280" cy="1896840"/>
          </a:xfrm>
          <a:prstGeom prst="rect">
            <a:avLst/>
          </a:prstGeom>
        </p:spPr>
        <p:txBody>
          <a:bodyPr bIns="0" lIns="0" rIns="0" tIns="0" wrap="none"/>
          <a:p>
            <a:endParaRPr/>
          </a:p>
        </p:txBody>
      </p:sp>
      <p:sp>
        <p:nvSpPr>
          <p:cNvPr id="14" name="PlaceHolder 4"/>
          <p:cNvSpPr>
            <a:spLocks noGrp="1"/>
          </p:cNvSpPr>
          <p:nvPr>
            <p:ph type="body"/>
          </p:nvPr>
        </p:nvSpPr>
        <p:spPr>
          <a:xfrm>
            <a:off x="6231600" y="1604520"/>
            <a:ext cx="535428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609480" y="1604520"/>
            <a:ext cx="5354280" cy="3977280"/>
          </a:xfrm>
          <a:prstGeom prst="rect">
            <a:avLst/>
          </a:prstGeom>
        </p:spPr>
        <p:txBody>
          <a:bodyPr bIns="0" lIns="0" rIns="0" tIns="0" wrap="none"/>
          <a:p>
            <a:endParaRPr/>
          </a:p>
        </p:txBody>
      </p:sp>
      <p:sp>
        <p:nvSpPr>
          <p:cNvPr id="17" name="PlaceHolder 3"/>
          <p:cNvSpPr>
            <a:spLocks noGrp="1"/>
          </p:cNvSpPr>
          <p:nvPr>
            <p:ph type="body"/>
          </p:nvPr>
        </p:nvSpPr>
        <p:spPr>
          <a:xfrm>
            <a:off x="6231600" y="1604520"/>
            <a:ext cx="5354280" cy="1896840"/>
          </a:xfrm>
          <a:prstGeom prst="rect">
            <a:avLst/>
          </a:prstGeom>
        </p:spPr>
        <p:txBody>
          <a:bodyPr bIns="0" lIns="0" rIns="0" tIns="0" wrap="none"/>
          <a:p>
            <a:endParaRPr/>
          </a:p>
        </p:txBody>
      </p:sp>
      <p:sp>
        <p:nvSpPr>
          <p:cNvPr id="18" name="PlaceHolder 4"/>
          <p:cNvSpPr>
            <a:spLocks noGrp="1"/>
          </p:cNvSpPr>
          <p:nvPr>
            <p:ph type="body"/>
          </p:nvPr>
        </p:nvSpPr>
        <p:spPr>
          <a:xfrm>
            <a:off x="6231600" y="3681720"/>
            <a:ext cx="535428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609480" y="1604520"/>
            <a:ext cx="5354280" cy="1896840"/>
          </a:xfrm>
          <a:prstGeom prst="rect">
            <a:avLst/>
          </a:prstGeom>
        </p:spPr>
        <p:txBody>
          <a:bodyPr bIns="0" lIns="0" rIns="0" tIns="0" wrap="none"/>
          <a:p>
            <a:endParaRPr/>
          </a:p>
        </p:txBody>
      </p:sp>
      <p:sp>
        <p:nvSpPr>
          <p:cNvPr id="21" name="PlaceHolder 3"/>
          <p:cNvSpPr>
            <a:spLocks noGrp="1"/>
          </p:cNvSpPr>
          <p:nvPr>
            <p:ph type="body"/>
          </p:nvPr>
        </p:nvSpPr>
        <p:spPr>
          <a:xfrm>
            <a:off x="6231600" y="1604520"/>
            <a:ext cx="5354280" cy="1896840"/>
          </a:xfrm>
          <a:prstGeom prst="rect">
            <a:avLst/>
          </a:prstGeom>
        </p:spPr>
        <p:txBody>
          <a:bodyPr bIns="0" lIns="0" rIns="0" tIns="0" wrap="none"/>
          <a:p>
            <a:endParaRPr/>
          </a:p>
        </p:txBody>
      </p:sp>
      <p:sp>
        <p:nvSpPr>
          <p:cNvPr id="22" name="PlaceHolder 4"/>
          <p:cNvSpPr>
            <a:spLocks noGrp="1"/>
          </p:cNvSpPr>
          <p:nvPr>
            <p:ph type="body"/>
          </p:nvPr>
        </p:nvSpPr>
        <p:spPr>
          <a:xfrm>
            <a:off x="609480" y="3681720"/>
            <a:ext cx="1097208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5160"/>
          </a:xfrm>
          <a:prstGeom prst="rect">
            <a:avLst/>
          </a:prstGeom>
        </p:spPr>
        <p:txBody>
          <a:bodyPr anchor="ctr" bIns="0" lIns="0" rIns="0" tIns="0" wrap="none"/>
          <a:p>
            <a:r>
              <a:rPr lang="en-IN"/>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bIns="0" lIns="0" rIns="0" tIns="0" wrap="none"/>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anchor="ctr" bIns="0" lIns="0" rIns="0" tIns="0" wrap="none"/>
          <a:p>
            <a:pPr algn="ctr"/>
            <a:r>
              <a:rPr lang="en-IN"/>
              <a:t>Click to edit the title text format</a:t>
            </a:r>
            <a:endParaRPr/>
          </a:p>
        </p:txBody>
      </p:sp>
      <p:sp>
        <p:nvSpPr>
          <p:cNvPr id="35" name="PlaceHolder 2"/>
          <p:cNvSpPr>
            <a:spLocks noGrp="1"/>
          </p:cNvSpPr>
          <p:nvPr>
            <p:ph type="body"/>
          </p:nvPr>
        </p:nvSpPr>
        <p:spPr>
          <a:xfrm>
            <a:off x="609480" y="1604520"/>
            <a:ext cx="10972440" cy="3977280"/>
          </a:xfrm>
          <a:prstGeom prst="rect">
            <a:avLst/>
          </a:prstGeom>
        </p:spPr>
        <p:txBody>
          <a:bodyPr bIns="0" lIns="0" rIns="0" tIns="0" wrap="none"/>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anchor="ctr" bIns="0" lIns="0" rIns="0" tIns="0" wrap="none"/>
          <a:p>
            <a:pPr algn="ctr"/>
            <a:r>
              <a:rPr lang="en-IN"/>
              <a:t>Click to edit the title text format</a:t>
            </a:r>
            <a:endParaRPr/>
          </a:p>
        </p:txBody>
      </p:sp>
      <p:sp>
        <p:nvSpPr>
          <p:cNvPr id="69" name="PlaceHolder 2"/>
          <p:cNvSpPr>
            <a:spLocks noGrp="1"/>
          </p:cNvSpPr>
          <p:nvPr>
            <p:ph type="body"/>
          </p:nvPr>
        </p:nvSpPr>
        <p:spPr>
          <a:xfrm>
            <a:off x="609480" y="1604520"/>
            <a:ext cx="10972440" cy="3977280"/>
          </a:xfrm>
          <a:prstGeom prst="rect">
            <a:avLst/>
          </a:prstGeom>
        </p:spPr>
        <p:txBody>
          <a:bodyPr bIns="0" lIns="0" rIns="0" tIns="0" wrap="none"/>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1523880" y="1122480"/>
            <a:ext cx="9143280" cy="1328040"/>
          </a:xfrm>
          <a:prstGeom prst="rect">
            <a:avLst/>
          </a:prstGeom>
        </p:spPr>
        <p:txBody>
          <a:bodyPr anchor="b" bIns="45000" lIns="90000" rIns="90000" tIns="45000"/>
          <a:p>
            <a:pPr algn="ctr">
              <a:lnSpc>
                <a:spcPct val="100000"/>
              </a:lnSpc>
            </a:pPr>
            <a:r>
              <a:rPr lang="en-IN" sz="4400">
                <a:solidFill>
                  <a:srgbClr val="000000"/>
                </a:solidFill>
                <a:latin typeface="Calibri Light"/>
              </a:rPr>
              <a:t>Interface for finding close matches from translation memory</a:t>
            </a:r>
            <a:endParaRPr/>
          </a:p>
        </p:txBody>
      </p:sp>
      <p:sp>
        <p:nvSpPr>
          <p:cNvPr id="103" name="CustomShape 2"/>
          <p:cNvSpPr/>
          <p:nvPr/>
        </p:nvSpPr>
        <p:spPr>
          <a:xfrm>
            <a:off x="1523880" y="3086280"/>
            <a:ext cx="9143280" cy="2171160"/>
          </a:xfrm>
          <a:prstGeom prst="rect">
            <a:avLst/>
          </a:prstGeom>
        </p:spPr>
        <p:txBody>
          <a:bodyPr bIns="45000" lIns="90000" rIns="90000" tIns="45000"/>
          <a:p>
            <a:pPr algn="ctr">
              <a:lnSpc>
                <a:spcPct val="100000"/>
              </a:lnSpc>
            </a:pPr>
            <a:endParaRPr/>
          </a:p>
          <a:p>
            <a:pPr algn="ctr">
              <a:lnSpc>
                <a:spcPct val="100000"/>
              </a:lnSpc>
            </a:pP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838080" y="365040"/>
            <a:ext cx="10514880" cy="1324800"/>
          </a:xfrm>
          <a:prstGeom prst="rect">
            <a:avLst/>
          </a:prstGeom>
        </p:spPr>
        <p:txBody>
          <a:bodyPr anchor="ctr" bIns="45000" lIns="90000" rIns="90000" tIns="45000"/>
          <a:p>
            <a:pPr>
              <a:lnSpc>
                <a:spcPct val="90000"/>
              </a:lnSpc>
            </a:pPr>
            <a:r>
              <a:rPr lang="en-IN" sz="4400">
                <a:solidFill>
                  <a:srgbClr val="000000"/>
                </a:solidFill>
                <a:latin typeface="Calibri Light"/>
              </a:rPr>
              <a:t>Lesk Algorithm</a:t>
            </a:r>
            <a:endParaRPr/>
          </a:p>
        </p:txBody>
      </p:sp>
      <p:sp>
        <p:nvSpPr>
          <p:cNvPr id="125" name="CustomShape 2"/>
          <p:cNvSpPr/>
          <p:nvPr/>
        </p:nvSpPr>
        <p:spPr>
          <a:xfrm>
            <a:off x="838080" y="1825560"/>
            <a:ext cx="10514880" cy="4350600"/>
          </a:xfrm>
          <a:prstGeom prst="rect">
            <a:avLst/>
          </a:prstGeom>
        </p:spPr>
        <p:txBody>
          <a:bodyPr bIns="45000" lIns="90000" rIns="90000" tIns="45000"/>
          <a:p>
            <a:pPr>
              <a:lnSpc>
                <a:spcPct val="90000"/>
              </a:lnSpc>
            </a:pPr>
            <a:r>
              <a:rPr lang="en-IN" sz="2800">
                <a:solidFill>
                  <a:srgbClr val="000000"/>
                </a:solidFill>
                <a:latin typeface="Calibri"/>
              </a:rPr>
              <a:t>Simple example</a:t>
            </a:r>
            <a:endParaRPr/>
          </a:p>
          <a:p>
            <a:pPr>
              <a:lnSpc>
                <a:spcPct val="90000"/>
              </a:lnSpc>
            </a:pPr>
            <a:r>
              <a:rPr lang="en-IN" sz="2000">
                <a:solidFill>
                  <a:srgbClr val="000000"/>
                </a:solidFill>
                <a:latin typeface="Calibri"/>
              </a:rPr>
              <a:t>PINE </a:t>
            </a:r>
            <a:endParaRPr/>
          </a:p>
          <a:p>
            <a:pPr>
              <a:lnSpc>
                <a:spcPct val="90000"/>
              </a:lnSpc>
            </a:pPr>
            <a:r>
              <a:rPr lang="en-IN" sz="2000">
                <a:solidFill>
                  <a:srgbClr val="000000"/>
                </a:solidFill>
                <a:latin typeface="Calibri"/>
              </a:rPr>
              <a:t>1. kinds of evergreen tree with needle-shaped leaves</a:t>
            </a:r>
            <a:endParaRPr/>
          </a:p>
          <a:p>
            <a:pPr>
              <a:lnSpc>
                <a:spcPct val="90000"/>
              </a:lnSpc>
            </a:pPr>
            <a:r>
              <a:rPr lang="en-IN" sz="2000">
                <a:solidFill>
                  <a:srgbClr val="000000"/>
                </a:solidFill>
                <a:latin typeface="Calibri"/>
              </a:rPr>
              <a:t>2. waste away through sorrow or illness</a:t>
            </a:r>
            <a:endParaRPr/>
          </a:p>
          <a:p>
            <a:pPr>
              <a:lnSpc>
                <a:spcPct val="90000"/>
              </a:lnSpc>
            </a:pPr>
            <a:r>
              <a:rPr lang="en-IN" sz="2000">
                <a:solidFill>
                  <a:srgbClr val="000000"/>
                </a:solidFill>
                <a:latin typeface="Calibri"/>
              </a:rPr>
              <a:t>CONE </a:t>
            </a:r>
            <a:endParaRPr/>
          </a:p>
          <a:p>
            <a:pPr>
              <a:lnSpc>
                <a:spcPct val="90000"/>
              </a:lnSpc>
            </a:pPr>
            <a:r>
              <a:rPr lang="en-IN" sz="2000">
                <a:solidFill>
                  <a:srgbClr val="000000"/>
                </a:solidFill>
                <a:latin typeface="Calibri"/>
              </a:rPr>
              <a:t>1. solid body which narrows to a point</a:t>
            </a:r>
            <a:endParaRPr/>
          </a:p>
          <a:p>
            <a:pPr>
              <a:lnSpc>
                <a:spcPct val="90000"/>
              </a:lnSpc>
            </a:pPr>
            <a:r>
              <a:rPr lang="en-IN" sz="2000">
                <a:solidFill>
                  <a:srgbClr val="000000"/>
                </a:solidFill>
                <a:latin typeface="Calibri"/>
              </a:rPr>
              <a:t>2. something of this shape whether solid or hollow</a:t>
            </a:r>
            <a:endParaRPr/>
          </a:p>
          <a:p>
            <a:pPr>
              <a:lnSpc>
                <a:spcPct val="90000"/>
              </a:lnSpc>
            </a:pPr>
            <a:r>
              <a:rPr lang="en-IN" sz="2000">
                <a:solidFill>
                  <a:srgbClr val="000000"/>
                </a:solidFill>
                <a:latin typeface="Calibri"/>
              </a:rPr>
              <a:t>3. fruit of certain evergreen trees</a:t>
            </a:r>
            <a:endParaRPr/>
          </a:p>
          <a:p>
            <a:pPr>
              <a:lnSpc>
                <a:spcPct val="90000"/>
              </a:lnSpc>
            </a:pPr>
            <a:r>
              <a:rPr lang="en-IN" sz="2800">
                <a:solidFill>
                  <a:srgbClr val="000000"/>
                </a:solidFill>
                <a:latin typeface="Calibri"/>
              </a:rPr>
              <a:t>As can be seen, the best intersection is Pine #1 ⋂ Cone #3 = 2.</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p:spPr>
        <p:txBody>
          <a:bodyPr anchor="ctr" bIns="45000" lIns="90000" rIns="90000" tIns="45000"/>
          <a:p>
            <a:pPr>
              <a:lnSpc>
                <a:spcPct val="90000"/>
              </a:lnSpc>
            </a:pPr>
            <a:r>
              <a:rPr lang="en-IN" sz="4400">
                <a:solidFill>
                  <a:srgbClr val="000000"/>
                </a:solidFill>
                <a:latin typeface="Calibri Light"/>
              </a:rPr>
              <a:t>Results</a:t>
            </a:r>
            <a:endParaRPr/>
          </a:p>
        </p:txBody>
      </p:sp>
      <p:sp>
        <p:nvSpPr>
          <p:cNvPr id="127" name="CustomShape 2"/>
          <p:cNvSpPr/>
          <p:nvPr/>
        </p:nvSpPr>
        <p:spPr>
          <a:xfrm>
            <a:off x="838080" y="1825560"/>
            <a:ext cx="10514880" cy="4350600"/>
          </a:xfrm>
          <a:prstGeom prst="rect">
            <a:avLst/>
          </a:prstGeom>
        </p:spPr>
        <p:txBody>
          <a:bodyPr bIns="45000" lIns="90000" rIns="90000" tIns="45000"/>
          <a:p>
            <a:pPr>
              <a:lnSpc>
                <a:spcPct val="90000"/>
              </a:lnSpc>
            </a:pPr>
            <a:r>
              <a:rPr lang="en-IN" sz="2800">
                <a:solidFill>
                  <a:srgbClr val="000000"/>
                </a:solidFill>
                <a:latin typeface="Calibri"/>
              </a:rPr>
              <a:t>Best match sentences were generated with and without wsd using levenshtein.</a:t>
            </a:r>
            <a:endParaRPr/>
          </a:p>
          <a:p>
            <a:pPr>
              <a:lnSpc>
                <a:spcPct val="90000"/>
              </a:lnSpc>
            </a:pP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838080" y="365040"/>
            <a:ext cx="10514880" cy="1324800"/>
          </a:xfrm>
          <a:prstGeom prst="rect">
            <a:avLst/>
          </a:prstGeom>
        </p:spPr>
        <p:txBody>
          <a:bodyPr anchor="ctr" bIns="45000" lIns="90000" rIns="90000" tIns="45000"/>
          <a:p>
            <a:pPr algn="ctr">
              <a:lnSpc>
                <a:spcPct val="100000"/>
              </a:lnSpc>
            </a:pPr>
            <a:r>
              <a:rPr lang="en-IN" sz="4400">
                <a:solidFill>
                  <a:srgbClr val="000000"/>
                </a:solidFill>
                <a:latin typeface="Calibri Light"/>
              </a:rPr>
              <a:t>Thank You</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p:spPr>
        <p:txBody>
          <a:bodyPr anchor="ctr" bIns="45000" lIns="90000" rIns="90000" tIns="45000"/>
          <a:p>
            <a:pPr>
              <a:lnSpc>
                <a:spcPct val="90000"/>
              </a:lnSpc>
            </a:pPr>
            <a:r>
              <a:rPr lang="en-IN" sz="4400">
                <a:solidFill>
                  <a:srgbClr val="000000"/>
                </a:solidFill>
                <a:latin typeface="Calibri Light"/>
              </a:rPr>
              <a:t>Objective</a:t>
            </a:r>
            <a:endParaRPr/>
          </a:p>
        </p:txBody>
      </p:sp>
      <p:sp>
        <p:nvSpPr>
          <p:cNvPr id="105" name="CustomShape 2"/>
          <p:cNvSpPr/>
          <p:nvPr/>
        </p:nvSpPr>
        <p:spPr>
          <a:xfrm>
            <a:off x="838080" y="1825560"/>
            <a:ext cx="10514880" cy="4350600"/>
          </a:xfrm>
          <a:prstGeom prst="rect">
            <a:avLst/>
          </a:prstGeom>
        </p:spPr>
        <p:txBody>
          <a:bodyPr bIns="45000" lIns="90000" rIns="90000" tIns="45000"/>
          <a:p>
            <a:pPr>
              <a:lnSpc>
                <a:spcPct val="90000"/>
              </a:lnSpc>
              <a:buFont typeface="Arial"/>
              <a:buChar char="•"/>
            </a:pPr>
            <a:r>
              <a:rPr lang="en-IN" sz="2800">
                <a:solidFill>
                  <a:srgbClr val="000000"/>
                </a:solidFill>
                <a:latin typeface="Calibri"/>
              </a:rPr>
              <a:t>The goal of this project is to find the closest match for a sentence in a translation database.</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839880" y="457200"/>
            <a:ext cx="3931560" cy="1599480"/>
          </a:xfrm>
          <a:prstGeom prst="rect">
            <a:avLst/>
          </a:prstGeom>
        </p:spPr>
        <p:txBody>
          <a:bodyPr anchor="b" bIns="45000" lIns="90000" rIns="90000" tIns="45000"/>
          <a:p>
            <a:pPr>
              <a:lnSpc>
                <a:spcPct val="100000"/>
              </a:lnSpc>
            </a:pPr>
            <a:r>
              <a:rPr lang="en-IN" sz="3200">
                <a:solidFill>
                  <a:srgbClr val="000000"/>
                </a:solidFill>
                <a:latin typeface="Calibri Light"/>
              </a:rPr>
              <a:t>Levenshtein distance</a:t>
            </a:r>
            <a:endParaRPr/>
          </a:p>
        </p:txBody>
      </p:sp>
      <p:sp>
        <p:nvSpPr>
          <p:cNvPr id="107" name="CustomShape 2"/>
          <p:cNvSpPr/>
          <p:nvPr/>
        </p:nvSpPr>
        <p:spPr>
          <a:xfrm>
            <a:off x="5183280" y="987480"/>
            <a:ext cx="6171480" cy="4872960"/>
          </a:xfrm>
          <a:prstGeom prst="rect">
            <a:avLst/>
          </a:prstGeom>
        </p:spPr>
        <p:txBody>
          <a:bodyPr bIns="45000" lIns="90000" rIns="90000" tIns="45000"/>
          <a:p>
            <a:pPr>
              <a:lnSpc>
                <a:spcPct val="100000"/>
              </a:lnSpc>
              <a:buFont typeface="Arial"/>
              <a:buChar char="•"/>
            </a:pPr>
            <a:r>
              <a:rPr lang="en-IN" sz="3200">
                <a:solidFill>
                  <a:srgbClr val="000000"/>
                </a:solidFill>
                <a:latin typeface="Calibri"/>
              </a:rPr>
              <a:t>Distance between the two sentences to compute their similarity</a:t>
            </a:r>
            <a:endParaRPr/>
          </a:p>
          <a:p>
            <a:pPr>
              <a:lnSpc>
                <a:spcPct val="100000"/>
              </a:lnSpc>
              <a:buFont typeface="Arial"/>
              <a:buChar char="•"/>
            </a:pPr>
            <a:r>
              <a:rPr lang="en-IN" sz="3200">
                <a:solidFill>
                  <a:srgbClr val="000000"/>
                </a:solidFill>
                <a:latin typeface="Calibri"/>
              </a:rPr>
              <a:t>=&gt; Get top sentences having minimum distance</a:t>
            </a:r>
            <a:endParaRPr/>
          </a:p>
        </p:txBody>
      </p:sp>
      <p:sp>
        <p:nvSpPr>
          <p:cNvPr id="108" name="CustomShape 3"/>
          <p:cNvSpPr/>
          <p:nvPr/>
        </p:nvSpPr>
        <p:spPr>
          <a:xfrm>
            <a:off x="839880" y="12754080"/>
            <a:ext cx="3535200" cy="5820480"/>
          </a:xfrm>
          <a:prstGeom prst="rect">
            <a:avLst/>
          </a:prstGeom>
        </p:spPr>
      </p:sp>
      <p:pic>
        <p:nvPicPr>
          <p:cNvPr descr="" id="109" name="Picture 8"/>
          <p:cNvPicPr/>
          <p:nvPr/>
        </p:nvPicPr>
        <p:blipFill>
          <a:blip r:embed="rId1"/>
          <a:stretch>
            <a:fillRect/>
          </a:stretch>
        </p:blipFill>
        <p:spPr>
          <a:xfrm>
            <a:off x="155520" y="2997360"/>
            <a:ext cx="5027040" cy="1447200"/>
          </a:xfrm>
          <a:prstGeom prst="rect">
            <a:avLst/>
          </a:prstGeom>
        </p:spPr>
      </p:pic>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839880" y="457200"/>
            <a:ext cx="3931560" cy="1599480"/>
          </a:xfrm>
          <a:prstGeom prst="rect">
            <a:avLst/>
          </a:prstGeom>
        </p:spPr>
        <p:txBody>
          <a:bodyPr anchor="b" bIns="45000" lIns="90000" rIns="90000" tIns="45000"/>
          <a:p>
            <a:pPr>
              <a:lnSpc>
                <a:spcPct val="100000"/>
              </a:lnSpc>
            </a:pPr>
            <a:r>
              <a:rPr lang="en-IN" sz="3200">
                <a:solidFill>
                  <a:srgbClr val="000000"/>
                </a:solidFill>
                <a:latin typeface="Calibri Light"/>
              </a:rPr>
              <a:t>Levenshtein distance</a:t>
            </a:r>
            <a:endParaRPr/>
          </a:p>
        </p:txBody>
      </p:sp>
      <p:sp>
        <p:nvSpPr>
          <p:cNvPr id="111" name="CustomShape 2"/>
          <p:cNvSpPr/>
          <p:nvPr/>
        </p:nvSpPr>
        <p:spPr>
          <a:xfrm>
            <a:off x="5132520" y="1008000"/>
            <a:ext cx="6171480" cy="4872960"/>
          </a:xfrm>
          <a:prstGeom prst="rect">
            <a:avLst/>
          </a:prstGeom>
        </p:spPr>
        <p:txBody>
          <a:bodyPr bIns="45000" lIns="90000" rIns="90000" tIns="45000"/>
          <a:p>
            <a:pPr>
              <a:lnSpc>
                <a:spcPct val="100000"/>
              </a:lnSpc>
            </a:pPr>
            <a:r>
              <a:rPr lang="en-IN" sz="3200">
                <a:solidFill>
                  <a:srgbClr val="000000"/>
                </a:solidFill>
                <a:latin typeface="Calibri"/>
              </a:rPr>
              <a:t>Drawback of levenshtein distance</a:t>
            </a:r>
            <a:endParaRPr/>
          </a:p>
          <a:p>
            <a:pPr lvl="1">
              <a:lnSpc>
                <a:spcPct val="100000"/>
              </a:lnSpc>
              <a:buSzPct val="25000"/>
              <a:buFont typeface="StarSymbol"/>
              <a:buChar char=""/>
            </a:pPr>
            <a:r>
              <a:rPr lang="en-IN" sz="2800">
                <a:solidFill>
                  <a:srgbClr val="000000"/>
                </a:solidFill>
                <a:latin typeface="Calibri"/>
              </a:rPr>
              <a:t>Huge time complexity if we calculate for each pair of sentences</a:t>
            </a:r>
            <a:endParaRPr/>
          </a:p>
          <a:p>
            <a:pPr>
              <a:lnSpc>
                <a:spcPct val="100000"/>
              </a:lnSpc>
              <a:buFont typeface="Arial"/>
              <a:buChar char="•"/>
            </a:pPr>
            <a:r>
              <a:rPr lang="en-IN" sz="3200">
                <a:solidFill>
                  <a:srgbClr val="000000"/>
                </a:solidFill>
                <a:latin typeface="Calibri"/>
              </a:rPr>
              <a:t>Idea is to reduce the search space using an IR engine</a:t>
            </a:r>
            <a:endParaRPr/>
          </a:p>
        </p:txBody>
      </p:sp>
      <p:sp>
        <p:nvSpPr>
          <p:cNvPr id="112" name="CustomShape 3"/>
          <p:cNvSpPr/>
          <p:nvPr/>
        </p:nvSpPr>
        <p:spPr>
          <a:xfrm>
            <a:off x="839880" y="12754080"/>
            <a:ext cx="3535200" cy="5820480"/>
          </a:xfrm>
          <a:prstGeom prst="rect">
            <a:avLst/>
          </a:prstGeom>
        </p:spPr>
      </p:sp>
      <p:pic>
        <p:nvPicPr>
          <p:cNvPr descr="" id="113" name="Picture 8"/>
          <p:cNvPicPr/>
          <p:nvPr/>
        </p:nvPicPr>
        <p:blipFill>
          <a:blip r:embed="rId1"/>
          <a:stretch>
            <a:fillRect/>
          </a:stretch>
        </p:blipFill>
        <p:spPr>
          <a:xfrm>
            <a:off x="155520" y="2997360"/>
            <a:ext cx="5027040" cy="1447200"/>
          </a:xfrm>
          <a:prstGeom prst="rect">
            <a:avLst/>
          </a:prstGeom>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p:spPr>
        <p:txBody>
          <a:bodyPr anchor="ctr" bIns="45000" lIns="90000" rIns="90000" tIns="45000"/>
          <a:p>
            <a:pPr>
              <a:lnSpc>
                <a:spcPct val="90000"/>
              </a:lnSpc>
            </a:pPr>
            <a:r>
              <a:rPr lang="en-IN" sz="4400">
                <a:solidFill>
                  <a:srgbClr val="000000"/>
                </a:solidFill>
                <a:latin typeface="Calibri Light"/>
              </a:rPr>
              <a:t>IR Engine</a:t>
            </a:r>
            <a:endParaRPr/>
          </a:p>
        </p:txBody>
      </p:sp>
      <p:sp>
        <p:nvSpPr>
          <p:cNvPr id="115" name="CustomShape 2"/>
          <p:cNvSpPr/>
          <p:nvPr/>
        </p:nvSpPr>
        <p:spPr>
          <a:xfrm>
            <a:off x="838080" y="1825560"/>
            <a:ext cx="10514880" cy="4350600"/>
          </a:xfrm>
          <a:prstGeom prst="rect">
            <a:avLst/>
          </a:prstGeom>
        </p:spPr>
        <p:txBody>
          <a:bodyPr bIns="45000" lIns="90000" rIns="90000" tIns="45000"/>
          <a:p>
            <a:pPr>
              <a:lnSpc>
                <a:spcPct val="90000"/>
              </a:lnSpc>
              <a:buFont typeface="Arial"/>
              <a:buChar char="•"/>
            </a:pPr>
            <a:r>
              <a:rPr lang="en-IN" sz="2800">
                <a:solidFill>
                  <a:srgbClr val="000000"/>
                </a:solidFill>
                <a:latin typeface="Calibri"/>
              </a:rPr>
              <a:t>We use python’s WHOOSH library which provides an IR engine for our task.</a:t>
            </a:r>
            <a:endParaRPr/>
          </a:p>
          <a:p>
            <a:pPr>
              <a:lnSpc>
                <a:spcPct val="90000"/>
              </a:lnSpc>
              <a:buFont typeface="Arial"/>
              <a:buChar char="•"/>
            </a:pPr>
            <a:r>
              <a:rPr lang="en-IN" sz="2800">
                <a:solidFill>
                  <a:srgbClr val="000000"/>
                </a:solidFill>
                <a:latin typeface="Calibri"/>
              </a:rPr>
              <a:t>We index all the translational sentences.</a:t>
            </a:r>
            <a:endParaRPr/>
          </a:p>
          <a:p>
            <a:pPr>
              <a:lnSpc>
                <a:spcPct val="90000"/>
              </a:lnSpc>
              <a:buFont typeface="Arial"/>
              <a:buChar char="•"/>
            </a:pPr>
            <a:r>
              <a:rPr lang="en-IN" sz="2800">
                <a:solidFill>
                  <a:srgbClr val="000000"/>
                </a:solidFill>
                <a:latin typeface="Calibri"/>
              </a:rPr>
              <a:t>We use our input sentence as the query to the IR engine.</a:t>
            </a:r>
            <a:endParaRPr/>
          </a:p>
          <a:p>
            <a:pPr>
              <a:lnSpc>
                <a:spcPct val="90000"/>
              </a:lnSpc>
              <a:buFont typeface="Arial"/>
              <a:buChar char="•"/>
            </a:pPr>
            <a:r>
              <a:rPr lang="en-IN" sz="2800">
                <a:solidFill>
                  <a:srgbClr val="000000"/>
                </a:solidFill>
                <a:latin typeface="Calibri"/>
              </a:rPr>
              <a:t>The words in the input sentence are ORed as query to get results from IR engine.</a:t>
            </a:r>
            <a:endParaRPr/>
          </a:p>
          <a:p>
            <a:pPr>
              <a:lnSpc>
                <a:spcPct val="90000"/>
              </a:lnSpc>
              <a:buFont typeface="Arial"/>
              <a:buChar char="•"/>
            </a:pPr>
            <a:r>
              <a:rPr lang="en-IN" sz="2800">
                <a:solidFill>
                  <a:srgbClr val="000000"/>
                </a:solidFill>
                <a:latin typeface="Calibri"/>
              </a:rPr>
              <a:t>The results returned are then passed to the levenshtein distance calculator to get the better ranking of results.</a:t>
            </a: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p:spPr>
        <p:txBody>
          <a:bodyPr anchor="ctr" bIns="45000" lIns="90000" rIns="90000" tIns="45000"/>
          <a:p>
            <a:pPr>
              <a:lnSpc>
                <a:spcPct val="90000"/>
              </a:lnSpc>
            </a:pPr>
            <a:r>
              <a:rPr lang="en-IN" sz="4400">
                <a:solidFill>
                  <a:srgbClr val="000000"/>
                </a:solidFill>
                <a:latin typeface="Calibri Light"/>
              </a:rPr>
              <a:t>Improving matches using semantic similarity</a:t>
            </a:r>
            <a:endParaRPr/>
          </a:p>
        </p:txBody>
      </p:sp>
      <p:sp>
        <p:nvSpPr>
          <p:cNvPr id="117" name="CustomShape 2"/>
          <p:cNvSpPr/>
          <p:nvPr/>
        </p:nvSpPr>
        <p:spPr>
          <a:xfrm>
            <a:off x="838080" y="1825560"/>
            <a:ext cx="10514880" cy="4350600"/>
          </a:xfrm>
          <a:prstGeom prst="rect">
            <a:avLst/>
          </a:prstGeom>
        </p:spPr>
        <p:txBody>
          <a:bodyPr bIns="45000" lIns="90000" rIns="90000" tIns="45000"/>
          <a:p>
            <a:pPr>
              <a:lnSpc>
                <a:spcPct val="90000"/>
              </a:lnSpc>
              <a:buFont typeface="Arial"/>
              <a:buChar char="•"/>
            </a:pPr>
            <a:r>
              <a:rPr lang="en-IN" sz="2800">
                <a:solidFill>
                  <a:srgbClr val="000000"/>
                </a:solidFill>
                <a:latin typeface="Calibri"/>
              </a:rPr>
              <a:t>During levenshtein distance calculation, even though the words match but they may not be of same sense.</a:t>
            </a:r>
            <a:endParaRPr/>
          </a:p>
          <a:p>
            <a:pPr>
              <a:lnSpc>
                <a:spcPct val="90000"/>
              </a:lnSpc>
              <a:buFont typeface="Arial"/>
              <a:buChar char="•"/>
            </a:pPr>
            <a:r>
              <a:rPr lang="en-IN" sz="2800">
                <a:solidFill>
                  <a:srgbClr val="000000"/>
                </a:solidFill>
                <a:latin typeface="Calibri"/>
              </a:rPr>
              <a:t>So we use word sense disambiguation to find if both words are actually same or not.</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p:spPr>
        <p:txBody>
          <a:bodyPr anchor="ctr" bIns="45000" lIns="90000" rIns="90000" tIns="45000"/>
          <a:p>
            <a:pPr>
              <a:lnSpc>
                <a:spcPct val="90000"/>
              </a:lnSpc>
            </a:pPr>
            <a:r>
              <a:rPr lang="en-IN" sz="4400">
                <a:solidFill>
                  <a:srgbClr val="000000"/>
                </a:solidFill>
                <a:latin typeface="Calibri Light"/>
              </a:rPr>
              <a:t>Word Sense Disambiguation</a:t>
            </a:r>
            <a:endParaRPr/>
          </a:p>
        </p:txBody>
      </p:sp>
      <p:sp>
        <p:nvSpPr>
          <p:cNvPr id="119" name="CustomShape 2"/>
          <p:cNvSpPr/>
          <p:nvPr/>
        </p:nvSpPr>
        <p:spPr>
          <a:xfrm>
            <a:off x="838080" y="1825560"/>
            <a:ext cx="10514880" cy="4350600"/>
          </a:xfrm>
          <a:prstGeom prst="rect">
            <a:avLst/>
          </a:prstGeom>
        </p:spPr>
        <p:txBody>
          <a:bodyPr bIns="45000" lIns="90000" rIns="90000" tIns="45000"/>
          <a:p>
            <a:pPr>
              <a:lnSpc>
                <a:spcPct val="90000"/>
              </a:lnSpc>
              <a:buSzPct val="25000"/>
              <a:buFont typeface="StarSymbol"/>
              <a:buChar char="l"/>
            </a:pPr>
            <a:r>
              <a:rPr lang="en-IN" sz="2800">
                <a:solidFill>
                  <a:srgbClr val="000000"/>
                </a:solidFill>
                <a:latin typeface="Calibri"/>
              </a:rPr>
              <a:t>word-sense disambiguation (WSD) is an open problem of natural language processing, which governs the process of identifying which sense of a word (i.e. meaning) is used in a sentence, when the word has multiple meanings. </a:t>
            </a:r>
            <a:endParaRPr/>
          </a:p>
          <a:p>
            <a:pPr>
              <a:lnSpc>
                <a:spcPct val="90000"/>
              </a:lnSpc>
              <a:buSzPct val="25000"/>
              <a:buFont typeface="StarSymbol"/>
              <a:buChar char="l"/>
            </a:pPr>
            <a:r>
              <a:rPr lang="en-IN" sz="2800">
                <a:solidFill>
                  <a:srgbClr val="000000"/>
                </a:solidFill>
                <a:latin typeface="Calibri"/>
              </a:rPr>
              <a:t>For wsd, The Lesk algorithm is used which is a seminal dictionary-based method. </a:t>
            </a:r>
            <a:endParaRPr/>
          </a:p>
        </p:txBody>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p:spPr>
        <p:txBody>
          <a:bodyPr anchor="ctr" bIns="45000" lIns="90000" rIns="90000" tIns="45000"/>
          <a:p>
            <a:pPr>
              <a:lnSpc>
                <a:spcPct val="90000"/>
              </a:lnSpc>
            </a:pPr>
            <a:r>
              <a:rPr lang="en-IN" sz="4400">
                <a:solidFill>
                  <a:srgbClr val="000000"/>
                </a:solidFill>
                <a:latin typeface="Calibri Light"/>
              </a:rPr>
              <a:t>Lesk Algorithm</a:t>
            </a:r>
            <a:endParaRPr/>
          </a:p>
        </p:txBody>
      </p:sp>
      <p:sp>
        <p:nvSpPr>
          <p:cNvPr id="121" name="CustomShape 2"/>
          <p:cNvSpPr/>
          <p:nvPr/>
        </p:nvSpPr>
        <p:spPr>
          <a:xfrm>
            <a:off x="838080" y="1825560"/>
            <a:ext cx="10514880" cy="4350600"/>
          </a:xfrm>
          <a:prstGeom prst="rect">
            <a:avLst/>
          </a:prstGeom>
        </p:spPr>
        <p:txBody>
          <a:bodyPr bIns="45000" lIns="90000" rIns="90000" tIns="45000"/>
          <a:p>
            <a:pPr>
              <a:lnSpc>
                <a:spcPct val="90000"/>
              </a:lnSpc>
              <a:buSzPct val="25000"/>
              <a:buFont typeface="StarSymbol"/>
              <a:buChar char="l"/>
            </a:pPr>
            <a:r>
              <a:rPr lang="en-IN" sz="2800">
                <a:solidFill>
                  <a:srgbClr val="000000"/>
                </a:solidFill>
                <a:latin typeface="Calibri"/>
              </a:rPr>
              <a:t>introduced by Michael E. Lesk in 1986. [1]</a:t>
            </a:r>
            <a:endParaRPr/>
          </a:p>
          <a:p>
            <a:pPr>
              <a:lnSpc>
                <a:spcPct val="90000"/>
              </a:lnSpc>
              <a:buSzPct val="25000"/>
              <a:buFont typeface="StarSymbol"/>
              <a:buChar char="l"/>
            </a:pPr>
            <a:r>
              <a:rPr lang="en-IN" sz="2800">
                <a:solidFill>
                  <a:srgbClr val="000000"/>
                </a:solidFill>
                <a:latin typeface="Calibri"/>
              </a:rPr>
              <a:t>The Lesk algorithm is based on the assumption that words in a given "neighborhood" (section of text) will tend to share a common topic. </a:t>
            </a:r>
            <a:endParaRPr/>
          </a:p>
          <a:p>
            <a:pPr>
              <a:lnSpc>
                <a:spcPct val="90000"/>
              </a:lnSpc>
              <a:buSzPct val="25000"/>
              <a:buFont typeface="StarSymbol"/>
              <a:buChar char="l"/>
            </a:pPr>
            <a:r>
              <a:rPr lang="en-IN" sz="2800">
                <a:solidFill>
                  <a:srgbClr val="000000"/>
                </a:solidFill>
                <a:latin typeface="Calibri"/>
              </a:rPr>
              <a:t>A simplified version of the Lesk algorithm is to compare the dictionary definition of an ambiguous word with the terms contained in its neighborhood.</a:t>
            </a:r>
            <a:endParaRPr/>
          </a:p>
          <a:p>
            <a:pPr>
              <a:lnSpc>
                <a:spcPct val="90000"/>
              </a:lnSpc>
              <a:buSzPct val="25000"/>
              <a:buFont typeface="StarSymbol"/>
              <a:buChar char="l"/>
            </a:pPr>
            <a:r>
              <a:rPr lang="en-IN" sz="2800">
                <a:solidFill>
                  <a:srgbClr val="000000"/>
                </a:solidFill>
                <a:latin typeface="Calibri"/>
              </a:rPr>
              <a:t> </a:t>
            </a:r>
            <a:r>
              <a:rPr lang="en-IN" sz="2800">
                <a:solidFill>
                  <a:srgbClr val="000000"/>
                </a:solidFill>
                <a:latin typeface="Calibri"/>
              </a:rPr>
              <a:t>Versions have been adapted to use WordNet 3.0</a:t>
            </a:r>
            <a:endParaRPr/>
          </a:p>
          <a:p>
            <a:pPr>
              <a:lnSpc>
                <a:spcPct val="90000"/>
              </a:lnSpc>
            </a:pPr>
            <a:endParaRPr/>
          </a:p>
        </p:txBody>
      </p:sp>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p:spPr>
        <p:txBody>
          <a:bodyPr anchor="ctr" bIns="45000" lIns="90000" rIns="90000" tIns="45000"/>
          <a:p>
            <a:pPr>
              <a:lnSpc>
                <a:spcPct val="90000"/>
              </a:lnSpc>
            </a:pPr>
            <a:r>
              <a:rPr lang="en-IN" sz="4400">
                <a:solidFill>
                  <a:srgbClr val="000000"/>
                </a:solidFill>
                <a:latin typeface="Calibri Light"/>
              </a:rPr>
              <a:t>Lesk Algorithm</a:t>
            </a:r>
            <a:endParaRPr/>
          </a:p>
        </p:txBody>
      </p:sp>
      <p:sp>
        <p:nvSpPr>
          <p:cNvPr id="123" name="CustomShape 2"/>
          <p:cNvSpPr/>
          <p:nvPr/>
        </p:nvSpPr>
        <p:spPr>
          <a:xfrm>
            <a:off x="838080" y="1825560"/>
            <a:ext cx="10514880" cy="4350600"/>
          </a:xfrm>
          <a:prstGeom prst="rect">
            <a:avLst/>
          </a:prstGeom>
        </p:spPr>
        <p:txBody>
          <a:bodyPr bIns="45000" lIns="90000" rIns="90000" tIns="45000"/>
          <a:p>
            <a:pPr>
              <a:lnSpc>
                <a:spcPct val="90000"/>
              </a:lnSpc>
              <a:buSzPct val="25000"/>
              <a:buFont typeface="StarSymbol"/>
              <a:buChar char=""/>
            </a:pPr>
            <a:r>
              <a:rPr lang="en-IN" sz="2800">
                <a:solidFill>
                  <a:srgbClr val="000000"/>
                </a:solidFill>
                <a:latin typeface="Calibri"/>
              </a:rPr>
              <a:t> </a:t>
            </a:r>
            <a:r>
              <a:rPr lang="en-IN" sz="2800">
                <a:solidFill>
                  <a:srgbClr val="000000"/>
                </a:solidFill>
                <a:latin typeface="Calibri"/>
              </a:rPr>
              <a:t>Implementation looks like this:</a:t>
            </a:r>
            <a:endParaRPr/>
          </a:p>
          <a:p>
            <a:pPr>
              <a:lnSpc>
                <a:spcPct val="90000"/>
              </a:lnSpc>
              <a:buSzPct val="25000"/>
              <a:buFont typeface="StarSymbol"/>
              <a:buChar char=""/>
            </a:pPr>
            <a:r>
              <a:rPr lang="en-IN" sz="2800">
                <a:solidFill>
                  <a:srgbClr val="000000"/>
                </a:solidFill>
                <a:latin typeface="Calibri"/>
              </a:rPr>
              <a:t> </a:t>
            </a:r>
            <a:r>
              <a:rPr lang="en-IN" sz="2800">
                <a:solidFill>
                  <a:srgbClr val="000000"/>
                </a:solidFill>
                <a:latin typeface="Calibri"/>
              </a:rPr>
              <a:t>For every sense of the word being disambiguated one should count the amount of words that are in both neighborhood of that word and in the definition of each sense in a dictionary</a:t>
            </a:r>
            <a:endParaRPr/>
          </a:p>
          <a:p>
            <a:pPr>
              <a:lnSpc>
                <a:spcPct val="90000"/>
              </a:lnSpc>
              <a:buSzPct val="25000"/>
              <a:buFont typeface="StarSymbol"/>
              <a:buChar char=""/>
            </a:pPr>
            <a:r>
              <a:rPr lang="en-IN" sz="2800">
                <a:solidFill>
                  <a:srgbClr val="000000"/>
                </a:solidFill>
                <a:latin typeface="Calibri"/>
              </a:rPr>
              <a:t>The sense that is to be chosen is the sense which has the biggest number of this count</a:t>
            </a:r>
            <a:endParaRPr/>
          </a:p>
          <a:p>
            <a:pPr>
              <a:lnSpc>
                <a:spcPct val="90000"/>
              </a:lnSpc>
            </a:pPr>
            <a:endParaRPr/>
          </a:p>
        </p:txBody>
      </p:sp>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