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2330EE-5DA4-43E1-A0A8-B6FE99E218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Analysis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71E25B-EE4A-45C9-AE8D-DA84B0F74E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7/21/22 7:42:23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59A9DB2-76A5-4337-BAA0-873B948CD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2022-07-21T14:42:23Z</dcterms:created>
  <dcterms:modified xsi:type="dcterms:W3CDTF">2022-07-21T14:42:23Z</dcterms:modified>
</cp:coreProperties>
</file>