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604"/>
  </p:normalViewPr>
  <p:slideViewPr>
    <p:cSldViewPr snapToGrid="0" snapToObjects="1">
      <p:cViewPr>
        <p:scale>
          <a:sx n="75" d="100"/>
          <a:sy n="75" d="100"/>
        </p:scale>
        <p:origin x="259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74F6-92E2-2E4A-8A64-A8A406A9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EA486-32C8-074E-8157-90EF5189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2FB3-2204-0C48-BD80-EDBBFE5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C24C-059E-724C-A098-01B87147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B9779-B6F5-E242-A4CA-EFBA72AD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383-46F1-A147-A335-76EEC89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D9803-5CC5-4C4C-AA40-27EBDCA0C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EE56-50F8-1B43-AB71-8E928D60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500E-3479-5641-8A57-B6345249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6678-61B1-5447-B6F7-AB4CEBFD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BD305-4947-ED48-942A-01D05FBD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F774-3017-F143-81FC-3B86E680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BCC3-86D3-D044-8552-DDFCB364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69F5-677E-AA42-8011-4069B3E0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F22E-4EE4-1843-A5A7-9B2E907E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5300-F7B6-C34D-9C65-18B3A98C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37CF-B14C-D04F-B3DD-3DCACB0B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2F49-18AA-A14E-8197-4D187582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BCC7-13DB-5342-8824-70351C5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A16A-731F-4644-9454-A223B8B2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A66-3E77-1B46-9576-6CDE953F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1A4C-E8A2-C646-AC40-871107CE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8893-E952-A342-A1F2-B51CB204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9C8D-02D1-804C-A148-FED95F06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8587-89AC-814C-A3BD-9D3F845C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8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5E07-1FD6-884A-BB58-0DE03262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7CD9-A701-E64B-9B1A-4BDD1F588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4BF0E-6E2E-9446-B95D-D2C3BA00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422C6-060E-194D-A4E6-0CA20048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86FB4-BADE-3748-A253-699EC63D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0468D-2D3E-5B43-9807-E1397E28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CCA6-F0D6-CA45-9E7C-5AFE41D1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1265-D4C5-D84E-8853-0959EECE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8B437-2B47-9849-88F0-745ABE46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96B3F-C2DE-F146-87C6-87CD02E2A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AD254-D540-C047-8915-E034FD87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FA2A1-6D94-9D4F-BF41-44014C70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CFACC-A1D1-2F40-B860-B198B476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1141-A78E-174E-8993-4AFCB4C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50F1-0ED7-AC41-B5E1-573B15F0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CEDAB-E697-564A-8314-AD0F2AC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83312-A197-1747-80B0-3D1A43E6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71AE1-4446-1942-875C-1363CF84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E543B-3E84-3448-BDB9-F1C63103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B1DD4-244A-5946-95F3-61EADF1D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3BD9-8C8C-1744-BA4E-8325833B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8374-E087-8549-8225-340CAB81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E2DA-5EA4-1A40-BE7D-E10052C8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649C-6D92-0A41-8161-3E1411F1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243F-41E2-3840-9ACE-E7D870AB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2E1B-A2EE-F647-806B-0ED44295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7CF2-079B-794A-A9CF-DE915528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D956-A9C5-C64E-80D7-CD03882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1620-C750-604D-BF20-9881A245E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CB7C8-438E-5D4D-BDD5-1E320ED2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5241-EC03-F84A-B27B-385A2777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B396-4CEC-A64A-A51C-8255801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55BA-5F2F-8D4F-A3D0-7227F7A0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A977E-A7B9-0940-B368-F3B73722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0F1BC-95CB-7743-ADEF-6D7269BF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B3C33-3858-F74B-BF95-6B090213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9799-A0B1-5745-82CD-4516157FFB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DA62-BB44-454F-AFDB-E495E8A19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A00F-72DE-974B-B8F1-ABF22F641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353474" y="90"/>
            <a:ext cx="133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65314" y="2985942"/>
            <a:ext cx="211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830086" y="2985942"/>
            <a:ext cx="13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11746" y="-2182"/>
            <a:ext cx="1616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144617" y="408"/>
            <a:ext cx="175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642803" y="-5376"/>
            <a:ext cx="175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809049" y="13034"/>
            <a:ext cx="212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D1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287779" y="2978740"/>
            <a:ext cx="1616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228500" y="2978739"/>
            <a:ext cx="247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809049" y="2978738"/>
            <a:ext cx="212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514498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886330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258162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636279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514498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886330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258162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636279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F7D943-09DE-2C46-ACA9-6896F607A307}"/>
              </a:ext>
            </a:extLst>
          </p:cNvPr>
          <p:cNvSpPr/>
          <p:nvPr/>
        </p:nvSpPr>
        <p:spPr>
          <a:xfrm>
            <a:off x="514498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517231-969F-AB45-9E5B-2EA09F6023A3}"/>
              </a:ext>
            </a:extLst>
          </p:cNvPr>
          <p:cNvSpPr/>
          <p:nvPr/>
        </p:nvSpPr>
        <p:spPr>
          <a:xfrm>
            <a:off x="886330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ADA152-7AAD-AD47-A5EC-714344C38817}"/>
              </a:ext>
            </a:extLst>
          </p:cNvPr>
          <p:cNvSpPr/>
          <p:nvPr/>
        </p:nvSpPr>
        <p:spPr>
          <a:xfrm>
            <a:off x="1258162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28A87D-EF2C-F142-AD9C-427716C78E04}"/>
              </a:ext>
            </a:extLst>
          </p:cNvPr>
          <p:cNvSpPr/>
          <p:nvPr/>
        </p:nvSpPr>
        <p:spPr>
          <a:xfrm>
            <a:off x="1636279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5E8BFED-36E4-2146-A1F9-A7251352866D}"/>
              </a:ext>
            </a:extLst>
          </p:cNvPr>
          <p:cNvSpPr/>
          <p:nvPr/>
        </p:nvSpPr>
        <p:spPr>
          <a:xfrm>
            <a:off x="514498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8B2335-4D50-7147-A75E-1355507EB763}"/>
              </a:ext>
            </a:extLst>
          </p:cNvPr>
          <p:cNvSpPr/>
          <p:nvPr/>
        </p:nvSpPr>
        <p:spPr>
          <a:xfrm>
            <a:off x="886330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465032-6E21-6B45-A552-EDEBFFFB9E5E}"/>
              </a:ext>
            </a:extLst>
          </p:cNvPr>
          <p:cNvSpPr/>
          <p:nvPr/>
        </p:nvSpPr>
        <p:spPr>
          <a:xfrm>
            <a:off x="1258162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1BD26D-DE98-224A-BA6F-46CDC94A6FE7}"/>
              </a:ext>
            </a:extLst>
          </p:cNvPr>
          <p:cNvSpPr/>
          <p:nvPr/>
        </p:nvSpPr>
        <p:spPr>
          <a:xfrm>
            <a:off x="1636279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514498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886330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258162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636279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514498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886330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258162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636279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514498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886330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258162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636279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524021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895853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267685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645802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524021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895853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267685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645802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ECFF91C0-B060-0C4A-A699-BE3E6D86AC4A}"/>
              </a:ext>
            </a:extLst>
          </p:cNvPr>
          <p:cNvSpPr/>
          <p:nvPr/>
        </p:nvSpPr>
        <p:spPr>
          <a:xfrm>
            <a:off x="524021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9A7ECB8E-D4F4-674B-A892-517E64B96C2E}"/>
              </a:ext>
            </a:extLst>
          </p:cNvPr>
          <p:cNvSpPr/>
          <p:nvPr/>
        </p:nvSpPr>
        <p:spPr>
          <a:xfrm>
            <a:off x="895853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8BCF9176-108D-F041-AE73-CB49372C766D}"/>
              </a:ext>
            </a:extLst>
          </p:cNvPr>
          <p:cNvSpPr/>
          <p:nvPr/>
        </p:nvSpPr>
        <p:spPr>
          <a:xfrm>
            <a:off x="1267685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137007E6-1571-C54F-B3AB-6E7AF3A01228}"/>
              </a:ext>
            </a:extLst>
          </p:cNvPr>
          <p:cNvSpPr/>
          <p:nvPr/>
        </p:nvSpPr>
        <p:spPr>
          <a:xfrm>
            <a:off x="1645802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FA40B6DA-FC38-0545-9A27-51D5820DD34F}"/>
              </a:ext>
            </a:extLst>
          </p:cNvPr>
          <p:cNvSpPr/>
          <p:nvPr/>
        </p:nvSpPr>
        <p:spPr>
          <a:xfrm>
            <a:off x="524021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06559D7D-05FF-0641-9FBF-09FF9A58DD7F}"/>
              </a:ext>
            </a:extLst>
          </p:cNvPr>
          <p:cNvSpPr/>
          <p:nvPr/>
        </p:nvSpPr>
        <p:spPr>
          <a:xfrm>
            <a:off x="895853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C365E80F-F4FF-3D40-9687-F392A46D1322}"/>
              </a:ext>
            </a:extLst>
          </p:cNvPr>
          <p:cNvSpPr/>
          <p:nvPr/>
        </p:nvSpPr>
        <p:spPr>
          <a:xfrm>
            <a:off x="1267685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C804CBD7-FAF3-144F-BBEC-87A335A812DA}"/>
              </a:ext>
            </a:extLst>
          </p:cNvPr>
          <p:cNvSpPr/>
          <p:nvPr/>
        </p:nvSpPr>
        <p:spPr>
          <a:xfrm>
            <a:off x="1645802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524021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895853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267685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645802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524021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895853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267685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645802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524021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895853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267685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645802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479393" y="30466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854491" y="3024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226794" y="2913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601892" y="2891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474853" y="67964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849951" y="67744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222254" y="6663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597352" y="66415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078BA898-F0F3-7044-BA4A-D1985AE43EBD}"/>
              </a:ext>
            </a:extLst>
          </p:cNvPr>
          <p:cNvSpPr txBox="1"/>
          <p:nvPr/>
        </p:nvSpPr>
        <p:spPr>
          <a:xfrm>
            <a:off x="475891" y="10440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CCD89BDC-4002-4C44-AA48-87A3CAD6CF94}"/>
              </a:ext>
            </a:extLst>
          </p:cNvPr>
          <p:cNvSpPr txBox="1"/>
          <p:nvPr/>
        </p:nvSpPr>
        <p:spPr>
          <a:xfrm>
            <a:off x="850989" y="104184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1FA661B9-CB7F-CD47-8756-5980F7E1075F}"/>
              </a:ext>
            </a:extLst>
          </p:cNvPr>
          <p:cNvSpPr txBox="1"/>
          <p:nvPr/>
        </p:nvSpPr>
        <p:spPr>
          <a:xfrm>
            <a:off x="1223292" y="10307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0E4A98DA-A8C3-4D42-A8C6-150B73E55271}"/>
              </a:ext>
            </a:extLst>
          </p:cNvPr>
          <p:cNvSpPr txBox="1"/>
          <p:nvPr/>
        </p:nvSpPr>
        <p:spPr>
          <a:xfrm>
            <a:off x="1598390" y="10285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8A8E53B8-7176-7143-BDCD-CA3BAB01AD1D}"/>
              </a:ext>
            </a:extLst>
          </p:cNvPr>
          <p:cNvSpPr txBox="1"/>
          <p:nvPr/>
        </p:nvSpPr>
        <p:spPr>
          <a:xfrm>
            <a:off x="471351" y="14019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E8E777EA-6FF1-C04C-8CCA-B8B4A7BBF10F}"/>
              </a:ext>
            </a:extLst>
          </p:cNvPr>
          <p:cNvSpPr txBox="1"/>
          <p:nvPr/>
        </p:nvSpPr>
        <p:spPr>
          <a:xfrm>
            <a:off x="846449" y="13997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067B5409-45D3-554A-BA34-04B497A37C5B}"/>
              </a:ext>
            </a:extLst>
          </p:cNvPr>
          <p:cNvSpPr txBox="1"/>
          <p:nvPr/>
        </p:nvSpPr>
        <p:spPr>
          <a:xfrm>
            <a:off x="1218752" y="13886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A547D8C2-8750-C84A-80BB-060BF3E889E1}"/>
              </a:ext>
            </a:extLst>
          </p:cNvPr>
          <p:cNvSpPr txBox="1"/>
          <p:nvPr/>
        </p:nvSpPr>
        <p:spPr>
          <a:xfrm>
            <a:off x="1593850" y="13864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460638" y="17594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835736" y="17572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208039" y="17461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583137" y="17439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7233C78E-D63A-324E-8E52-719F6B37D339}"/>
              </a:ext>
            </a:extLst>
          </p:cNvPr>
          <p:cNvSpPr txBox="1"/>
          <p:nvPr/>
        </p:nvSpPr>
        <p:spPr>
          <a:xfrm>
            <a:off x="468674" y="21412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F184A972-5D1D-CE49-B7BD-90418503D557}"/>
              </a:ext>
            </a:extLst>
          </p:cNvPr>
          <p:cNvSpPr txBox="1"/>
          <p:nvPr/>
        </p:nvSpPr>
        <p:spPr>
          <a:xfrm>
            <a:off x="843772" y="2139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D9532D82-C116-DB47-A3E0-42E9A4ED6D37}"/>
              </a:ext>
            </a:extLst>
          </p:cNvPr>
          <p:cNvSpPr txBox="1"/>
          <p:nvPr/>
        </p:nvSpPr>
        <p:spPr>
          <a:xfrm>
            <a:off x="1216075" y="212797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117D3438-C4B0-4940-A75B-AA8676C68E08}"/>
              </a:ext>
            </a:extLst>
          </p:cNvPr>
          <p:cNvSpPr txBox="1"/>
          <p:nvPr/>
        </p:nvSpPr>
        <p:spPr>
          <a:xfrm>
            <a:off x="1591173" y="21257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449D4408-E6F1-334C-8238-2FBC14DDB2F9}"/>
              </a:ext>
            </a:extLst>
          </p:cNvPr>
          <p:cNvSpPr txBox="1"/>
          <p:nvPr/>
        </p:nvSpPr>
        <p:spPr>
          <a:xfrm>
            <a:off x="470161" y="2517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4C2D33A6-C37A-6344-80CF-CAC62B932CA3}"/>
              </a:ext>
            </a:extLst>
          </p:cNvPr>
          <p:cNvSpPr txBox="1"/>
          <p:nvPr/>
        </p:nvSpPr>
        <p:spPr>
          <a:xfrm>
            <a:off x="845259" y="25155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A03F23D6-7D34-9143-8D69-796A54811E7B}"/>
              </a:ext>
            </a:extLst>
          </p:cNvPr>
          <p:cNvSpPr txBox="1"/>
          <p:nvPr/>
        </p:nvSpPr>
        <p:spPr>
          <a:xfrm>
            <a:off x="1217562" y="25044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D628E052-4EED-7B41-90DD-2EB656C04EF6}"/>
              </a:ext>
            </a:extLst>
          </p:cNvPr>
          <p:cNvSpPr txBox="1"/>
          <p:nvPr/>
        </p:nvSpPr>
        <p:spPr>
          <a:xfrm>
            <a:off x="1592660" y="25022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470669" y="33461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845767" y="33439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218070" y="33382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598579" y="33414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479000" y="3711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854098" y="3708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226401" y="37195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601499" y="370649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7116704E-B236-B341-850A-B8D142B6BC96}"/>
              </a:ext>
            </a:extLst>
          </p:cNvPr>
          <p:cNvSpPr txBox="1"/>
          <p:nvPr/>
        </p:nvSpPr>
        <p:spPr>
          <a:xfrm>
            <a:off x="479454" y="40811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6" name="TextBox 915">
            <a:extLst>
              <a:ext uri="{FF2B5EF4-FFF2-40B4-BE49-F238E27FC236}">
                <a16:creationId xmlns:a16="http://schemas.microsoft.com/office/drawing/2014/main" id="{CEA99F43-379F-8941-9E3D-BFE5A07113F6}"/>
              </a:ext>
            </a:extLst>
          </p:cNvPr>
          <p:cNvSpPr txBox="1"/>
          <p:nvPr/>
        </p:nvSpPr>
        <p:spPr>
          <a:xfrm>
            <a:off x="854552" y="40789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646CE982-B23A-5D4E-A362-A8F7736B8DCC}"/>
              </a:ext>
            </a:extLst>
          </p:cNvPr>
          <p:cNvSpPr txBox="1"/>
          <p:nvPr/>
        </p:nvSpPr>
        <p:spPr>
          <a:xfrm>
            <a:off x="1226855" y="40733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D67790C2-E6ED-4C47-8013-113DCF4B760E}"/>
              </a:ext>
            </a:extLst>
          </p:cNvPr>
          <p:cNvSpPr txBox="1"/>
          <p:nvPr/>
        </p:nvSpPr>
        <p:spPr>
          <a:xfrm>
            <a:off x="1607364" y="40765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AD26E0C4-4A37-E44D-A1A6-2A570F75CF1F}"/>
              </a:ext>
            </a:extLst>
          </p:cNvPr>
          <p:cNvSpPr txBox="1"/>
          <p:nvPr/>
        </p:nvSpPr>
        <p:spPr>
          <a:xfrm>
            <a:off x="487785" y="44462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0" name="TextBox 919">
            <a:extLst>
              <a:ext uri="{FF2B5EF4-FFF2-40B4-BE49-F238E27FC236}">
                <a16:creationId xmlns:a16="http://schemas.microsoft.com/office/drawing/2014/main" id="{AD2BFAE5-550C-E146-B5F6-464FC19D455A}"/>
              </a:ext>
            </a:extLst>
          </p:cNvPr>
          <p:cNvSpPr txBox="1"/>
          <p:nvPr/>
        </p:nvSpPr>
        <p:spPr>
          <a:xfrm>
            <a:off x="862883" y="44440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1" name="TextBox 920">
            <a:extLst>
              <a:ext uri="{FF2B5EF4-FFF2-40B4-BE49-F238E27FC236}">
                <a16:creationId xmlns:a16="http://schemas.microsoft.com/office/drawing/2014/main" id="{C213A66E-2A00-A742-BA12-B9B933BFD22D}"/>
              </a:ext>
            </a:extLst>
          </p:cNvPr>
          <p:cNvSpPr txBox="1"/>
          <p:nvPr/>
        </p:nvSpPr>
        <p:spPr>
          <a:xfrm>
            <a:off x="1235186" y="44545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DD5D28BA-A863-9249-8FE4-CA335E0034BA}"/>
              </a:ext>
            </a:extLst>
          </p:cNvPr>
          <p:cNvSpPr txBox="1"/>
          <p:nvPr/>
        </p:nvSpPr>
        <p:spPr>
          <a:xfrm>
            <a:off x="1610284" y="44415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469478" y="4809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844576" y="48075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216879" y="4801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597388" y="48051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477809" y="51747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852907" y="51725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225210" y="51831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600308" y="51701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478263" y="55448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853361" y="5542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225664" y="5536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606173" y="5540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73856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45688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17520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3995637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73856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45688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17520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3995637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A0E27DC4-29EA-E94D-820D-B86ADE526554}"/>
              </a:ext>
            </a:extLst>
          </p:cNvPr>
          <p:cNvSpPr/>
          <p:nvPr/>
        </p:nvSpPr>
        <p:spPr>
          <a:xfrm>
            <a:off x="2873856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25178FBB-5729-2346-99F9-9E6BC2A5047D}"/>
              </a:ext>
            </a:extLst>
          </p:cNvPr>
          <p:cNvSpPr/>
          <p:nvPr/>
        </p:nvSpPr>
        <p:spPr>
          <a:xfrm>
            <a:off x="3245688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9124092-CD24-0B4C-94A0-BBDBAEAF10C6}"/>
              </a:ext>
            </a:extLst>
          </p:cNvPr>
          <p:cNvSpPr/>
          <p:nvPr/>
        </p:nvSpPr>
        <p:spPr>
          <a:xfrm>
            <a:off x="3617520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4743E27D-0C32-C64D-BF49-C0911756A49C}"/>
              </a:ext>
            </a:extLst>
          </p:cNvPr>
          <p:cNvSpPr/>
          <p:nvPr/>
        </p:nvSpPr>
        <p:spPr>
          <a:xfrm>
            <a:off x="3995637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BD140571-13CC-4445-9ED6-5B8605D79CD2}"/>
              </a:ext>
            </a:extLst>
          </p:cNvPr>
          <p:cNvSpPr/>
          <p:nvPr/>
        </p:nvSpPr>
        <p:spPr>
          <a:xfrm>
            <a:off x="2873856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2" name="Oval 951">
            <a:extLst>
              <a:ext uri="{FF2B5EF4-FFF2-40B4-BE49-F238E27FC236}">
                <a16:creationId xmlns:a16="http://schemas.microsoft.com/office/drawing/2014/main" id="{725C9582-9E09-9143-9A11-F0B752C10124}"/>
              </a:ext>
            </a:extLst>
          </p:cNvPr>
          <p:cNvSpPr/>
          <p:nvPr/>
        </p:nvSpPr>
        <p:spPr>
          <a:xfrm>
            <a:off x="3245688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2DF898F1-A1C9-0D45-B228-B05E298A96AF}"/>
              </a:ext>
            </a:extLst>
          </p:cNvPr>
          <p:cNvSpPr/>
          <p:nvPr/>
        </p:nvSpPr>
        <p:spPr>
          <a:xfrm>
            <a:off x="3617520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B6F47452-6AD9-CC44-BCA4-5AA7F98DF4F5}"/>
              </a:ext>
            </a:extLst>
          </p:cNvPr>
          <p:cNvSpPr/>
          <p:nvPr/>
        </p:nvSpPr>
        <p:spPr>
          <a:xfrm>
            <a:off x="3995637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73856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45688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17520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3995637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73856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45688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17520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3995637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73856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45688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17520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3995637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58457" y="33136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400064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771896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43728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21845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400064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771896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43728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21845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3C22C31F-806C-E249-BFC9-3F6F21198D11}"/>
              </a:ext>
            </a:extLst>
          </p:cNvPr>
          <p:cNvSpPr/>
          <p:nvPr/>
        </p:nvSpPr>
        <p:spPr>
          <a:xfrm>
            <a:off x="5400064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FF428F36-3BD9-E944-9C97-8F9BD7ECAF75}"/>
              </a:ext>
            </a:extLst>
          </p:cNvPr>
          <p:cNvSpPr/>
          <p:nvPr/>
        </p:nvSpPr>
        <p:spPr>
          <a:xfrm>
            <a:off x="5771896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F475F9E5-81E3-E446-832F-29F0A58857D1}"/>
              </a:ext>
            </a:extLst>
          </p:cNvPr>
          <p:cNvSpPr/>
          <p:nvPr/>
        </p:nvSpPr>
        <p:spPr>
          <a:xfrm>
            <a:off x="6143728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4" name="Oval 1013">
            <a:extLst>
              <a:ext uri="{FF2B5EF4-FFF2-40B4-BE49-F238E27FC236}">
                <a16:creationId xmlns:a16="http://schemas.microsoft.com/office/drawing/2014/main" id="{5FDE8F57-5FDF-CF4E-AEBB-9FA49C162A97}"/>
              </a:ext>
            </a:extLst>
          </p:cNvPr>
          <p:cNvSpPr/>
          <p:nvPr/>
        </p:nvSpPr>
        <p:spPr>
          <a:xfrm>
            <a:off x="6521845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5" name="Oval 1014">
            <a:extLst>
              <a:ext uri="{FF2B5EF4-FFF2-40B4-BE49-F238E27FC236}">
                <a16:creationId xmlns:a16="http://schemas.microsoft.com/office/drawing/2014/main" id="{514A9F66-86A0-CA4C-A107-D427501603C0}"/>
              </a:ext>
            </a:extLst>
          </p:cNvPr>
          <p:cNvSpPr/>
          <p:nvPr/>
        </p:nvSpPr>
        <p:spPr>
          <a:xfrm>
            <a:off x="5400064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569F4643-26AD-1448-8F4C-E9922ABFBA78}"/>
              </a:ext>
            </a:extLst>
          </p:cNvPr>
          <p:cNvSpPr/>
          <p:nvPr/>
        </p:nvSpPr>
        <p:spPr>
          <a:xfrm>
            <a:off x="5771896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7" name="Oval 1016">
            <a:extLst>
              <a:ext uri="{FF2B5EF4-FFF2-40B4-BE49-F238E27FC236}">
                <a16:creationId xmlns:a16="http://schemas.microsoft.com/office/drawing/2014/main" id="{3F85CA2A-46AA-FC45-89C7-200B4724349C}"/>
              </a:ext>
            </a:extLst>
          </p:cNvPr>
          <p:cNvSpPr/>
          <p:nvPr/>
        </p:nvSpPr>
        <p:spPr>
          <a:xfrm>
            <a:off x="6143728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8" name="Oval 1017">
            <a:extLst>
              <a:ext uri="{FF2B5EF4-FFF2-40B4-BE49-F238E27FC236}">
                <a16:creationId xmlns:a16="http://schemas.microsoft.com/office/drawing/2014/main" id="{C0B070DB-7B7F-634B-AA40-529A33408472}"/>
              </a:ext>
            </a:extLst>
          </p:cNvPr>
          <p:cNvSpPr/>
          <p:nvPr/>
        </p:nvSpPr>
        <p:spPr>
          <a:xfrm>
            <a:off x="6521845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400064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771896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43728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21845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400064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771896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43728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21845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400064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771896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43728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21845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346712" y="336670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721810" y="33645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6094113" y="335882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74622" y="33620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355043" y="373171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730141" y="37295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6102444" y="374007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77542" y="372705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F4B6A85-207E-A146-A117-3B969EF8CD38}"/>
              </a:ext>
            </a:extLst>
          </p:cNvPr>
          <p:cNvSpPr txBox="1"/>
          <p:nvPr/>
        </p:nvSpPr>
        <p:spPr>
          <a:xfrm>
            <a:off x="5355497" y="41017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D3FEA74-F813-A645-AB60-831E61167AFC}"/>
              </a:ext>
            </a:extLst>
          </p:cNvPr>
          <p:cNvSpPr txBox="1"/>
          <p:nvPr/>
        </p:nvSpPr>
        <p:spPr>
          <a:xfrm>
            <a:off x="5730595" y="40995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EF7A4501-E960-A84B-9785-C71BA8CFAF18}"/>
              </a:ext>
            </a:extLst>
          </p:cNvPr>
          <p:cNvSpPr txBox="1"/>
          <p:nvPr/>
        </p:nvSpPr>
        <p:spPr>
          <a:xfrm>
            <a:off x="6102898" y="409386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E0CD108-307B-234C-82BD-CA810B25CF55}"/>
              </a:ext>
            </a:extLst>
          </p:cNvPr>
          <p:cNvSpPr txBox="1"/>
          <p:nvPr/>
        </p:nvSpPr>
        <p:spPr>
          <a:xfrm>
            <a:off x="6483407" y="409708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9C9B507-0947-E049-ABAC-27090530A566}"/>
              </a:ext>
            </a:extLst>
          </p:cNvPr>
          <p:cNvSpPr txBox="1"/>
          <p:nvPr/>
        </p:nvSpPr>
        <p:spPr>
          <a:xfrm>
            <a:off x="5363828" y="44667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7D638E6-4DD4-0047-95AF-F09B3740234E}"/>
              </a:ext>
            </a:extLst>
          </p:cNvPr>
          <p:cNvSpPr txBox="1"/>
          <p:nvPr/>
        </p:nvSpPr>
        <p:spPr>
          <a:xfrm>
            <a:off x="5738926" y="44645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31E8F06-0E74-5A47-885C-A35C1D75FDDD}"/>
              </a:ext>
            </a:extLst>
          </p:cNvPr>
          <p:cNvSpPr txBox="1"/>
          <p:nvPr/>
        </p:nvSpPr>
        <p:spPr>
          <a:xfrm>
            <a:off x="6111229" y="44751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566596C-6153-F44E-A09C-FBA8E336A643}"/>
              </a:ext>
            </a:extLst>
          </p:cNvPr>
          <p:cNvSpPr txBox="1"/>
          <p:nvPr/>
        </p:nvSpPr>
        <p:spPr>
          <a:xfrm>
            <a:off x="6486327" y="446210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7C464F4-FD7B-D94F-9245-793355516C76}"/>
              </a:ext>
            </a:extLst>
          </p:cNvPr>
          <p:cNvSpPr txBox="1"/>
          <p:nvPr/>
        </p:nvSpPr>
        <p:spPr>
          <a:xfrm>
            <a:off x="5345521" y="4830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5E18E943-0A99-534D-B1AE-561E9F456268}"/>
              </a:ext>
            </a:extLst>
          </p:cNvPr>
          <p:cNvSpPr txBox="1"/>
          <p:nvPr/>
        </p:nvSpPr>
        <p:spPr>
          <a:xfrm>
            <a:off x="5720619" y="4828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2C7C143-0637-5F4E-AA56-2F32B868853D}"/>
              </a:ext>
            </a:extLst>
          </p:cNvPr>
          <p:cNvSpPr txBox="1"/>
          <p:nvPr/>
        </p:nvSpPr>
        <p:spPr>
          <a:xfrm>
            <a:off x="6092922" y="48224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DFCCAB6-6BF1-8C48-83E5-1C6884000E1C}"/>
              </a:ext>
            </a:extLst>
          </p:cNvPr>
          <p:cNvSpPr txBox="1"/>
          <p:nvPr/>
        </p:nvSpPr>
        <p:spPr>
          <a:xfrm>
            <a:off x="6473431" y="4825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353852" y="51953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728950" y="51931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6101253" y="520369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76351" y="51906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354306" y="5565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729404" y="55631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6101707" y="55574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82216" y="55607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529C87A7-B57A-424E-A0DF-F5CD98F16739}"/>
              </a:ext>
            </a:extLst>
          </p:cNvPr>
          <p:cNvSpPr/>
          <p:nvPr/>
        </p:nvSpPr>
        <p:spPr>
          <a:xfrm>
            <a:off x="10311741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EAEE2517-249D-114F-87D4-B60C2A6BBEAE}"/>
              </a:ext>
            </a:extLst>
          </p:cNvPr>
          <p:cNvSpPr/>
          <p:nvPr/>
        </p:nvSpPr>
        <p:spPr>
          <a:xfrm>
            <a:off x="10683573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BEF27EA8-9B11-FB43-867E-969CD073DB43}"/>
              </a:ext>
            </a:extLst>
          </p:cNvPr>
          <p:cNvSpPr/>
          <p:nvPr/>
        </p:nvSpPr>
        <p:spPr>
          <a:xfrm>
            <a:off x="11055405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C77A4D26-31ED-0440-8397-DFC32CC81E16}"/>
              </a:ext>
            </a:extLst>
          </p:cNvPr>
          <p:cNvSpPr/>
          <p:nvPr/>
        </p:nvSpPr>
        <p:spPr>
          <a:xfrm>
            <a:off x="11433522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75786E4A-0A43-9C40-BC0B-92FEB2C69AEF}"/>
              </a:ext>
            </a:extLst>
          </p:cNvPr>
          <p:cNvSpPr/>
          <p:nvPr/>
        </p:nvSpPr>
        <p:spPr>
          <a:xfrm>
            <a:off x="10311741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432B6199-05E1-B14C-BA7C-84B87CBC1CDD}"/>
              </a:ext>
            </a:extLst>
          </p:cNvPr>
          <p:cNvSpPr/>
          <p:nvPr/>
        </p:nvSpPr>
        <p:spPr>
          <a:xfrm>
            <a:off x="10683573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DFDF096B-0CCC-3E4A-875E-393F61B91D7A}"/>
              </a:ext>
            </a:extLst>
          </p:cNvPr>
          <p:cNvSpPr/>
          <p:nvPr/>
        </p:nvSpPr>
        <p:spPr>
          <a:xfrm>
            <a:off x="11055405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C2C464F8-F5C3-4A47-9CC0-871673B01463}"/>
              </a:ext>
            </a:extLst>
          </p:cNvPr>
          <p:cNvSpPr/>
          <p:nvPr/>
        </p:nvSpPr>
        <p:spPr>
          <a:xfrm>
            <a:off x="11433522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252EAF23-9241-DE40-8BCC-EC3BC5629B1C}"/>
              </a:ext>
            </a:extLst>
          </p:cNvPr>
          <p:cNvSpPr/>
          <p:nvPr/>
        </p:nvSpPr>
        <p:spPr>
          <a:xfrm>
            <a:off x="10311741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B365F3FB-1805-214F-B3A3-6043DB79BC7B}"/>
              </a:ext>
            </a:extLst>
          </p:cNvPr>
          <p:cNvSpPr/>
          <p:nvPr/>
        </p:nvSpPr>
        <p:spPr>
          <a:xfrm>
            <a:off x="10683573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649CC020-A4E6-5840-B380-6FCEF0C8E09C}"/>
              </a:ext>
            </a:extLst>
          </p:cNvPr>
          <p:cNvSpPr/>
          <p:nvPr/>
        </p:nvSpPr>
        <p:spPr>
          <a:xfrm>
            <a:off x="11055405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F3C2B924-7BB8-0A44-986D-250C04F099B5}"/>
              </a:ext>
            </a:extLst>
          </p:cNvPr>
          <p:cNvSpPr/>
          <p:nvPr/>
        </p:nvSpPr>
        <p:spPr>
          <a:xfrm>
            <a:off x="11433522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B280D1F5-A4F5-F341-B867-B9362D7D7E2C}"/>
              </a:ext>
            </a:extLst>
          </p:cNvPr>
          <p:cNvSpPr/>
          <p:nvPr/>
        </p:nvSpPr>
        <p:spPr>
          <a:xfrm>
            <a:off x="10311741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18FFE3CD-FE99-1B46-97E0-26404978F106}"/>
              </a:ext>
            </a:extLst>
          </p:cNvPr>
          <p:cNvSpPr/>
          <p:nvPr/>
        </p:nvSpPr>
        <p:spPr>
          <a:xfrm>
            <a:off x="10683573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36BBE1B1-B135-474E-AE37-9F92D535326F}"/>
              </a:ext>
            </a:extLst>
          </p:cNvPr>
          <p:cNvSpPr/>
          <p:nvPr/>
        </p:nvSpPr>
        <p:spPr>
          <a:xfrm>
            <a:off x="11055405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C8B3F344-0CB7-2949-B18E-2DF804AE3ADB}"/>
              </a:ext>
            </a:extLst>
          </p:cNvPr>
          <p:cNvSpPr/>
          <p:nvPr/>
        </p:nvSpPr>
        <p:spPr>
          <a:xfrm>
            <a:off x="11433522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62FE755D-888C-1E4D-8B80-48A447E49F78}"/>
              </a:ext>
            </a:extLst>
          </p:cNvPr>
          <p:cNvSpPr/>
          <p:nvPr/>
        </p:nvSpPr>
        <p:spPr>
          <a:xfrm>
            <a:off x="10311741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D97077ED-EF1D-364A-B1B2-CA98662D6E73}"/>
              </a:ext>
            </a:extLst>
          </p:cNvPr>
          <p:cNvSpPr/>
          <p:nvPr/>
        </p:nvSpPr>
        <p:spPr>
          <a:xfrm>
            <a:off x="10683573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B9F98860-508B-174E-842B-DC78C7B45100}"/>
              </a:ext>
            </a:extLst>
          </p:cNvPr>
          <p:cNvSpPr/>
          <p:nvPr/>
        </p:nvSpPr>
        <p:spPr>
          <a:xfrm>
            <a:off x="11055405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EF78E1A5-C0DA-B54A-98EB-47B5F3C32BF9}"/>
              </a:ext>
            </a:extLst>
          </p:cNvPr>
          <p:cNvSpPr/>
          <p:nvPr/>
        </p:nvSpPr>
        <p:spPr>
          <a:xfrm>
            <a:off x="11433522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8C39DF9A-4E14-674D-B691-BB4AED621EC0}"/>
              </a:ext>
            </a:extLst>
          </p:cNvPr>
          <p:cNvSpPr/>
          <p:nvPr/>
        </p:nvSpPr>
        <p:spPr>
          <a:xfrm>
            <a:off x="10311741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5D6A39E-D7BD-6D46-A289-2E40779882B8}"/>
              </a:ext>
            </a:extLst>
          </p:cNvPr>
          <p:cNvSpPr/>
          <p:nvPr/>
        </p:nvSpPr>
        <p:spPr>
          <a:xfrm>
            <a:off x="10683573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3A66DFE7-73B9-F842-978D-CE0281B88DFA}"/>
              </a:ext>
            </a:extLst>
          </p:cNvPr>
          <p:cNvSpPr/>
          <p:nvPr/>
        </p:nvSpPr>
        <p:spPr>
          <a:xfrm>
            <a:off x="11055405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C5B2D75D-89DE-D344-B1CE-AC05FD0D0230}"/>
              </a:ext>
            </a:extLst>
          </p:cNvPr>
          <p:cNvSpPr/>
          <p:nvPr/>
        </p:nvSpPr>
        <p:spPr>
          <a:xfrm>
            <a:off x="11433522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14B46DF1-4C22-D440-961E-AA0D156921D4}"/>
              </a:ext>
            </a:extLst>
          </p:cNvPr>
          <p:cNvSpPr/>
          <p:nvPr/>
        </p:nvSpPr>
        <p:spPr>
          <a:xfrm>
            <a:off x="10311741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055E9373-D8CF-EA4C-81D5-82A147E97739}"/>
              </a:ext>
            </a:extLst>
          </p:cNvPr>
          <p:cNvSpPr/>
          <p:nvPr/>
        </p:nvSpPr>
        <p:spPr>
          <a:xfrm>
            <a:off x="10683573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F73113DA-F2BB-C847-9C02-05A7963EF3D3}"/>
              </a:ext>
            </a:extLst>
          </p:cNvPr>
          <p:cNvSpPr/>
          <p:nvPr/>
        </p:nvSpPr>
        <p:spPr>
          <a:xfrm>
            <a:off x="11055405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C94EB29B-53E0-844A-868A-E7BF7E35ADA1}"/>
              </a:ext>
            </a:extLst>
          </p:cNvPr>
          <p:cNvSpPr/>
          <p:nvPr/>
        </p:nvSpPr>
        <p:spPr>
          <a:xfrm>
            <a:off x="11433522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84572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56404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628236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006353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84572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56404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628236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006353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7D445C3A-1365-5B49-9364-72F881B5ADD8}"/>
              </a:ext>
            </a:extLst>
          </p:cNvPr>
          <p:cNvSpPr/>
          <p:nvPr/>
        </p:nvSpPr>
        <p:spPr>
          <a:xfrm>
            <a:off x="2884572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4" name="Oval 1203">
            <a:extLst>
              <a:ext uri="{FF2B5EF4-FFF2-40B4-BE49-F238E27FC236}">
                <a16:creationId xmlns:a16="http://schemas.microsoft.com/office/drawing/2014/main" id="{1D186F8A-937D-694A-BD54-5270AA16762C}"/>
              </a:ext>
            </a:extLst>
          </p:cNvPr>
          <p:cNvSpPr/>
          <p:nvPr/>
        </p:nvSpPr>
        <p:spPr>
          <a:xfrm>
            <a:off x="3256404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B341F84B-7AD3-664C-B412-CAA8CC35474D}"/>
              </a:ext>
            </a:extLst>
          </p:cNvPr>
          <p:cNvSpPr/>
          <p:nvPr/>
        </p:nvSpPr>
        <p:spPr>
          <a:xfrm>
            <a:off x="3628236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6ADD9DC1-6046-3C4A-A4F0-6C8A68BFC1A0}"/>
              </a:ext>
            </a:extLst>
          </p:cNvPr>
          <p:cNvSpPr/>
          <p:nvPr/>
        </p:nvSpPr>
        <p:spPr>
          <a:xfrm>
            <a:off x="4006353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9B6FAFDA-3046-924C-90CF-597883532790}"/>
              </a:ext>
            </a:extLst>
          </p:cNvPr>
          <p:cNvSpPr/>
          <p:nvPr/>
        </p:nvSpPr>
        <p:spPr>
          <a:xfrm>
            <a:off x="2884572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A7128C73-412F-2F4D-8767-9FC7282EEAF7}"/>
              </a:ext>
            </a:extLst>
          </p:cNvPr>
          <p:cNvSpPr/>
          <p:nvPr/>
        </p:nvSpPr>
        <p:spPr>
          <a:xfrm>
            <a:off x="3256404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6406A0B8-FD9B-3841-B0DE-815879A0F5EB}"/>
              </a:ext>
            </a:extLst>
          </p:cNvPr>
          <p:cNvSpPr/>
          <p:nvPr/>
        </p:nvSpPr>
        <p:spPr>
          <a:xfrm>
            <a:off x="3628236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F12AAE1B-253B-6542-999F-493CFD77F479}"/>
              </a:ext>
            </a:extLst>
          </p:cNvPr>
          <p:cNvSpPr/>
          <p:nvPr/>
        </p:nvSpPr>
        <p:spPr>
          <a:xfrm>
            <a:off x="4006353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84572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56404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628236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006353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84572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56404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628236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006353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84572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56404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628236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006353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831220" y="29384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206318" y="29164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78621" y="285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3959130" y="2891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839551" y="65885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214649" y="6566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586952" y="6672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3962050" y="6541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5" name="TextBox 1234">
            <a:extLst>
              <a:ext uri="{FF2B5EF4-FFF2-40B4-BE49-F238E27FC236}">
                <a16:creationId xmlns:a16="http://schemas.microsoft.com/office/drawing/2014/main" id="{7023D879-77F5-7F4E-A48E-3C7A0FA0CB88}"/>
              </a:ext>
            </a:extLst>
          </p:cNvPr>
          <p:cNvSpPr txBox="1"/>
          <p:nvPr/>
        </p:nvSpPr>
        <p:spPr>
          <a:xfrm>
            <a:off x="2840005" y="10288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8CEE889B-E568-1E42-A5FC-A76AA35AE535}"/>
              </a:ext>
            </a:extLst>
          </p:cNvPr>
          <p:cNvSpPr txBox="1"/>
          <p:nvPr/>
        </p:nvSpPr>
        <p:spPr>
          <a:xfrm>
            <a:off x="3215103" y="10266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98AFC8EF-4684-E44F-A744-D07A777C1B1A}"/>
              </a:ext>
            </a:extLst>
          </p:cNvPr>
          <p:cNvSpPr txBox="1"/>
          <p:nvPr/>
        </p:nvSpPr>
        <p:spPr>
          <a:xfrm>
            <a:off x="3587406" y="10210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43E2432C-AA48-AA41-91E7-0B321BEE42C1}"/>
              </a:ext>
            </a:extLst>
          </p:cNvPr>
          <p:cNvSpPr txBox="1"/>
          <p:nvPr/>
        </p:nvSpPr>
        <p:spPr>
          <a:xfrm>
            <a:off x="3967915" y="10242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9" name="TextBox 1238">
            <a:extLst>
              <a:ext uri="{FF2B5EF4-FFF2-40B4-BE49-F238E27FC236}">
                <a16:creationId xmlns:a16="http://schemas.microsoft.com/office/drawing/2014/main" id="{6C9664D7-E3A7-EF44-A5D3-295B05EE013F}"/>
              </a:ext>
            </a:extLst>
          </p:cNvPr>
          <p:cNvSpPr txBox="1"/>
          <p:nvPr/>
        </p:nvSpPr>
        <p:spPr>
          <a:xfrm>
            <a:off x="2848336" y="139390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0" name="TextBox 1239">
            <a:extLst>
              <a:ext uri="{FF2B5EF4-FFF2-40B4-BE49-F238E27FC236}">
                <a16:creationId xmlns:a16="http://schemas.microsoft.com/office/drawing/2014/main" id="{62A1824C-F781-EE40-8C8B-2077970B2309}"/>
              </a:ext>
            </a:extLst>
          </p:cNvPr>
          <p:cNvSpPr txBox="1"/>
          <p:nvPr/>
        </p:nvSpPr>
        <p:spPr>
          <a:xfrm>
            <a:off x="3223434" y="13917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07B8538F-3CDB-8349-9AD2-4BF9EA5F0CC2}"/>
              </a:ext>
            </a:extLst>
          </p:cNvPr>
          <p:cNvSpPr txBox="1"/>
          <p:nvPr/>
        </p:nvSpPr>
        <p:spPr>
          <a:xfrm>
            <a:off x="3595737" y="14022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2" name="TextBox 1241">
            <a:extLst>
              <a:ext uri="{FF2B5EF4-FFF2-40B4-BE49-F238E27FC236}">
                <a16:creationId xmlns:a16="http://schemas.microsoft.com/office/drawing/2014/main" id="{FBDA1A8B-AD9B-1F4E-9C52-BEB6C645C82B}"/>
              </a:ext>
            </a:extLst>
          </p:cNvPr>
          <p:cNvSpPr txBox="1"/>
          <p:nvPr/>
        </p:nvSpPr>
        <p:spPr>
          <a:xfrm>
            <a:off x="3970835" y="138924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830029" y="1757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205127" y="175527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577430" y="17495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3957939" y="17528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838360" y="21224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213458" y="21202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585761" y="21308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3960859" y="21178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838814" y="24925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213912" y="249031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586215" y="24846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3966724" y="248784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345888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717720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89552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67669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345888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717720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89552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67669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E885BF6A-BC09-FA48-B049-8C1C4B07269A}"/>
              </a:ext>
            </a:extLst>
          </p:cNvPr>
          <p:cNvSpPr/>
          <p:nvPr/>
        </p:nvSpPr>
        <p:spPr>
          <a:xfrm>
            <a:off x="5345888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711D4955-E5E7-0549-B881-AB199266AB2F}"/>
              </a:ext>
            </a:extLst>
          </p:cNvPr>
          <p:cNvSpPr/>
          <p:nvPr/>
        </p:nvSpPr>
        <p:spPr>
          <a:xfrm>
            <a:off x="5717720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B6747629-2B39-8E4F-A26E-B527C2BB59ED}"/>
              </a:ext>
            </a:extLst>
          </p:cNvPr>
          <p:cNvSpPr/>
          <p:nvPr/>
        </p:nvSpPr>
        <p:spPr>
          <a:xfrm>
            <a:off x="6089552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76D0537C-87D0-4147-AD74-09B26C4F32E5}"/>
              </a:ext>
            </a:extLst>
          </p:cNvPr>
          <p:cNvSpPr/>
          <p:nvPr/>
        </p:nvSpPr>
        <p:spPr>
          <a:xfrm>
            <a:off x="6467669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E5D703DA-C5CF-DC41-9DFE-E71AA412BBC2}"/>
              </a:ext>
            </a:extLst>
          </p:cNvPr>
          <p:cNvSpPr/>
          <p:nvPr/>
        </p:nvSpPr>
        <p:spPr>
          <a:xfrm>
            <a:off x="5345888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E0F6325B-8EB6-0F49-83D9-5B7E5B4C729F}"/>
              </a:ext>
            </a:extLst>
          </p:cNvPr>
          <p:cNvSpPr/>
          <p:nvPr/>
        </p:nvSpPr>
        <p:spPr>
          <a:xfrm>
            <a:off x="5717720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A32E5C7A-58BC-F041-9319-6B074B75CA3E}"/>
              </a:ext>
            </a:extLst>
          </p:cNvPr>
          <p:cNvSpPr/>
          <p:nvPr/>
        </p:nvSpPr>
        <p:spPr>
          <a:xfrm>
            <a:off x="6089552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56BC9E2D-712E-FC4B-8C76-422BFB427348}"/>
              </a:ext>
            </a:extLst>
          </p:cNvPr>
          <p:cNvSpPr/>
          <p:nvPr/>
        </p:nvSpPr>
        <p:spPr>
          <a:xfrm>
            <a:off x="6467669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345888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717720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89552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67669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345888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717720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89552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67669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345888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717720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89552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67669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292536" y="2923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667634" y="2901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6039937" y="28447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420446" y="2876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300867" y="657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675965" y="6551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6048268" y="6657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423366" y="6527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CF21786D-CD26-CF46-9902-599CF12BDD2F}"/>
              </a:ext>
            </a:extLst>
          </p:cNvPr>
          <p:cNvSpPr txBox="1"/>
          <p:nvPr/>
        </p:nvSpPr>
        <p:spPr>
          <a:xfrm>
            <a:off x="5301321" y="10273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67F7A9A2-85FE-0146-9B8B-EC98387AFEEE}"/>
              </a:ext>
            </a:extLst>
          </p:cNvPr>
          <p:cNvSpPr txBox="1"/>
          <p:nvPr/>
        </p:nvSpPr>
        <p:spPr>
          <a:xfrm>
            <a:off x="5676419" y="10252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EDF5AB31-741E-9A49-81EA-9A46FAD5B319}"/>
              </a:ext>
            </a:extLst>
          </p:cNvPr>
          <p:cNvSpPr txBox="1"/>
          <p:nvPr/>
        </p:nvSpPr>
        <p:spPr>
          <a:xfrm>
            <a:off x="6048722" y="10195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20EA1D47-41F7-0249-85A8-707A6D2873C6}"/>
              </a:ext>
            </a:extLst>
          </p:cNvPr>
          <p:cNvSpPr txBox="1"/>
          <p:nvPr/>
        </p:nvSpPr>
        <p:spPr>
          <a:xfrm>
            <a:off x="6429231" y="10227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3" name="TextBox 1302">
            <a:extLst>
              <a:ext uri="{FF2B5EF4-FFF2-40B4-BE49-F238E27FC236}">
                <a16:creationId xmlns:a16="http://schemas.microsoft.com/office/drawing/2014/main" id="{ADCFD406-69D7-DC46-9A83-29EB1F3CA820}"/>
              </a:ext>
            </a:extLst>
          </p:cNvPr>
          <p:cNvSpPr txBox="1"/>
          <p:nvPr/>
        </p:nvSpPr>
        <p:spPr>
          <a:xfrm>
            <a:off x="5309652" y="13924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ADE67A17-40FE-6444-82DF-1F7DF37AE2C4}"/>
              </a:ext>
            </a:extLst>
          </p:cNvPr>
          <p:cNvSpPr txBox="1"/>
          <p:nvPr/>
        </p:nvSpPr>
        <p:spPr>
          <a:xfrm>
            <a:off x="5684750" y="13902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5" name="TextBox 1304">
            <a:extLst>
              <a:ext uri="{FF2B5EF4-FFF2-40B4-BE49-F238E27FC236}">
                <a16:creationId xmlns:a16="http://schemas.microsoft.com/office/drawing/2014/main" id="{0B08366A-699B-054A-BEBA-D42622AC31F2}"/>
              </a:ext>
            </a:extLst>
          </p:cNvPr>
          <p:cNvSpPr txBox="1"/>
          <p:nvPr/>
        </p:nvSpPr>
        <p:spPr>
          <a:xfrm>
            <a:off x="6057053" y="1400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6" name="TextBox 1305">
            <a:extLst>
              <a:ext uri="{FF2B5EF4-FFF2-40B4-BE49-F238E27FC236}">
                <a16:creationId xmlns:a16="http://schemas.microsoft.com/office/drawing/2014/main" id="{6B9D6B77-9814-1149-B431-2846894266B9}"/>
              </a:ext>
            </a:extLst>
          </p:cNvPr>
          <p:cNvSpPr txBox="1"/>
          <p:nvPr/>
        </p:nvSpPr>
        <p:spPr>
          <a:xfrm>
            <a:off x="6432151" y="13877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291345" y="1755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666443" y="1753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6038746" y="17480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419255" y="17513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299676" y="2120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674774" y="21187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6047077" y="21293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422175" y="21163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5" name="TextBox 1314">
            <a:extLst>
              <a:ext uri="{FF2B5EF4-FFF2-40B4-BE49-F238E27FC236}">
                <a16:creationId xmlns:a16="http://schemas.microsoft.com/office/drawing/2014/main" id="{52C3F475-2A5D-884C-836B-314B81EA82E3}"/>
              </a:ext>
            </a:extLst>
          </p:cNvPr>
          <p:cNvSpPr txBox="1"/>
          <p:nvPr/>
        </p:nvSpPr>
        <p:spPr>
          <a:xfrm>
            <a:off x="5300130" y="2491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59BF3D82-E908-D148-9537-30383FFD0C94}"/>
              </a:ext>
            </a:extLst>
          </p:cNvPr>
          <p:cNvSpPr txBox="1"/>
          <p:nvPr/>
        </p:nvSpPr>
        <p:spPr>
          <a:xfrm>
            <a:off x="5675228" y="24888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4371C923-5A18-C545-A243-7F367EC7D05B}"/>
              </a:ext>
            </a:extLst>
          </p:cNvPr>
          <p:cNvSpPr txBox="1"/>
          <p:nvPr/>
        </p:nvSpPr>
        <p:spPr>
          <a:xfrm>
            <a:off x="6047531" y="248314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99ADF54F-C159-2146-B7B6-3845D2A8CC15}"/>
              </a:ext>
            </a:extLst>
          </p:cNvPr>
          <p:cNvSpPr txBox="1"/>
          <p:nvPr/>
        </p:nvSpPr>
        <p:spPr>
          <a:xfrm>
            <a:off x="6428040" y="24863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FEEA4CD2-4EAF-E649-8CA6-C2E4713F2C73}"/>
              </a:ext>
            </a:extLst>
          </p:cNvPr>
          <p:cNvSpPr/>
          <p:nvPr/>
        </p:nvSpPr>
        <p:spPr>
          <a:xfrm>
            <a:off x="10331831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8" name="Oval 1387">
            <a:extLst>
              <a:ext uri="{FF2B5EF4-FFF2-40B4-BE49-F238E27FC236}">
                <a16:creationId xmlns:a16="http://schemas.microsoft.com/office/drawing/2014/main" id="{FDA66BD2-1A27-5B4B-8AE1-110A5618FF9F}"/>
              </a:ext>
            </a:extLst>
          </p:cNvPr>
          <p:cNvSpPr/>
          <p:nvPr/>
        </p:nvSpPr>
        <p:spPr>
          <a:xfrm>
            <a:off x="10703663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9" name="Oval 1388">
            <a:extLst>
              <a:ext uri="{FF2B5EF4-FFF2-40B4-BE49-F238E27FC236}">
                <a16:creationId xmlns:a16="http://schemas.microsoft.com/office/drawing/2014/main" id="{C06D6AC0-2C8C-5F4F-AC5C-466F25F647BE}"/>
              </a:ext>
            </a:extLst>
          </p:cNvPr>
          <p:cNvSpPr/>
          <p:nvPr/>
        </p:nvSpPr>
        <p:spPr>
          <a:xfrm>
            <a:off x="11075495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A556D33C-7E5B-C243-A2ED-C245A165E1F5}"/>
              </a:ext>
            </a:extLst>
          </p:cNvPr>
          <p:cNvSpPr/>
          <p:nvPr/>
        </p:nvSpPr>
        <p:spPr>
          <a:xfrm>
            <a:off x="11453612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1" name="Oval 1390">
            <a:extLst>
              <a:ext uri="{FF2B5EF4-FFF2-40B4-BE49-F238E27FC236}">
                <a16:creationId xmlns:a16="http://schemas.microsoft.com/office/drawing/2014/main" id="{8666BE8B-B471-3949-8ABB-9476F073B196}"/>
              </a:ext>
            </a:extLst>
          </p:cNvPr>
          <p:cNvSpPr/>
          <p:nvPr/>
        </p:nvSpPr>
        <p:spPr>
          <a:xfrm>
            <a:off x="10331831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2" name="Oval 1391">
            <a:extLst>
              <a:ext uri="{FF2B5EF4-FFF2-40B4-BE49-F238E27FC236}">
                <a16:creationId xmlns:a16="http://schemas.microsoft.com/office/drawing/2014/main" id="{5F3833FE-01D0-254A-B637-C86F7D4341D9}"/>
              </a:ext>
            </a:extLst>
          </p:cNvPr>
          <p:cNvSpPr/>
          <p:nvPr/>
        </p:nvSpPr>
        <p:spPr>
          <a:xfrm>
            <a:off x="10703663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C7368367-7758-0440-8859-A5B5DD562D24}"/>
              </a:ext>
            </a:extLst>
          </p:cNvPr>
          <p:cNvSpPr/>
          <p:nvPr/>
        </p:nvSpPr>
        <p:spPr>
          <a:xfrm>
            <a:off x="11075495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4" name="Oval 1393">
            <a:extLst>
              <a:ext uri="{FF2B5EF4-FFF2-40B4-BE49-F238E27FC236}">
                <a16:creationId xmlns:a16="http://schemas.microsoft.com/office/drawing/2014/main" id="{124968D7-43CA-6340-A93C-47F1A797CD15}"/>
              </a:ext>
            </a:extLst>
          </p:cNvPr>
          <p:cNvSpPr/>
          <p:nvPr/>
        </p:nvSpPr>
        <p:spPr>
          <a:xfrm>
            <a:off x="11453612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5" name="Oval 1394">
            <a:extLst>
              <a:ext uri="{FF2B5EF4-FFF2-40B4-BE49-F238E27FC236}">
                <a16:creationId xmlns:a16="http://schemas.microsoft.com/office/drawing/2014/main" id="{F84E730B-FEC2-4F41-9BF9-504870842088}"/>
              </a:ext>
            </a:extLst>
          </p:cNvPr>
          <p:cNvSpPr/>
          <p:nvPr/>
        </p:nvSpPr>
        <p:spPr>
          <a:xfrm>
            <a:off x="10331831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8EFE2956-99B6-F44F-A2F0-8DFAACAC7A37}"/>
              </a:ext>
            </a:extLst>
          </p:cNvPr>
          <p:cNvSpPr/>
          <p:nvPr/>
        </p:nvSpPr>
        <p:spPr>
          <a:xfrm>
            <a:off x="10703663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7" name="Oval 1396">
            <a:extLst>
              <a:ext uri="{FF2B5EF4-FFF2-40B4-BE49-F238E27FC236}">
                <a16:creationId xmlns:a16="http://schemas.microsoft.com/office/drawing/2014/main" id="{3C7B3A72-9814-674A-9F02-F891A13DF146}"/>
              </a:ext>
            </a:extLst>
          </p:cNvPr>
          <p:cNvSpPr/>
          <p:nvPr/>
        </p:nvSpPr>
        <p:spPr>
          <a:xfrm>
            <a:off x="11075495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8" name="Oval 1397">
            <a:extLst>
              <a:ext uri="{FF2B5EF4-FFF2-40B4-BE49-F238E27FC236}">
                <a16:creationId xmlns:a16="http://schemas.microsoft.com/office/drawing/2014/main" id="{A894E5AE-0527-E94D-8902-087820D750E5}"/>
              </a:ext>
            </a:extLst>
          </p:cNvPr>
          <p:cNvSpPr/>
          <p:nvPr/>
        </p:nvSpPr>
        <p:spPr>
          <a:xfrm>
            <a:off x="11453612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556A522F-FB1D-324E-B0FA-D20DD8424AEA}"/>
              </a:ext>
            </a:extLst>
          </p:cNvPr>
          <p:cNvSpPr/>
          <p:nvPr/>
        </p:nvSpPr>
        <p:spPr>
          <a:xfrm>
            <a:off x="10331831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D3EFF9EF-75CA-7345-95D5-F7B8988AEDAB}"/>
              </a:ext>
            </a:extLst>
          </p:cNvPr>
          <p:cNvSpPr/>
          <p:nvPr/>
        </p:nvSpPr>
        <p:spPr>
          <a:xfrm>
            <a:off x="10703663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06C0611F-B60E-6E42-94A9-382F83F60484}"/>
              </a:ext>
            </a:extLst>
          </p:cNvPr>
          <p:cNvSpPr/>
          <p:nvPr/>
        </p:nvSpPr>
        <p:spPr>
          <a:xfrm>
            <a:off x="11075495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2" name="Oval 1401">
            <a:extLst>
              <a:ext uri="{FF2B5EF4-FFF2-40B4-BE49-F238E27FC236}">
                <a16:creationId xmlns:a16="http://schemas.microsoft.com/office/drawing/2014/main" id="{FFAF8CB4-3714-0B4C-9108-FDAC90FA593E}"/>
              </a:ext>
            </a:extLst>
          </p:cNvPr>
          <p:cNvSpPr/>
          <p:nvPr/>
        </p:nvSpPr>
        <p:spPr>
          <a:xfrm>
            <a:off x="11453612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3" name="Oval 1402">
            <a:extLst>
              <a:ext uri="{FF2B5EF4-FFF2-40B4-BE49-F238E27FC236}">
                <a16:creationId xmlns:a16="http://schemas.microsoft.com/office/drawing/2014/main" id="{F228CDFA-EAF2-B541-AD41-4731ADC8577F}"/>
              </a:ext>
            </a:extLst>
          </p:cNvPr>
          <p:cNvSpPr/>
          <p:nvPr/>
        </p:nvSpPr>
        <p:spPr>
          <a:xfrm>
            <a:off x="10331831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712ABCBA-CDF8-154B-9734-6E48E23B5BE0}"/>
              </a:ext>
            </a:extLst>
          </p:cNvPr>
          <p:cNvSpPr/>
          <p:nvPr/>
        </p:nvSpPr>
        <p:spPr>
          <a:xfrm>
            <a:off x="10703663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F699E1D5-1894-4C42-9763-741CCB15C0D0}"/>
              </a:ext>
            </a:extLst>
          </p:cNvPr>
          <p:cNvSpPr/>
          <p:nvPr/>
        </p:nvSpPr>
        <p:spPr>
          <a:xfrm>
            <a:off x="11075495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6" name="Oval 1405">
            <a:extLst>
              <a:ext uri="{FF2B5EF4-FFF2-40B4-BE49-F238E27FC236}">
                <a16:creationId xmlns:a16="http://schemas.microsoft.com/office/drawing/2014/main" id="{A5935387-76A4-5C46-9451-36FF389FD332}"/>
              </a:ext>
            </a:extLst>
          </p:cNvPr>
          <p:cNvSpPr/>
          <p:nvPr/>
        </p:nvSpPr>
        <p:spPr>
          <a:xfrm>
            <a:off x="11453612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77C98CD0-9743-874A-9D7B-AA7D20785D40}"/>
              </a:ext>
            </a:extLst>
          </p:cNvPr>
          <p:cNvSpPr/>
          <p:nvPr/>
        </p:nvSpPr>
        <p:spPr>
          <a:xfrm>
            <a:off x="10331831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21EEDEEB-F2E9-F34C-909C-C5CC36B213D4}"/>
              </a:ext>
            </a:extLst>
          </p:cNvPr>
          <p:cNvSpPr/>
          <p:nvPr/>
        </p:nvSpPr>
        <p:spPr>
          <a:xfrm>
            <a:off x="10703663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9" name="Oval 1408">
            <a:extLst>
              <a:ext uri="{FF2B5EF4-FFF2-40B4-BE49-F238E27FC236}">
                <a16:creationId xmlns:a16="http://schemas.microsoft.com/office/drawing/2014/main" id="{00D0E403-CCFD-354D-9B09-5595EA6B52D0}"/>
              </a:ext>
            </a:extLst>
          </p:cNvPr>
          <p:cNvSpPr/>
          <p:nvPr/>
        </p:nvSpPr>
        <p:spPr>
          <a:xfrm>
            <a:off x="11075495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0" name="Oval 1409">
            <a:extLst>
              <a:ext uri="{FF2B5EF4-FFF2-40B4-BE49-F238E27FC236}">
                <a16:creationId xmlns:a16="http://schemas.microsoft.com/office/drawing/2014/main" id="{FAD07A14-5D0C-664C-862F-CC0DC728CB88}"/>
              </a:ext>
            </a:extLst>
          </p:cNvPr>
          <p:cNvSpPr/>
          <p:nvPr/>
        </p:nvSpPr>
        <p:spPr>
          <a:xfrm>
            <a:off x="11453612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767C60D7-926D-7D4F-87F1-08D5E4A22B29}"/>
              </a:ext>
            </a:extLst>
          </p:cNvPr>
          <p:cNvSpPr/>
          <p:nvPr/>
        </p:nvSpPr>
        <p:spPr>
          <a:xfrm>
            <a:off x="10331831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4C2E0A1B-1EF8-D148-8DC4-239D82253340}"/>
              </a:ext>
            </a:extLst>
          </p:cNvPr>
          <p:cNvSpPr/>
          <p:nvPr/>
        </p:nvSpPr>
        <p:spPr>
          <a:xfrm>
            <a:off x="10703663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92AAE467-B235-8A4D-B41E-6DA9B3A4B3F6}"/>
              </a:ext>
            </a:extLst>
          </p:cNvPr>
          <p:cNvSpPr/>
          <p:nvPr/>
        </p:nvSpPr>
        <p:spPr>
          <a:xfrm>
            <a:off x="11075495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E9D154D3-2B49-B549-B67D-8AB4ED6D86D6}"/>
              </a:ext>
            </a:extLst>
          </p:cNvPr>
          <p:cNvSpPr/>
          <p:nvPr/>
        </p:nvSpPr>
        <p:spPr>
          <a:xfrm>
            <a:off x="11453612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26577" y="33091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00532" y="33104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768652" y="33059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61476" y="367327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29596" y="366878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03551" y="367010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771671" y="366561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2" name="TextBox 1521">
            <a:extLst>
              <a:ext uri="{FF2B5EF4-FFF2-40B4-BE49-F238E27FC236}">
                <a16:creationId xmlns:a16="http://schemas.microsoft.com/office/drawing/2014/main" id="{74450579-7F2F-CC4A-BA5B-78EF8938259B}"/>
              </a:ext>
            </a:extLst>
          </p:cNvPr>
          <p:cNvSpPr txBox="1"/>
          <p:nvPr/>
        </p:nvSpPr>
        <p:spPr>
          <a:xfrm>
            <a:off x="2660635" y="404766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3" name="TextBox 1522">
            <a:extLst>
              <a:ext uri="{FF2B5EF4-FFF2-40B4-BE49-F238E27FC236}">
                <a16:creationId xmlns:a16="http://schemas.microsoft.com/office/drawing/2014/main" id="{8F8C3C6E-9183-2A4F-8422-437D08234289}"/>
              </a:ext>
            </a:extLst>
          </p:cNvPr>
          <p:cNvSpPr txBox="1"/>
          <p:nvPr/>
        </p:nvSpPr>
        <p:spPr>
          <a:xfrm>
            <a:off x="3028755" y="404317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4" name="TextBox 1523">
            <a:extLst>
              <a:ext uri="{FF2B5EF4-FFF2-40B4-BE49-F238E27FC236}">
                <a16:creationId xmlns:a16="http://schemas.microsoft.com/office/drawing/2014/main" id="{EC454DF4-4BB3-0C41-A868-531FE657E74D}"/>
              </a:ext>
            </a:extLst>
          </p:cNvPr>
          <p:cNvSpPr txBox="1"/>
          <p:nvPr/>
        </p:nvSpPr>
        <p:spPr>
          <a:xfrm>
            <a:off x="3402710" y="40444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5" name="TextBox 1524">
            <a:extLst>
              <a:ext uri="{FF2B5EF4-FFF2-40B4-BE49-F238E27FC236}">
                <a16:creationId xmlns:a16="http://schemas.microsoft.com/office/drawing/2014/main" id="{9396FFFB-D9CC-1F4F-987F-F6B3B3054FC3}"/>
              </a:ext>
            </a:extLst>
          </p:cNvPr>
          <p:cNvSpPr txBox="1"/>
          <p:nvPr/>
        </p:nvSpPr>
        <p:spPr>
          <a:xfrm>
            <a:off x="3770830" y="403999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6" name="TextBox 1525">
            <a:extLst>
              <a:ext uri="{FF2B5EF4-FFF2-40B4-BE49-F238E27FC236}">
                <a16:creationId xmlns:a16="http://schemas.microsoft.com/office/drawing/2014/main" id="{549BEA1C-502D-A24C-98B1-89BA7FB75F15}"/>
              </a:ext>
            </a:extLst>
          </p:cNvPr>
          <p:cNvSpPr txBox="1"/>
          <p:nvPr/>
        </p:nvSpPr>
        <p:spPr>
          <a:xfrm>
            <a:off x="2663654" y="44073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27" name="TextBox 1526">
            <a:extLst>
              <a:ext uri="{FF2B5EF4-FFF2-40B4-BE49-F238E27FC236}">
                <a16:creationId xmlns:a16="http://schemas.microsoft.com/office/drawing/2014/main" id="{4F1DE58C-A0D9-FA45-8934-5102CCD57CDA}"/>
              </a:ext>
            </a:extLst>
          </p:cNvPr>
          <p:cNvSpPr txBox="1"/>
          <p:nvPr/>
        </p:nvSpPr>
        <p:spPr>
          <a:xfrm>
            <a:off x="3031774" y="44028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28" name="TextBox 1527">
            <a:extLst>
              <a:ext uri="{FF2B5EF4-FFF2-40B4-BE49-F238E27FC236}">
                <a16:creationId xmlns:a16="http://schemas.microsoft.com/office/drawing/2014/main" id="{C96ADF7F-3794-004B-BBE5-694CE8D355DA}"/>
              </a:ext>
            </a:extLst>
          </p:cNvPr>
          <p:cNvSpPr txBox="1"/>
          <p:nvPr/>
        </p:nvSpPr>
        <p:spPr>
          <a:xfrm>
            <a:off x="3405729" y="440412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29" name="TextBox 1528">
            <a:extLst>
              <a:ext uri="{FF2B5EF4-FFF2-40B4-BE49-F238E27FC236}">
                <a16:creationId xmlns:a16="http://schemas.microsoft.com/office/drawing/2014/main" id="{D80B23C3-FC48-8B43-A846-D2F7A5464E92}"/>
              </a:ext>
            </a:extLst>
          </p:cNvPr>
          <p:cNvSpPr txBox="1"/>
          <p:nvPr/>
        </p:nvSpPr>
        <p:spPr>
          <a:xfrm>
            <a:off x="3773849" y="439964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74943" y="477431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43063" y="476982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17018" y="477114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785138" y="476665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71289" y="51484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39409" y="51439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13364" y="514528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781484" y="514079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50" name="TextBox 1549">
            <a:extLst>
              <a:ext uri="{FF2B5EF4-FFF2-40B4-BE49-F238E27FC236}">
                <a16:creationId xmlns:a16="http://schemas.microsoft.com/office/drawing/2014/main" id="{8F652502-6A72-DE4D-83CB-00D480844CC7}"/>
              </a:ext>
            </a:extLst>
          </p:cNvPr>
          <p:cNvSpPr txBox="1"/>
          <p:nvPr/>
        </p:nvSpPr>
        <p:spPr>
          <a:xfrm>
            <a:off x="2670441" y="550882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1" name="TextBox 1550">
            <a:extLst>
              <a:ext uri="{FF2B5EF4-FFF2-40B4-BE49-F238E27FC236}">
                <a16:creationId xmlns:a16="http://schemas.microsoft.com/office/drawing/2014/main" id="{14AEA8CE-405A-E74B-94DC-68E660FCA145}"/>
              </a:ext>
            </a:extLst>
          </p:cNvPr>
          <p:cNvSpPr txBox="1"/>
          <p:nvPr/>
        </p:nvSpPr>
        <p:spPr>
          <a:xfrm>
            <a:off x="3038561" y="550434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2" name="TextBox 1551">
            <a:extLst>
              <a:ext uri="{FF2B5EF4-FFF2-40B4-BE49-F238E27FC236}">
                <a16:creationId xmlns:a16="http://schemas.microsoft.com/office/drawing/2014/main" id="{C97BBA84-267B-C34B-AAD3-657A4EAC13BD}"/>
              </a:ext>
            </a:extLst>
          </p:cNvPr>
          <p:cNvSpPr txBox="1"/>
          <p:nvPr/>
        </p:nvSpPr>
        <p:spPr>
          <a:xfrm>
            <a:off x="3412516" y="550565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3" name="TextBox 1552">
            <a:extLst>
              <a:ext uri="{FF2B5EF4-FFF2-40B4-BE49-F238E27FC236}">
                <a16:creationId xmlns:a16="http://schemas.microsoft.com/office/drawing/2014/main" id="{33085B45-3640-9C42-AE09-17075E2AE41A}"/>
              </a:ext>
            </a:extLst>
          </p:cNvPr>
          <p:cNvSpPr txBox="1"/>
          <p:nvPr/>
        </p:nvSpPr>
        <p:spPr>
          <a:xfrm>
            <a:off x="3780636" y="550116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4" name="Oval 1553">
            <a:extLst>
              <a:ext uri="{FF2B5EF4-FFF2-40B4-BE49-F238E27FC236}">
                <a16:creationId xmlns:a16="http://schemas.microsoft.com/office/drawing/2014/main" id="{4F33972C-2EC4-7046-B804-DB5F31509775}"/>
              </a:ext>
            </a:extLst>
          </p:cNvPr>
          <p:cNvSpPr/>
          <p:nvPr/>
        </p:nvSpPr>
        <p:spPr>
          <a:xfrm>
            <a:off x="7866905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5" name="Oval 1554">
            <a:extLst>
              <a:ext uri="{FF2B5EF4-FFF2-40B4-BE49-F238E27FC236}">
                <a16:creationId xmlns:a16="http://schemas.microsoft.com/office/drawing/2014/main" id="{C12081E5-D47C-A740-80EC-4A96347F1463}"/>
              </a:ext>
            </a:extLst>
          </p:cNvPr>
          <p:cNvSpPr/>
          <p:nvPr/>
        </p:nvSpPr>
        <p:spPr>
          <a:xfrm>
            <a:off x="8238737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6" name="Oval 1555">
            <a:extLst>
              <a:ext uri="{FF2B5EF4-FFF2-40B4-BE49-F238E27FC236}">
                <a16:creationId xmlns:a16="http://schemas.microsoft.com/office/drawing/2014/main" id="{F157ED2E-6B21-B541-AD78-74594856ECFE}"/>
              </a:ext>
            </a:extLst>
          </p:cNvPr>
          <p:cNvSpPr/>
          <p:nvPr/>
        </p:nvSpPr>
        <p:spPr>
          <a:xfrm>
            <a:off x="8610569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7" name="Oval 1556">
            <a:extLst>
              <a:ext uri="{FF2B5EF4-FFF2-40B4-BE49-F238E27FC236}">
                <a16:creationId xmlns:a16="http://schemas.microsoft.com/office/drawing/2014/main" id="{A1553FAB-4AA2-374B-A10B-686D14E523BD}"/>
              </a:ext>
            </a:extLst>
          </p:cNvPr>
          <p:cNvSpPr/>
          <p:nvPr/>
        </p:nvSpPr>
        <p:spPr>
          <a:xfrm>
            <a:off x="8988686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8" name="Oval 1557">
            <a:extLst>
              <a:ext uri="{FF2B5EF4-FFF2-40B4-BE49-F238E27FC236}">
                <a16:creationId xmlns:a16="http://schemas.microsoft.com/office/drawing/2014/main" id="{88D51F78-C94F-5A48-837D-143DCD697689}"/>
              </a:ext>
            </a:extLst>
          </p:cNvPr>
          <p:cNvSpPr/>
          <p:nvPr/>
        </p:nvSpPr>
        <p:spPr>
          <a:xfrm>
            <a:off x="7866905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9" name="Oval 1558">
            <a:extLst>
              <a:ext uri="{FF2B5EF4-FFF2-40B4-BE49-F238E27FC236}">
                <a16:creationId xmlns:a16="http://schemas.microsoft.com/office/drawing/2014/main" id="{D80210DF-25D7-0C48-83F1-1E0BDC4E2D1D}"/>
              </a:ext>
            </a:extLst>
          </p:cNvPr>
          <p:cNvSpPr/>
          <p:nvPr/>
        </p:nvSpPr>
        <p:spPr>
          <a:xfrm>
            <a:off x="8238737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0" name="Oval 1559">
            <a:extLst>
              <a:ext uri="{FF2B5EF4-FFF2-40B4-BE49-F238E27FC236}">
                <a16:creationId xmlns:a16="http://schemas.microsoft.com/office/drawing/2014/main" id="{BAB84E75-E3BE-CB49-890F-27BA9B17C387}"/>
              </a:ext>
            </a:extLst>
          </p:cNvPr>
          <p:cNvSpPr/>
          <p:nvPr/>
        </p:nvSpPr>
        <p:spPr>
          <a:xfrm>
            <a:off x="8610569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1" name="Oval 1560">
            <a:extLst>
              <a:ext uri="{FF2B5EF4-FFF2-40B4-BE49-F238E27FC236}">
                <a16:creationId xmlns:a16="http://schemas.microsoft.com/office/drawing/2014/main" id="{6C7266B0-92C9-FE49-B1BC-357B6D349FAA}"/>
              </a:ext>
            </a:extLst>
          </p:cNvPr>
          <p:cNvSpPr/>
          <p:nvPr/>
        </p:nvSpPr>
        <p:spPr>
          <a:xfrm>
            <a:off x="8988686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2" name="Oval 1561">
            <a:extLst>
              <a:ext uri="{FF2B5EF4-FFF2-40B4-BE49-F238E27FC236}">
                <a16:creationId xmlns:a16="http://schemas.microsoft.com/office/drawing/2014/main" id="{976FD7E8-33BB-0347-9830-3D307DB4C533}"/>
              </a:ext>
            </a:extLst>
          </p:cNvPr>
          <p:cNvSpPr/>
          <p:nvPr/>
        </p:nvSpPr>
        <p:spPr>
          <a:xfrm>
            <a:off x="7866905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3" name="Oval 1562">
            <a:extLst>
              <a:ext uri="{FF2B5EF4-FFF2-40B4-BE49-F238E27FC236}">
                <a16:creationId xmlns:a16="http://schemas.microsoft.com/office/drawing/2014/main" id="{55F00BAA-F35B-8B41-8CD6-395B32DCC012}"/>
              </a:ext>
            </a:extLst>
          </p:cNvPr>
          <p:cNvSpPr/>
          <p:nvPr/>
        </p:nvSpPr>
        <p:spPr>
          <a:xfrm>
            <a:off x="8238737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4" name="Oval 1563">
            <a:extLst>
              <a:ext uri="{FF2B5EF4-FFF2-40B4-BE49-F238E27FC236}">
                <a16:creationId xmlns:a16="http://schemas.microsoft.com/office/drawing/2014/main" id="{9D0DC442-F6F2-6A4B-BB54-34503459D72F}"/>
              </a:ext>
            </a:extLst>
          </p:cNvPr>
          <p:cNvSpPr/>
          <p:nvPr/>
        </p:nvSpPr>
        <p:spPr>
          <a:xfrm>
            <a:off x="8610569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5" name="Oval 1564">
            <a:extLst>
              <a:ext uri="{FF2B5EF4-FFF2-40B4-BE49-F238E27FC236}">
                <a16:creationId xmlns:a16="http://schemas.microsoft.com/office/drawing/2014/main" id="{D7E998DF-3EEE-A449-9F3C-75A8467729B7}"/>
              </a:ext>
            </a:extLst>
          </p:cNvPr>
          <p:cNvSpPr/>
          <p:nvPr/>
        </p:nvSpPr>
        <p:spPr>
          <a:xfrm>
            <a:off x="8988686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6" name="Oval 1565">
            <a:extLst>
              <a:ext uri="{FF2B5EF4-FFF2-40B4-BE49-F238E27FC236}">
                <a16:creationId xmlns:a16="http://schemas.microsoft.com/office/drawing/2014/main" id="{3995FBC1-2101-6D49-904B-4C7996E1BF2A}"/>
              </a:ext>
            </a:extLst>
          </p:cNvPr>
          <p:cNvSpPr/>
          <p:nvPr/>
        </p:nvSpPr>
        <p:spPr>
          <a:xfrm>
            <a:off x="7866905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7" name="Oval 1566">
            <a:extLst>
              <a:ext uri="{FF2B5EF4-FFF2-40B4-BE49-F238E27FC236}">
                <a16:creationId xmlns:a16="http://schemas.microsoft.com/office/drawing/2014/main" id="{D645FA37-87FC-5F49-B4E9-D8A7A3598AB1}"/>
              </a:ext>
            </a:extLst>
          </p:cNvPr>
          <p:cNvSpPr/>
          <p:nvPr/>
        </p:nvSpPr>
        <p:spPr>
          <a:xfrm>
            <a:off x="8238737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8" name="Oval 1567">
            <a:extLst>
              <a:ext uri="{FF2B5EF4-FFF2-40B4-BE49-F238E27FC236}">
                <a16:creationId xmlns:a16="http://schemas.microsoft.com/office/drawing/2014/main" id="{519AA348-5F89-F44E-913E-6D3650BBA7B7}"/>
              </a:ext>
            </a:extLst>
          </p:cNvPr>
          <p:cNvSpPr/>
          <p:nvPr/>
        </p:nvSpPr>
        <p:spPr>
          <a:xfrm>
            <a:off x="8610569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9" name="Oval 1568">
            <a:extLst>
              <a:ext uri="{FF2B5EF4-FFF2-40B4-BE49-F238E27FC236}">
                <a16:creationId xmlns:a16="http://schemas.microsoft.com/office/drawing/2014/main" id="{CB93D26C-1D24-2C45-BF8A-88088391D9C9}"/>
              </a:ext>
            </a:extLst>
          </p:cNvPr>
          <p:cNvSpPr/>
          <p:nvPr/>
        </p:nvSpPr>
        <p:spPr>
          <a:xfrm>
            <a:off x="8988686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0" name="Oval 1569">
            <a:extLst>
              <a:ext uri="{FF2B5EF4-FFF2-40B4-BE49-F238E27FC236}">
                <a16:creationId xmlns:a16="http://schemas.microsoft.com/office/drawing/2014/main" id="{07D724C4-3CC2-3C43-8F9E-6D122F29E726}"/>
              </a:ext>
            </a:extLst>
          </p:cNvPr>
          <p:cNvSpPr/>
          <p:nvPr/>
        </p:nvSpPr>
        <p:spPr>
          <a:xfrm>
            <a:off x="7866905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1" name="Oval 1570">
            <a:extLst>
              <a:ext uri="{FF2B5EF4-FFF2-40B4-BE49-F238E27FC236}">
                <a16:creationId xmlns:a16="http://schemas.microsoft.com/office/drawing/2014/main" id="{5039BA2A-AA4A-2249-B156-84EDAB892D68}"/>
              </a:ext>
            </a:extLst>
          </p:cNvPr>
          <p:cNvSpPr/>
          <p:nvPr/>
        </p:nvSpPr>
        <p:spPr>
          <a:xfrm>
            <a:off x="8238737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2" name="Oval 1571">
            <a:extLst>
              <a:ext uri="{FF2B5EF4-FFF2-40B4-BE49-F238E27FC236}">
                <a16:creationId xmlns:a16="http://schemas.microsoft.com/office/drawing/2014/main" id="{072AC7B9-BD76-664B-B9B7-08E4953BD228}"/>
              </a:ext>
            </a:extLst>
          </p:cNvPr>
          <p:cNvSpPr/>
          <p:nvPr/>
        </p:nvSpPr>
        <p:spPr>
          <a:xfrm>
            <a:off x="8610569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D464E34A-B520-954F-816D-DF643977977F}"/>
              </a:ext>
            </a:extLst>
          </p:cNvPr>
          <p:cNvSpPr/>
          <p:nvPr/>
        </p:nvSpPr>
        <p:spPr>
          <a:xfrm>
            <a:off x="8988686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19E0802D-E101-F947-9E2D-19BCA85634EE}"/>
              </a:ext>
            </a:extLst>
          </p:cNvPr>
          <p:cNvSpPr/>
          <p:nvPr/>
        </p:nvSpPr>
        <p:spPr>
          <a:xfrm>
            <a:off x="7866905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3907AD8A-D5ED-844E-AA15-5689E9444D76}"/>
              </a:ext>
            </a:extLst>
          </p:cNvPr>
          <p:cNvSpPr/>
          <p:nvPr/>
        </p:nvSpPr>
        <p:spPr>
          <a:xfrm>
            <a:off x="8238737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737D7C64-A4FA-EC4D-B8CC-6E7DB1A654F9}"/>
              </a:ext>
            </a:extLst>
          </p:cNvPr>
          <p:cNvSpPr/>
          <p:nvPr/>
        </p:nvSpPr>
        <p:spPr>
          <a:xfrm>
            <a:off x="8610569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D5EED3A5-5D55-8C43-800E-B70593DF8909}"/>
              </a:ext>
            </a:extLst>
          </p:cNvPr>
          <p:cNvSpPr/>
          <p:nvPr/>
        </p:nvSpPr>
        <p:spPr>
          <a:xfrm>
            <a:off x="8988686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FEB257F-E040-684C-B0C6-EE8CAAB5C298}"/>
              </a:ext>
            </a:extLst>
          </p:cNvPr>
          <p:cNvSpPr/>
          <p:nvPr/>
        </p:nvSpPr>
        <p:spPr>
          <a:xfrm>
            <a:off x="7866905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CDD799E0-8A85-CC43-8873-77ACEA3605DA}"/>
              </a:ext>
            </a:extLst>
          </p:cNvPr>
          <p:cNvSpPr/>
          <p:nvPr/>
        </p:nvSpPr>
        <p:spPr>
          <a:xfrm>
            <a:off x="8238737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9143BF9C-8BC1-964E-8D34-84EB6B856BDC}"/>
              </a:ext>
            </a:extLst>
          </p:cNvPr>
          <p:cNvSpPr/>
          <p:nvPr/>
        </p:nvSpPr>
        <p:spPr>
          <a:xfrm>
            <a:off x="8610569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748992F3-36B6-0148-A324-19F54BCAA26F}"/>
              </a:ext>
            </a:extLst>
          </p:cNvPr>
          <p:cNvSpPr/>
          <p:nvPr/>
        </p:nvSpPr>
        <p:spPr>
          <a:xfrm>
            <a:off x="8988686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CC5584D0-A218-D540-9524-3EFBD659500E}"/>
              </a:ext>
            </a:extLst>
          </p:cNvPr>
          <p:cNvCxnSpPr>
            <a:cxnSpLocks/>
          </p:cNvCxnSpPr>
          <p:nvPr/>
        </p:nvCxnSpPr>
        <p:spPr>
          <a:xfrm>
            <a:off x="7851818" y="831336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863494" y="1297939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>
            <a:off x="10310079" y="849009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10321755" y="1315612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Straight Connector 1627">
            <a:extLst>
              <a:ext uri="{FF2B5EF4-FFF2-40B4-BE49-F238E27FC236}">
                <a16:creationId xmlns:a16="http://schemas.microsoft.com/office/drawing/2014/main" id="{4B77A477-186C-5748-BEF6-675342D3DCE9}"/>
              </a:ext>
            </a:extLst>
          </p:cNvPr>
          <p:cNvCxnSpPr>
            <a:cxnSpLocks/>
          </p:cNvCxnSpPr>
          <p:nvPr/>
        </p:nvCxnSpPr>
        <p:spPr>
          <a:xfrm>
            <a:off x="10273592" y="3907148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Straight Connector 1628">
            <a:extLst>
              <a:ext uri="{FF2B5EF4-FFF2-40B4-BE49-F238E27FC236}">
                <a16:creationId xmlns:a16="http://schemas.microsoft.com/office/drawing/2014/main" id="{01A14CC5-95C7-0D4C-96A2-AA8744770C8D}"/>
              </a:ext>
            </a:extLst>
          </p:cNvPr>
          <p:cNvCxnSpPr>
            <a:cxnSpLocks/>
          </p:cNvCxnSpPr>
          <p:nvPr/>
        </p:nvCxnSpPr>
        <p:spPr>
          <a:xfrm>
            <a:off x="10285268" y="4373751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Straight Connector 1633">
            <a:extLst>
              <a:ext uri="{FF2B5EF4-FFF2-40B4-BE49-F238E27FC236}">
                <a16:creationId xmlns:a16="http://schemas.microsoft.com/office/drawing/2014/main" id="{2CBDAE98-48DE-2C49-8916-F97A5BC9C035}"/>
              </a:ext>
            </a:extLst>
          </p:cNvPr>
          <p:cNvCxnSpPr>
            <a:cxnSpLocks/>
          </p:cNvCxnSpPr>
          <p:nvPr/>
        </p:nvCxnSpPr>
        <p:spPr>
          <a:xfrm>
            <a:off x="10296349" y="3841310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Straight Connector 1634">
            <a:extLst>
              <a:ext uri="{FF2B5EF4-FFF2-40B4-BE49-F238E27FC236}">
                <a16:creationId xmlns:a16="http://schemas.microsoft.com/office/drawing/2014/main" id="{09972CB2-C89B-C84C-92BA-CE39C017FB0E}"/>
              </a:ext>
            </a:extLst>
          </p:cNvPr>
          <p:cNvCxnSpPr>
            <a:cxnSpLocks/>
          </p:cNvCxnSpPr>
          <p:nvPr/>
        </p:nvCxnSpPr>
        <p:spPr>
          <a:xfrm>
            <a:off x="10289999" y="4716844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Straight Connector 1635">
            <a:extLst>
              <a:ext uri="{FF2B5EF4-FFF2-40B4-BE49-F238E27FC236}">
                <a16:creationId xmlns:a16="http://schemas.microsoft.com/office/drawing/2014/main" id="{FDA25B1A-2876-C24F-8D53-6CA4C9182A53}"/>
              </a:ext>
            </a:extLst>
          </p:cNvPr>
          <p:cNvCxnSpPr>
            <a:cxnSpLocks/>
          </p:cNvCxnSpPr>
          <p:nvPr/>
        </p:nvCxnSpPr>
        <p:spPr>
          <a:xfrm>
            <a:off x="10313420" y="5357635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Straight Connector 1636">
            <a:extLst>
              <a:ext uri="{FF2B5EF4-FFF2-40B4-BE49-F238E27FC236}">
                <a16:creationId xmlns:a16="http://schemas.microsoft.com/office/drawing/2014/main" id="{DE20EBBD-67EC-EC48-8BDF-DC70EB4C6130}"/>
              </a:ext>
            </a:extLst>
          </p:cNvPr>
          <p:cNvCxnSpPr>
            <a:cxnSpLocks/>
          </p:cNvCxnSpPr>
          <p:nvPr/>
        </p:nvCxnSpPr>
        <p:spPr>
          <a:xfrm>
            <a:off x="10312520" y="5486315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855527" y="831336"/>
            <a:ext cx="1205346" cy="486703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10320593" y="845813"/>
            <a:ext cx="1205344" cy="48670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Rectangle 1639">
            <a:extLst>
              <a:ext uri="{FF2B5EF4-FFF2-40B4-BE49-F238E27FC236}">
                <a16:creationId xmlns:a16="http://schemas.microsoft.com/office/drawing/2014/main" id="{7C10034B-378F-734C-ACDE-CC00CC8F32FF}"/>
              </a:ext>
            </a:extLst>
          </p:cNvPr>
          <p:cNvSpPr/>
          <p:nvPr/>
        </p:nvSpPr>
        <p:spPr>
          <a:xfrm>
            <a:off x="10274381" y="3897602"/>
            <a:ext cx="1205346" cy="48670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10342283" y="1680743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10348633" y="485520"/>
            <a:ext cx="1224242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10331165" y="499404"/>
            <a:ext cx="1200423" cy="116737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Rectangle 1644">
            <a:extLst>
              <a:ext uri="{FF2B5EF4-FFF2-40B4-BE49-F238E27FC236}">
                <a16:creationId xmlns:a16="http://schemas.microsoft.com/office/drawing/2014/main" id="{C752D1B0-065C-404B-811E-A2A858E86C44}"/>
              </a:ext>
            </a:extLst>
          </p:cNvPr>
          <p:cNvSpPr/>
          <p:nvPr/>
        </p:nvSpPr>
        <p:spPr>
          <a:xfrm>
            <a:off x="10275731" y="3851880"/>
            <a:ext cx="1200423" cy="84907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Rectangle 1645">
            <a:extLst>
              <a:ext uri="{FF2B5EF4-FFF2-40B4-BE49-F238E27FC236}">
                <a16:creationId xmlns:a16="http://schemas.microsoft.com/office/drawing/2014/main" id="{773F4EBF-B049-3643-A13C-A28CD908A106}"/>
              </a:ext>
            </a:extLst>
          </p:cNvPr>
          <p:cNvSpPr/>
          <p:nvPr/>
        </p:nvSpPr>
        <p:spPr>
          <a:xfrm>
            <a:off x="10297753" y="5365977"/>
            <a:ext cx="1200423" cy="11192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873423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8245255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617087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995204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873423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8245255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617087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995204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5" name="Oval 1654">
            <a:extLst>
              <a:ext uri="{FF2B5EF4-FFF2-40B4-BE49-F238E27FC236}">
                <a16:creationId xmlns:a16="http://schemas.microsoft.com/office/drawing/2014/main" id="{A5444244-99FE-334B-B35B-76149635DF16}"/>
              </a:ext>
            </a:extLst>
          </p:cNvPr>
          <p:cNvSpPr/>
          <p:nvPr/>
        </p:nvSpPr>
        <p:spPr>
          <a:xfrm>
            <a:off x="7873423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6" name="Oval 1655">
            <a:extLst>
              <a:ext uri="{FF2B5EF4-FFF2-40B4-BE49-F238E27FC236}">
                <a16:creationId xmlns:a16="http://schemas.microsoft.com/office/drawing/2014/main" id="{54121245-D865-7E46-9849-6D4B5DFF02B7}"/>
              </a:ext>
            </a:extLst>
          </p:cNvPr>
          <p:cNvSpPr/>
          <p:nvPr/>
        </p:nvSpPr>
        <p:spPr>
          <a:xfrm>
            <a:off x="8245255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7" name="Oval 1656">
            <a:extLst>
              <a:ext uri="{FF2B5EF4-FFF2-40B4-BE49-F238E27FC236}">
                <a16:creationId xmlns:a16="http://schemas.microsoft.com/office/drawing/2014/main" id="{830FBC86-C379-CE48-8D82-47AF936F6795}"/>
              </a:ext>
            </a:extLst>
          </p:cNvPr>
          <p:cNvSpPr/>
          <p:nvPr/>
        </p:nvSpPr>
        <p:spPr>
          <a:xfrm>
            <a:off x="8617087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8" name="Oval 1657">
            <a:extLst>
              <a:ext uri="{FF2B5EF4-FFF2-40B4-BE49-F238E27FC236}">
                <a16:creationId xmlns:a16="http://schemas.microsoft.com/office/drawing/2014/main" id="{2B40BD2D-C6FC-3841-BBF3-F771E4A8D5AD}"/>
              </a:ext>
            </a:extLst>
          </p:cNvPr>
          <p:cNvSpPr/>
          <p:nvPr/>
        </p:nvSpPr>
        <p:spPr>
          <a:xfrm>
            <a:off x="8995204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9" name="Oval 1658">
            <a:extLst>
              <a:ext uri="{FF2B5EF4-FFF2-40B4-BE49-F238E27FC236}">
                <a16:creationId xmlns:a16="http://schemas.microsoft.com/office/drawing/2014/main" id="{7FD8ACA3-3E33-7049-B838-0A916B82EDF6}"/>
              </a:ext>
            </a:extLst>
          </p:cNvPr>
          <p:cNvSpPr/>
          <p:nvPr/>
        </p:nvSpPr>
        <p:spPr>
          <a:xfrm>
            <a:off x="7873423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0" name="Oval 1659">
            <a:extLst>
              <a:ext uri="{FF2B5EF4-FFF2-40B4-BE49-F238E27FC236}">
                <a16:creationId xmlns:a16="http://schemas.microsoft.com/office/drawing/2014/main" id="{2D5B62BE-9504-6B4E-9602-036EC56D1F2C}"/>
              </a:ext>
            </a:extLst>
          </p:cNvPr>
          <p:cNvSpPr/>
          <p:nvPr/>
        </p:nvSpPr>
        <p:spPr>
          <a:xfrm>
            <a:off x="8245255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1" name="Oval 1660">
            <a:extLst>
              <a:ext uri="{FF2B5EF4-FFF2-40B4-BE49-F238E27FC236}">
                <a16:creationId xmlns:a16="http://schemas.microsoft.com/office/drawing/2014/main" id="{A5C0FC66-4120-DB45-B06F-FD165BC58248}"/>
              </a:ext>
            </a:extLst>
          </p:cNvPr>
          <p:cNvSpPr/>
          <p:nvPr/>
        </p:nvSpPr>
        <p:spPr>
          <a:xfrm>
            <a:off x="8617087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2" name="Oval 1661">
            <a:extLst>
              <a:ext uri="{FF2B5EF4-FFF2-40B4-BE49-F238E27FC236}">
                <a16:creationId xmlns:a16="http://schemas.microsoft.com/office/drawing/2014/main" id="{5FFD8CE2-7F24-6940-8985-71DCDFCC2B81}"/>
              </a:ext>
            </a:extLst>
          </p:cNvPr>
          <p:cNvSpPr/>
          <p:nvPr/>
        </p:nvSpPr>
        <p:spPr>
          <a:xfrm>
            <a:off x="8995204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873423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8245255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617087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995204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873423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8245255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617087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995204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873423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8245255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617087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995204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820071" y="33595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8195169" y="33573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567472" y="33517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947981" y="33549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828402" y="37246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8203500" y="3722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575803" y="37329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950901" y="37199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7" name="TextBox 1686">
            <a:extLst>
              <a:ext uri="{FF2B5EF4-FFF2-40B4-BE49-F238E27FC236}">
                <a16:creationId xmlns:a16="http://schemas.microsoft.com/office/drawing/2014/main" id="{0C6F4390-F117-6640-95F4-0B6CC29D4EB6}"/>
              </a:ext>
            </a:extLst>
          </p:cNvPr>
          <p:cNvSpPr txBox="1"/>
          <p:nvPr/>
        </p:nvSpPr>
        <p:spPr>
          <a:xfrm>
            <a:off x="7828856" y="409463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8" name="TextBox 1687">
            <a:extLst>
              <a:ext uri="{FF2B5EF4-FFF2-40B4-BE49-F238E27FC236}">
                <a16:creationId xmlns:a16="http://schemas.microsoft.com/office/drawing/2014/main" id="{1F8FDDFB-6F37-704E-A376-BAF8FF94EEEC}"/>
              </a:ext>
            </a:extLst>
          </p:cNvPr>
          <p:cNvSpPr txBox="1"/>
          <p:nvPr/>
        </p:nvSpPr>
        <p:spPr>
          <a:xfrm>
            <a:off x="8203954" y="409244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9" name="TextBox 1688">
            <a:extLst>
              <a:ext uri="{FF2B5EF4-FFF2-40B4-BE49-F238E27FC236}">
                <a16:creationId xmlns:a16="http://schemas.microsoft.com/office/drawing/2014/main" id="{6A18910A-B8DD-9B43-B10F-8D20371F38A7}"/>
              </a:ext>
            </a:extLst>
          </p:cNvPr>
          <p:cNvSpPr txBox="1"/>
          <p:nvPr/>
        </p:nvSpPr>
        <p:spPr>
          <a:xfrm>
            <a:off x="8576257" y="408675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0" name="TextBox 1689">
            <a:extLst>
              <a:ext uri="{FF2B5EF4-FFF2-40B4-BE49-F238E27FC236}">
                <a16:creationId xmlns:a16="http://schemas.microsoft.com/office/drawing/2014/main" id="{B9C28801-B65F-0047-A3BD-1AC430127895}"/>
              </a:ext>
            </a:extLst>
          </p:cNvPr>
          <p:cNvSpPr txBox="1"/>
          <p:nvPr/>
        </p:nvSpPr>
        <p:spPr>
          <a:xfrm>
            <a:off x="8956766" y="408997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1" name="TextBox 1690">
            <a:extLst>
              <a:ext uri="{FF2B5EF4-FFF2-40B4-BE49-F238E27FC236}">
                <a16:creationId xmlns:a16="http://schemas.microsoft.com/office/drawing/2014/main" id="{5D08C247-B022-0A42-A0AF-F79F06BA12D2}"/>
              </a:ext>
            </a:extLst>
          </p:cNvPr>
          <p:cNvSpPr txBox="1"/>
          <p:nvPr/>
        </p:nvSpPr>
        <p:spPr>
          <a:xfrm>
            <a:off x="7837187" y="4459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2" name="TextBox 1691">
            <a:extLst>
              <a:ext uri="{FF2B5EF4-FFF2-40B4-BE49-F238E27FC236}">
                <a16:creationId xmlns:a16="http://schemas.microsoft.com/office/drawing/2014/main" id="{DEA77630-5CC8-924E-B783-78A018844399}"/>
              </a:ext>
            </a:extLst>
          </p:cNvPr>
          <p:cNvSpPr txBox="1"/>
          <p:nvPr/>
        </p:nvSpPr>
        <p:spPr>
          <a:xfrm>
            <a:off x="8212285" y="44574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3" name="TextBox 1692">
            <a:extLst>
              <a:ext uri="{FF2B5EF4-FFF2-40B4-BE49-F238E27FC236}">
                <a16:creationId xmlns:a16="http://schemas.microsoft.com/office/drawing/2014/main" id="{28FD5A1C-BFC3-B340-A50B-FF6E7816AB3C}"/>
              </a:ext>
            </a:extLst>
          </p:cNvPr>
          <p:cNvSpPr txBox="1"/>
          <p:nvPr/>
        </p:nvSpPr>
        <p:spPr>
          <a:xfrm>
            <a:off x="8584588" y="44680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4" name="TextBox 1693">
            <a:extLst>
              <a:ext uri="{FF2B5EF4-FFF2-40B4-BE49-F238E27FC236}">
                <a16:creationId xmlns:a16="http://schemas.microsoft.com/office/drawing/2014/main" id="{CB2C4646-52D3-4746-B824-4098A394B47B}"/>
              </a:ext>
            </a:extLst>
          </p:cNvPr>
          <p:cNvSpPr txBox="1"/>
          <p:nvPr/>
        </p:nvSpPr>
        <p:spPr>
          <a:xfrm>
            <a:off x="8959686" y="44549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818880" y="48232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8193978" y="48210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566281" y="48153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946790" y="48185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827211" y="51882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8202309" y="51860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574612" y="51965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949710" y="51835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827665" y="55582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8202763" y="555606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575066" y="55503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955575" y="55535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61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9851104" y="1099478"/>
            <a:ext cx="1443355" cy="79468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 flipV="1">
            <a:off x="9855568" y="1445888"/>
            <a:ext cx="1438891" cy="31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9855288" y="1535758"/>
            <a:ext cx="14391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Oval 644">
            <a:extLst>
              <a:ext uri="{FF2B5EF4-FFF2-40B4-BE49-F238E27FC236}">
                <a16:creationId xmlns:a16="http://schemas.microsoft.com/office/drawing/2014/main" id="{C16C8953-A0E0-7C48-9229-F890B3BEC8FD}"/>
              </a:ext>
            </a:extLst>
          </p:cNvPr>
          <p:cNvSpPr/>
          <p:nvPr/>
        </p:nvSpPr>
        <p:spPr>
          <a:xfrm>
            <a:off x="9870821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40E256D4-D6D0-7342-882D-F67941DBD958}"/>
              </a:ext>
            </a:extLst>
          </p:cNvPr>
          <p:cNvSpPr/>
          <p:nvPr/>
        </p:nvSpPr>
        <p:spPr>
          <a:xfrm>
            <a:off x="10323335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02FC1708-AA18-EF4E-95E2-4EA6F4C08DE4}"/>
              </a:ext>
            </a:extLst>
          </p:cNvPr>
          <p:cNvSpPr/>
          <p:nvPr/>
        </p:nvSpPr>
        <p:spPr>
          <a:xfrm>
            <a:off x="10775849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562BFA44-D2CA-D347-B988-202306450735}"/>
              </a:ext>
            </a:extLst>
          </p:cNvPr>
          <p:cNvSpPr/>
          <p:nvPr/>
        </p:nvSpPr>
        <p:spPr>
          <a:xfrm>
            <a:off x="11234648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1CBCF4B1-6F3C-7545-840E-9A6F5C9FF2EE}"/>
              </a:ext>
            </a:extLst>
          </p:cNvPr>
          <p:cNvSpPr/>
          <p:nvPr/>
        </p:nvSpPr>
        <p:spPr>
          <a:xfrm>
            <a:off x="9870821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658B9DED-29F0-6E41-BDE7-DE6B4A2FD9DE}"/>
              </a:ext>
            </a:extLst>
          </p:cNvPr>
          <p:cNvSpPr/>
          <p:nvPr/>
        </p:nvSpPr>
        <p:spPr>
          <a:xfrm>
            <a:off x="10323335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EABB5101-11FC-7649-84C5-8CA19C9B2B8D}"/>
              </a:ext>
            </a:extLst>
          </p:cNvPr>
          <p:cNvSpPr/>
          <p:nvPr/>
        </p:nvSpPr>
        <p:spPr>
          <a:xfrm>
            <a:off x="10775849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A668C574-88E3-3F48-97AA-09DE38C2AC38}"/>
              </a:ext>
            </a:extLst>
          </p:cNvPr>
          <p:cNvSpPr/>
          <p:nvPr/>
        </p:nvSpPr>
        <p:spPr>
          <a:xfrm>
            <a:off x="11234648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79BEB51-145F-F844-8C74-C68416F79ED0}"/>
              </a:ext>
            </a:extLst>
          </p:cNvPr>
          <p:cNvSpPr/>
          <p:nvPr/>
        </p:nvSpPr>
        <p:spPr>
          <a:xfrm>
            <a:off x="9872012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B0477486-78FF-434D-8A9D-751FBDF9A277}"/>
              </a:ext>
            </a:extLst>
          </p:cNvPr>
          <p:cNvSpPr/>
          <p:nvPr/>
        </p:nvSpPr>
        <p:spPr>
          <a:xfrm>
            <a:off x="10324526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4481C2FE-647C-3B45-93E6-FD07F9645A25}"/>
              </a:ext>
            </a:extLst>
          </p:cNvPr>
          <p:cNvSpPr/>
          <p:nvPr/>
        </p:nvSpPr>
        <p:spPr>
          <a:xfrm>
            <a:off x="10777040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6AA7C8C0-B3CA-D04E-9347-DA482681240C}"/>
              </a:ext>
            </a:extLst>
          </p:cNvPr>
          <p:cNvSpPr/>
          <p:nvPr/>
        </p:nvSpPr>
        <p:spPr>
          <a:xfrm>
            <a:off x="11235839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9846907" y="1445888"/>
            <a:ext cx="1444752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986681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986278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9862784" y="3746453"/>
            <a:ext cx="1428873" cy="492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985954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986278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545079" y="613109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015328" y="2834736"/>
            <a:ext cx="247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47976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9855288" y="1910034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9855288" y="1085595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528771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7981285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433799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892598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528771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7981285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433799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892598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529962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7982476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434990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893789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529962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7982476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434990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893789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529962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7982476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434990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893789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407179" y="3198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7862959" y="31962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315944" y="31905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777135" y="31937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415510" y="3563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7871290" y="35612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324275" y="3571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780055" y="3558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407179" y="39180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7862959" y="3915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315944" y="39102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777135" y="39134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415510" y="42830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7871290" y="42809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324275" y="42914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780055" y="42784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415964" y="46531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7871744" y="4650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324729" y="46452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785920" y="4648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986278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986278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9862783" y="37336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986278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0CAFBE2A-E92C-BC4C-BAC9-3863662C6AFE}"/>
              </a:ext>
            </a:extLst>
          </p:cNvPr>
          <p:cNvSpPr/>
          <p:nvPr/>
        </p:nvSpPr>
        <p:spPr>
          <a:xfrm>
            <a:off x="9872012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89493ACE-079F-1B4F-9EDE-F33B4218E6C5}"/>
              </a:ext>
            </a:extLst>
          </p:cNvPr>
          <p:cNvSpPr/>
          <p:nvPr/>
        </p:nvSpPr>
        <p:spPr>
          <a:xfrm>
            <a:off x="10324526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ED30CE87-07B3-044C-BDA6-5055BE102CDA}"/>
              </a:ext>
            </a:extLst>
          </p:cNvPr>
          <p:cNvSpPr/>
          <p:nvPr/>
        </p:nvSpPr>
        <p:spPr>
          <a:xfrm>
            <a:off x="10777040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A93C9FFD-BF9F-774B-98F5-77750E78AAFB}"/>
              </a:ext>
            </a:extLst>
          </p:cNvPr>
          <p:cNvSpPr/>
          <p:nvPr/>
        </p:nvSpPr>
        <p:spPr>
          <a:xfrm>
            <a:off x="11235839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D6030448-CE10-614A-99A5-7EF20D098FB9}"/>
              </a:ext>
            </a:extLst>
          </p:cNvPr>
          <p:cNvSpPr/>
          <p:nvPr/>
        </p:nvSpPr>
        <p:spPr>
          <a:xfrm>
            <a:off x="9872012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CC49B190-1EEE-894C-8774-C8F634DFE9BE}"/>
              </a:ext>
            </a:extLst>
          </p:cNvPr>
          <p:cNvSpPr/>
          <p:nvPr/>
        </p:nvSpPr>
        <p:spPr>
          <a:xfrm>
            <a:off x="10324526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E7924641-441E-7944-8503-B01D0FA284C6}"/>
              </a:ext>
            </a:extLst>
          </p:cNvPr>
          <p:cNvSpPr/>
          <p:nvPr/>
        </p:nvSpPr>
        <p:spPr>
          <a:xfrm>
            <a:off x="10777040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22F229B4-0ED1-5E4A-B1D3-A53DAC560CA1}"/>
              </a:ext>
            </a:extLst>
          </p:cNvPr>
          <p:cNvSpPr/>
          <p:nvPr/>
        </p:nvSpPr>
        <p:spPr>
          <a:xfrm>
            <a:off x="11235839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987356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1032607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1077858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1123738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987356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1032607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1077858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1123738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987475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1032726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1077978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1123857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987475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1032726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1077978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1123857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987475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1032726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1077978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1123857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312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4DA0AD02-BD0E-5D49-BDB4-D6C4942B9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53610"/>
              </p:ext>
            </p:extLst>
          </p:nvPr>
        </p:nvGraphicFramePr>
        <p:xfrm>
          <a:off x="513826" y="691208"/>
          <a:ext cx="186544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089">
                  <a:extLst>
                    <a:ext uri="{9D8B030D-6E8A-4147-A177-3AD203B41FA5}">
                      <a16:colId xmlns:a16="http://schemas.microsoft.com/office/drawing/2014/main" val="1434132236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1664839046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2865276236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1216952705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3150614846"/>
                    </a:ext>
                  </a:extLst>
                </a:gridCol>
              </a:tblGrid>
              <a:tr h="307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86216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97011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35867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00298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11342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572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93EA96E-AB58-1245-BF39-FBB029E536CF}"/>
              </a:ext>
            </a:extLst>
          </p:cNvPr>
          <p:cNvSpPr/>
          <p:nvPr/>
        </p:nvSpPr>
        <p:spPr>
          <a:xfrm>
            <a:off x="470094" y="6541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A75D57-D7CB-BC4F-9E60-BCE6B792FBCB}"/>
              </a:ext>
            </a:extLst>
          </p:cNvPr>
          <p:cNvSpPr/>
          <p:nvPr/>
        </p:nvSpPr>
        <p:spPr>
          <a:xfrm>
            <a:off x="841926" y="6541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3B98BB-0FC7-2D44-BF22-B57C0608D484}"/>
              </a:ext>
            </a:extLst>
          </p:cNvPr>
          <p:cNvSpPr/>
          <p:nvPr/>
        </p:nvSpPr>
        <p:spPr>
          <a:xfrm>
            <a:off x="1213758" y="6541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7E182-67C2-C946-8DA1-B79B79CC8557}"/>
              </a:ext>
            </a:extLst>
          </p:cNvPr>
          <p:cNvSpPr/>
          <p:nvPr/>
        </p:nvSpPr>
        <p:spPr>
          <a:xfrm>
            <a:off x="1591875" y="6541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75B1C3-D952-8246-8A7B-DBDB4CA23AAE}"/>
              </a:ext>
            </a:extLst>
          </p:cNvPr>
          <p:cNvSpPr/>
          <p:nvPr/>
        </p:nvSpPr>
        <p:spPr>
          <a:xfrm>
            <a:off x="1963707" y="6541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52937D-EA84-C449-982F-DD1AB5F79F9E}"/>
              </a:ext>
            </a:extLst>
          </p:cNvPr>
          <p:cNvSpPr/>
          <p:nvPr/>
        </p:nvSpPr>
        <p:spPr>
          <a:xfrm>
            <a:off x="2335539" y="6541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EE6158-19AF-7A4D-8667-D94DE19E9AC4}"/>
              </a:ext>
            </a:extLst>
          </p:cNvPr>
          <p:cNvSpPr/>
          <p:nvPr/>
        </p:nvSpPr>
        <p:spPr>
          <a:xfrm>
            <a:off x="470094" y="10234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A7E6-6C33-3444-83CB-465D2303CBB9}"/>
              </a:ext>
            </a:extLst>
          </p:cNvPr>
          <p:cNvSpPr/>
          <p:nvPr/>
        </p:nvSpPr>
        <p:spPr>
          <a:xfrm>
            <a:off x="841926" y="10234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26DAB6-7A52-C349-9F0A-322BC341C2A4}"/>
              </a:ext>
            </a:extLst>
          </p:cNvPr>
          <p:cNvSpPr/>
          <p:nvPr/>
        </p:nvSpPr>
        <p:spPr>
          <a:xfrm>
            <a:off x="1213758" y="10234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2D1175-54F5-8845-9B63-7A3B1C06D62F}"/>
              </a:ext>
            </a:extLst>
          </p:cNvPr>
          <p:cNvSpPr/>
          <p:nvPr/>
        </p:nvSpPr>
        <p:spPr>
          <a:xfrm>
            <a:off x="1591875" y="10234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CCCD18-DA59-0042-A844-67D9A9AF8FD6}"/>
              </a:ext>
            </a:extLst>
          </p:cNvPr>
          <p:cNvSpPr/>
          <p:nvPr/>
        </p:nvSpPr>
        <p:spPr>
          <a:xfrm>
            <a:off x="1963707" y="10234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ACA5EB-CC9A-F84F-8492-06AD913BB577}"/>
              </a:ext>
            </a:extLst>
          </p:cNvPr>
          <p:cNvSpPr/>
          <p:nvPr/>
        </p:nvSpPr>
        <p:spPr>
          <a:xfrm>
            <a:off x="2335539" y="10234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2AF0BA-1C01-9843-8BBC-BEC0B74F08D0}"/>
              </a:ext>
            </a:extLst>
          </p:cNvPr>
          <p:cNvSpPr/>
          <p:nvPr/>
        </p:nvSpPr>
        <p:spPr>
          <a:xfrm>
            <a:off x="470094" y="13928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3B1157-590E-8D4B-BDCE-5CFE3267F764}"/>
              </a:ext>
            </a:extLst>
          </p:cNvPr>
          <p:cNvSpPr/>
          <p:nvPr/>
        </p:nvSpPr>
        <p:spPr>
          <a:xfrm>
            <a:off x="841926" y="13928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5823E1-2FA0-6248-BC24-1A4359FC69E5}"/>
              </a:ext>
            </a:extLst>
          </p:cNvPr>
          <p:cNvSpPr/>
          <p:nvPr/>
        </p:nvSpPr>
        <p:spPr>
          <a:xfrm>
            <a:off x="1213758" y="13928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29D942-A105-7846-87DF-EB11E7E9CF79}"/>
              </a:ext>
            </a:extLst>
          </p:cNvPr>
          <p:cNvSpPr/>
          <p:nvPr/>
        </p:nvSpPr>
        <p:spPr>
          <a:xfrm>
            <a:off x="1591875" y="13928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B1F35B-F246-3843-96F0-337329354CA7}"/>
              </a:ext>
            </a:extLst>
          </p:cNvPr>
          <p:cNvSpPr/>
          <p:nvPr/>
        </p:nvSpPr>
        <p:spPr>
          <a:xfrm>
            <a:off x="1963707" y="13928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BF376-094C-C547-BCEB-D9656F286B61}"/>
              </a:ext>
            </a:extLst>
          </p:cNvPr>
          <p:cNvSpPr/>
          <p:nvPr/>
        </p:nvSpPr>
        <p:spPr>
          <a:xfrm>
            <a:off x="2335539" y="13928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2F91-CE4F-4745-8592-E69439EFAFBF}"/>
              </a:ext>
            </a:extLst>
          </p:cNvPr>
          <p:cNvSpPr/>
          <p:nvPr/>
        </p:nvSpPr>
        <p:spPr>
          <a:xfrm>
            <a:off x="470094" y="17621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5EB774-4D94-CC49-92BA-612BA7858C3C}"/>
              </a:ext>
            </a:extLst>
          </p:cNvPr>
          <p:cNvSpPr/>
          <p:nvPr/>
        </p:nvSpPr>
        <p:spPr>
          <a:xfrm>
            <a:off x="841926" y="17621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AD813-1EC1-1449-BD65-71849806476B}"/>
              </a:ext>
            </a:extLst>
          </p:cNvPr>
          <p:cNvSpPr/>
          <p:nvPr/>
        </p:nvSpPr>
        <p:spPr>
          <a:xfrm>
            <a:off x="1213758" y="17621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1C9F42-651F-E94A-B8EB-DA783151AD0A}"/>
              </a:ext>
            </a:extLst>
          </p:cNvPr>
          <p:cNvSpPr/>
          <p:nvPr/>
        </p:nvSpPr>
        <p:spPr>
          <a:xfrm>
            <a:off x="1591875" y="17621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65407E-7F0B-0A47-A54C-17C5F48081CC}"/>
              </a:ext>
            </a:extLst>
          </p:cNvPr>
          <p:cNvSpPr/>
          <p:nvPr/>
        </p:nvSpPr>
        <p:spPr>
          <a:xfrm>
            <a:off x="1963707" y="17621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CF9183-31F2-4640-AF22-2B9B39559E4C}"/>
              </a:ext>
            </a:extLst>
          </p:cNvPr>
          <p:cNvSpPr/>
          <p:nvPr/>
        </p:nvSpPr>
        <p:spPr>
          <a:xfrm>
            <a:off x="2335539" y="17621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95805C-3EDC-004E-8CA9-8D4DBF15D792}"/>
              </a:ext>
            </a:extLst>
          </p:cNvPr>
          <p:cNvSpPr/>
          <p:nvPr/>
        </p:nvSpPr>
        <p:spPr>
          <a:xfrm>
            <a:off x="470094" y="213147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BD9E2B-EE93-7D4C-A3E6-77182D34C47F}"/>
              </a:ext>
            </a:extLst>
          </p:cNvPr>
          <p:cNvSpPr/>
          <p:nvPr/>
        </p:nvSpPr>
        <p:spPr>
          <a:xfrm>
            <a:off x="841926" y="213147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334E56-5862-DE4F-9E47-8C64444723BB}"/>
              </a:ext>
            </a:extLst>
          </p:cNvPr>
          <p:cNvSpPr/>
          <p:nvPr/>
        </p:nvSpPr>
        <p:spPr>
          <a:xfrm>
            <a:off x="1213758" y="213147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214C38-B05A-3C4C-8E80-2239A8DB7879}"/>
              </a:ext>
            </a:extLst>
          </p:cNvPr>
          <p:cNvSpPr/>
          <p:nvPr/>
        </p:nvSpPr>
        <p:spPr>
          <a:xfrm>
            <a:off x="1591875" y="213147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995E7B-878E-124C-B927-00EA8C56C29A}"/>
              </a:ext>
            </a:extLst>
          </p:cNvPr>
          <p:cNvSpPr/>
          <p:nvPr/>
        </p:nvSpPr>
        <p:spPr>
          <a:xfrm>
            <a:off x="1963707" y="213147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0AFCB4-E24E-D341-BB20-D166AC4D00BA}"/>
              </a:ext>
            </a:extLst>
          </p:cNvPr>
          <p:cNvSpPr/>
          <p:nvPr/>
        </p:nvSpPr>
        <p:spPr>
          <a:xfrm>
            <a:off x="2335539" y="213147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CD2AF6-E606-9443-BC4C-A3ABC53F39D5}"/>
              </a:ext>
            </a:extLst>
          </p:cNvPr>
          <p:cNvSpPr/>
          <p:nvPr/>
        </p:nvSpPr>
        <p:spPr>
          <a:xfrm>
            <a:off x="470094" y="250080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0597C1-7969-BB48-AEEE-AD23F05CA396}"/>
              </a:ext>
            </a:extLst>
          </p:cNvPr>
          <p:cNvSpPr/>
          <p:nvPr/>
        </p:nvSpPr>
        <p:spPr>
          <a:xfrm>
            <a:off x="841926" y="250080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11E860-4486-C040-9A6D-B7916F5D0936}"/>
              </a:ext>
            </a:extLst>
          </p:cNvPr>
          <p:cNvSpPr/>
          <p:nvPr/>
        </p:nvSpPr>
        <p:spPr>
          <a:xfrm>
            <a:off x="1213758" y="250080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D79307-AFB4-284A-B2C4-92CBDD8FCF5F}"/>
              </a:ext>
            </a:extLst>
          </p:cNvPr>
          <p:cNvSpPr/>
          <p:nvPr/>
        </p:nvSpPr>
        <p:spPr>
          <a:xfrm>
            <a:off x="1591875" y="250080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081D84-E334-6146-A8A5-901AE7958480}"/>
              </a:ext>
            </a:extLst>
          </p:cNvPr>
          <p:cNvSpPr/>
          <p:nvPr/>
        </p:nvSpPr>
        <p:spPr>
          <a:xfrm>
            <a:off x="1963707" y="250080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84DABC-36E5-1D46-B02B-DE36D020904C}"/>
              </a:ext>
            </a:extLst>
          </p:cNvPr>
          <p:cNvSpPr/>
          <p:nvPr/>
        </p:nvSpPr>
        <p:spPr>
          <a:xfrm>
            <a:off x="2335539" y="250080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844152-0DF5-674F-8D75-463BF845E419}"/>
              </a:ext>
            </a:extLst>
          </p:cNvPr>
          <p:cNvSpPr/>
          <p:nvPr/>
        </p:nvSpPr>
        <p:spPr>
          <a:xfrm>
            <a:off x="470094" y="287014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B677C7-DBFD-0D48-8EC8-B9797916C241}"/>
              </a:ext>
            </a:extLst>
          </p:cNvPr>
          <p:cNvSpPr/>
          <p:nvPr/>
        </p:nvSpPr>
        <p:spPr>
          <a:xfrm>
            <a:off x="841926" y="287014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A5B01B-7680-0D4B-B93D-F3C11A73F2B6}"/>
              </a:ext>
            </a:extLst>
          </p:cNvPr>
          <p:cNvSpPr/>
          <p:nvPr/>
        </p:nvSpPr>
        <p:spPr>
          <a:xfrm>
            <a:off x="1213758" y="287014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934E6A-3768-9A4B-B2F4-A517A31A6769}"/>
              </a:ext>
            </a:extLst>
          </p:cNvPr>
          <p:cNvSpPr/>
          <p:nvPr/>
        </p:nvSpPr>
        <p:spPr>
          <a:xfrm>
            <a:off x="1591875" y="287014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113DBF-F005-054E-A401-9AA7A1C5CDD9}"/>
              </a:ext>
            </a:extLst>
          </p:cNvPr>
          <p:cNvSpPr/>
          <p:nvPr/>
        </p:nvSpPr>
        <p:spPr>
          <a:xfrm>
            <a:off x="1963707" y="287014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898AEB-3214-BB47-80D4-863610CA2636}"/>
              </a:ext>
            </a:extLst>
          </p:cNvPr>
          <p:cNvSpPr/>
          <p:nvPr/>
        </p:nvSpPr>
        <p:spPr>
          <a:xfrm>
            <a:off x="2335539" y="287014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516</Words>
  <Application>Microsoft Macintosh PowerPoint</Application>
  <PresentationFormat>Widescreen</PresentationFormat>
  <Paragraphs>356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29</cp:revision>
  <dcterms:created xsi:type="dcterms:W3CDTF">2021-02-09T03:28:01Z</dcterms:created>
  <dcterms:modified xsi:type="dcterms:W3CDTF">2021-02-16T06:45:33Z</dcterms:modified>
</cp:coreProperties>
</file>