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3" r:id="rId6"/>
    <p:sldId id="264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/>
    <p:restoredTop sz="94604"/>
  </p:normalViewPr>
  <p:slideViewPr>
    <p:cSldViewPr snapToGrid="0" snapToObjects="1">
      <p:cViewPr>
        <p:scale>
          <a:sx n="90" d="100"/>
          <a:sy n="90" d="100"/>
        </p:scale>
        <p:origin x="85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C397-C5E7-2547-A5FF-CF9E252F5CC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2FB6-37A2-B840-BA6D-7ABCD14E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2FB6-37A2-B840-BA6D-7ABCD14E7A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74F6-92E2-2E4A-8A64-A8A406A9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A486-32C8-074E-8157-90EF5189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2FB3-2204-0C48-BD80-EDBBFE5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C24C-059E-724C-A098-01B87147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9779-B6F5-E242-A4CA-EFBA72AD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383-46F1-A147-A335-76EEC899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D9803-5CC5-4C4C-AA40-27EBDCA0C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EE56-50F8-1B43-AB71-8E928D6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500E-3479-5641-8A57-B6345249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6678-61B1-5447-B6F7-AB4CEBFD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BD305-4947-ED48-942A-01D05FBD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F774-3017-F143-81FC-3B86E680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BCC3-86D3-D044-8552-DDFCB364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69F5-677E-AA42-8011-4069B3E0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F22E-4EE4-1843-A5A7-9B2E907E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300-F7B6-C34D-9C65-18B3A98C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37CF-B14C-D04F-B3DD-3DCACB0B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2F49-18AA-A14E-8197-4D187582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BCC7-13DB-5342-8824-70351C5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A16A-731F-4644-9454-A223B8B2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A66-3E77-1B46-9576-6CDE953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1A4C-E8A2-C646-AC40-871107CE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8893-E952-A342-A1F2-B51CB204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9C8D-02D1-804C-A148-FED95F06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8587-89AC-814C-A3BD-9D3F845C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5E07-1FD6-884A-BB58-0DE03262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CD9-A701-E64B-9B1A-4BDD1F588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4BF0E-6E2E-9446-B95D-D2C3BA00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422C6-060E-194D-A4E6-0CA20048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6FB4-BADE-3748-A253-699EC63D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0468D-2D3E-5B43-9807-E1397E28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CA6-F0D6-CA45-9E7C-5AFE41D1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1265-D4C5-D84E-8853-0959EECE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B437-2B47-9849-88F0-745ABE46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96B3F-C2DE-F146-87C6-87CD02E2A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D254-D540-C047-8915-E034FD87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FA2A1-6D94-9D4F-BF41-44014C70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CFACC-A1D1-2F40-B860-B198B476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1141-A78E-174E-8993-4AFCB4CC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50F1-0ED7-AC41-B5E1-573B15F0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CEDAB-E697-564A-8314-AD0F2AC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3312-A197-1747-80B0-3D1A43E6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71AE1-4446-1942-875C-1363CF84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E543B-3E84-3448-BDB9-F1C63103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B1DD4-244A-5946-95F3-61EADF1D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3BD9-8C8C-1744-BA4E-8325833B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8374-E087-8549-8225-340CAB81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E2DA-5EA4-1A40-BE7D-E10052C8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649C-6D92-0A41-8161-3E1411F1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243F-41E2-3840-9ACE-E7D870AB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2E1B-A2EE-F647-806B-0ED4429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7CF2-079B-794A-A9CF-DE915528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D956-A9C5-C64E-80D7-CD03882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71620-C750-604D-BF20-9881A245E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CB7C8-438E-5D4D-BDD5-1E320ED2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5241-EC03-F84A-B27B-385A2777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B396-4CEC-A64A-A51C-8255801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55BA-5F2F-8D4F-A3D0-7227F7A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977E-A7B9-0940-B368-F3B73722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F1BC-95CB-7743-ADEF-6D7269BF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B3C33-3858-F74B-BF95-6B090213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9799-A0B1-5745-82CD-4516157FFB22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DA62-BB44-454F-AFDB-E495E8A19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A00F-72DE-974B-B8F1-ABF22F641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581B-2217-5841-BF50-2A227E0A1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353474" y="90"/>
            <a:ext cx="133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65314" y="2985942"/>
            <a:ext cx="211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830086" y="2985942"/>
            <a:ext cx="13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11746" y="-2182"/>
            <a:ext cx="161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144617" y="408"/>
            <a:ext cx="17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642803" y="-5376"/>
            <a:ext cx="17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809049" y="13034"/>
            <a:ext cx="212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287779" y="2978740"/>
            <a:ext cx="161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228500" y="2978739"/>
            <a:ext cx="247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809049" y="2978738"/>
            <a:ext cx="212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514498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886330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258162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636279" y="4994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514498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886330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258162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636279" y="8687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F7D943-09DE-2C46-ACA9-6896F607A307}"/>
              </a:ext>
            </a:extLst>
          </p:cNvPr>
          <p:cNvSpPr/>
          <p:nvPr/>
        </p:nvSpPr>
        <p:spPr>
          <a:xfrm>
            <a:off x="514498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517231-969F-AB45-9E5B-2EA09F6023A3}"/>
              </a:ext>
            </a:extLst>
          </p:cNvPr>
          <p:cNvSpPr/>
          <p:nvPr/>
        </p:nvSpPr>
        <p:spPr>
          <a:xfrm>
            <a:off x="886330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ADA152-7AAD-AD47-A5EC-714344C38817}"/>
              </a:ext>
            </a:extLst>
          </p:cNvPr>
          <p:cNvSpPr/>
          <p:nvPr/>
        </p:nvSpPr>
        <p:spPr>
          <a:xfrm>
            <a:off x="1258162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28A87D-EF2C-F142-AD9C-427716C78E04}"/>
              </a:ext>
            </a:extLst>
          </p:cNvPr>
          <p:cNvSpPr/>
          <p:nvPr/>
        </p:nvSpPr>
        <p:spPr>
          <a:xfrm>
            <a:off x="1636279" y="12380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5E8BFED-36E4-2146-A1F9-A7251352866D}"/>
              </a:ext>
            </a:extLst>
          </p:cNvPr>
          <p:cNvSpPr/>
          <p:nvPr/>
        </p:nvSpPr>
        <p:spPr>
          <a:xfrm>
            <a:off x="514498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8B2335-4D50-7147-A75E-1355507EB763}"/>
              </a:ext>
            </a:extLst>
          </p:cNvPr>
          <p:cNvSpPr/>
          <p:nvPr/>
        </p:nvSpPr>
        <p:spPr>
          <a:xfrm>
            <a:off x="886330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465032-6E21-6B45-A552-EDEBFFFB9E5E}"/>
              </a:ext>
            </a:extLst>
          </p:cNvPr>
          <p:cNvSpPr/>
          <p:nvPr/>
        </p:nvSpPr>
        <p:spPr>
          <a:xfrm>
            <a:off x="1258162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1BD26D-DE98-224A-BA6F-46CDC94A6FE7}"/>
              </a:ext>
            </a:extLst>
          </p:cNvPr>
          <p:cNvSpPr/>
          <p:nvPr/>
        </p:nvSpPr>
        <p:spPr>
          <a:xfrm>
            <a:off x="1636279" y="16073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514498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886330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258162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636279" y="19767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514498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886330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258162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636279" y="23460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514498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886330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258162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636279" y="27153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524021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895853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267685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645802" y="35509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524021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895853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267685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645802" y="392027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ECFF91C0-B060-0C4A-A699-BE3E6D86AC4A}"/>
              </a:ext>
            </a:extLst>
          </p:cNvPr>
          <p:cNvSpPr/>
          <p:nvPr/>
        </p:nvSpPr>
        <p:spPr>
          <a:xfrm>
            <a:off x="524021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9A7ECB8E-D4F4-674B-A892-517E64B96C2E}"/>
              </a:ext>
            </a:extLst>
          </p:cNvPr>
          <p:cNvSpPr/>
          <p:nvPr/>
        </p:nvSpPr>
        <p:spPr>
          <a:xfrm>
            <a:off x="895853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8BCF9176-108D-F041-AE73-CB49372C766D}"/>
              </a:ext>
            </a:extLst>
          </p:cNvPr>
          <p:cNvSpPr/>
          <p:nvPr/>
        </p:nvSpPr>
        <p:spPr>
          <a:xfrm>
            <a:off x="1267685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137007E6-1571-C54F-B3AB-6E7AF3A01228}"/>
              </a:ext>
            </a:extLst>
          </p:cNvPr>
          <p:cNvSpPr/>
          <p:nvPr/>
        </p:nvSpPr>
        <p:spPr>
          <a:xfrm>
            <a:off x="1645802" y="428961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FA40B6DA-FC38-0545-9A27-51D5820DD34F}"/>
              </a:ext>
            </a:extLst>
          </p:cNvPr>
          <p:cNvSpPr/>
          <p:nvPr/>
        </p:nvSpPr>
        <p:spPr>
          <a:xfrm>
            <a:off x="524021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06559D7D-05FF-0641-9FBF-09FF9A58DD7F}"/>
              </a:ext>
            </a:extLst>
          </p:cNvPr>
          <p:cNvSpPr/>
          <p:nvPr/>
        </p:nvSpPr>
        <p:spPr>
          <a:xfrm>
            <a:off x="895853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C365E80F-F4FF-3D40-9687-F392A46D1322}"/>
              </a:ext>
            </a:extLst>
          </p:cNvPr>
          <p:cNvSpPr/>
          <p:nvPr/>
        </p:nvSpPr>
        <p:spPr>
          <a:xfrm>
            <a:off x="1267685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C804CBD7-FAF3-144F-BBEC-87A335A812DA}"/>
              </a:ext>
            </a:extLst>
          </p:cNvPr>
          <p:cNvSpPr/>
          <p:nvPr/>
        </p:nvSpPr>
        <p:spPr>
          <a:xfrm>
            <a:off x="1645802" y="465894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524021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895853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267685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645802" y="502827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524021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895853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267685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645802" y="539760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524021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895853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267685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645802" y="576693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479393" y="30466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854491" y="3024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226794" y="2913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601892" y="2891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474853" y="6796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849951" y="67744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222254" y="6663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597352" y="66415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078BA898-F0F3-7044-BA4A-D1985AE43EBD}"/>
              </a:ext>
            </a:extLst>
          </p:cNvPr>
          <p:cNvSpPr txBox="1"/>
          <p:nvPr/>
        </p:nvSpPr>
        <p:spPr>
          <a:xfrm>
            <a:off x="475891" y="10440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CCD89BDC-4002-4C44-AA48-87A3CAD6CF94}"/>
              </a:ext>
            </a:extLst>
          </p:cNvPr>
          <p:cNvSpPr txBox="1"/>
          <p:nvPr/>
        </p:nvSpPr>
        <p:spPr>
          <a:xfrm>
            <a:off x="850989" y="10418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1FA661B9-CB7F-CD47-8756-5980F7E1075F}"/>
              </a:ext>
            </a:extLst>
          </p:cNvPr>
          <p:cNvSpPr txBox="1"/>
          <p:nvPr/>
        </p:nvSpPr>
        <p:spPr>
          <a:xfrm>
            <a:off x="1223292" y="10307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0E4A98DA-A8C3-4D42-A8C6-150B73E55271}"/>
              </a:ext>
            </a:extLst>
          </p:cNvPr>
          <p:cNvSpPr txBox="1"/>
          <p:nvPr/>
        </p:nvSpPr>
        <p:spPr>
          <a:xfrm>
            <a:off x="1598390" y="10285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8A8E53B8-7176-7143-BDCD-CA3BAB01AD1D}"/>
              </a:ext>
            </a:extLst>
          </p:cNvPr>
          <p:cNvSpPr txBox="1"/>
          <p:nvPr/>
        </p:nvSpPr>
        <p:spPr>
          <a:xfrm>
            <a:off x="471351" y="14019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E8E777EA-6FF1-C04C-8CCA-B8B4A7BBF10F}"/>
              </a:ext>
            </a:extLst>
          </p:cNvPr>
          <p:cNvSpPr txBox="1"/>
          <p:nvPr/>
        </p:nvSpPr>
        <p:spPr>
          <a:xfrm>
            <a:off x="846449" y="13997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067B5409-45D3-554A-BA34-04B497A37C5B}"/>
              </a:ext>
            </a:extLst>
          </p:cNvPr>
          <p:cNvSpPr txBox="1"/>
          <p:nvPr/>
        </p:nvSpPr>
        <p:spPr>
          <a:xfrm>
            <a:off x="1218752" y="13886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A547D8C2-8750-C84A-80BB-060BF3E889E1}"/>
              </a:ext>
            </a:extLst>
          </p:cNvPr>
          <p:cNvSpPr txBox="1"/>
          <p:nvPr/>
        </p:nvSpPr>
        <p:spPr>
          <a:xfrm>
            <a:off x="1593850" y="13864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460638" y="17594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835736" y="17572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208039" y="17461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583137" y="17439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7233C78E-D63A-324E-8E52-719F6B37D339}"/>
              </a:ext>
            </a:extLst>
          </p:cNvPr>
          <p:cNvSpPr txBox="1"/>
          <p:nvPr/>
        </p:nvSpPr>
        <p:spPr>
          <a:xfrm>
            <a:off x="468674" y="21412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F184A972-5D1D-CE49-B7BD-90418503D557}"/>
              </a:ext>
            </a:extLst>
          </p:cNvPr>
          <p:cNvSpPr txBox="1"/>
          <p:nvPr/>
        </p:nvSpPr>
        <p:spPr>
          <a:xfrm>
            <a:off x="843772" y="2139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D9532D82-C116-DB47-A3E0-42E9A4ED6D37}"/>
              </a:ext>
            </a:extLst>
          </p:cNvPr>
          <p:cNvSpPr txBox="1"/>
          <p:nvPr/>
        </p:nvSpPr>
        <p:spPr>
          <a:xfrm>
            <a:off x="1216075" y="212797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117D3438-C4B0-4940-A75B-AA8676C68E08}"/>
              </a:ext>
            </a:extLst>
          </p:cNvPr>
          <p:cNvSpPr txBox="1"/>
          <p:nvPr/>
        </p:nvSpPr>
        <p:spPr>
          <a:xfrm>
            <a:off x="1591173" y="21257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449D4408-E6F1-334C-8238-2FBC14DDB2F9}"/>
              </a:ext>
            </a:extLst>
          </p:cNvPr>
          <p:cNvSpPr txBox="1"/>
          <p:nvPr/>
        </p:nvSpPr>
        <p:spPr>
          <a:xfrm>
            <a:off x="470161" y="2517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4C2D33A6-C37A-6344-80CF-CAC62B932CA3}"/>
              </a:ext>
            </a:extLst>
          </p:cNvPr>
          <p:cNvSpPr txBox="1"/>
          <p:nvPr/>
        </p:nvSpPr>
        <p:spPr>
          <a:xfrm>
            <a:off x="845259" y="25155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A03F23D6-7D34-9143-8D69-796A54811E7B}"/>
              </a:ext>
            </a:extLst>
          </p:cNvPr>
          <p:cNvSpPr txBox="1"/>
          <p:nvPr/>
        </p:nvSpPr>
        <p:spPr>
          <a:xfrm>
            <a:off x="1217562" y="25044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D628E052-4EED-7B41-90DD-2EB656C04EF6}"/>
              </a:ext>
            </a:extLst>
          </p:cNvPr>
          <p:cNvSpPr txBox="1"/>
          <p:nvPr/>
        </p:nvSpPr>
        <p:spPr>
          <a:xfrm>
            <a:off x="1592660" y="25022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470669" y="33461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845767" y="33439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218070" y="33382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598579" y="33414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479000" y="3711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854098" y="3708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226401" y="37195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601499" y="370649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7116704E-B236-B341-850A-B8D142B6BC96}"/>
              </a:ext>
            </a:extLst>
          </p:cNvPr>
          <p:cNvSpPr txBox="1"/>
          <p:nvPr/>
        </p:nvSpPr>
        <p:spPr>
          <a:xfrm>
            <a:off x="479454" y="40811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CEA99F43-379F-8941-9E3D-BFE5A07113F6}"/>
              </a:ext>
            </a:extLst>
          </p:cNvPr>
          <p:cNvSpPr txBox="1"/>
          <p:nvPr/>
        </p:nvSpPr>
        <p:spPr>
          <a:xfrm>
            <a:off x="854552" y="40789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646CE982-B23A-5D4E-A362-A8F7736B8DCC}"/>
              </a:ext>
            </a:extLst>
          </p:cNvPr>
          <p:cNvSpPr txBox="1"/>
          <p:nvPr/>
        </p:nvSpPr>
        <p:spPr>
          <a:xfrm>
            <a:off x="1226855" y="40733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D67790C2-E6ED-4C47-8013-113DCF4B760E}"/>
              </a:ext>
            </a:extLst>
          </p:cNvPr>
          <p:cNvSpPr txBox="1"/>
          <p:nvPr/>
        </p:nvSpPr>
        <p:spPr>
          <a:xfrm>
            <a:off x="1607364" y="40765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AD26E0C4-4A37-E44D-A1A6-2A570F75CF1F}"/>
              </a:ext>
            </a:extLst>
          </p:cNvPr>
          <p:cNvSpPr txBox="1"/>
          <p:nvPr/>
        </p:nvSpPr>
        <p:spPr>
          <a:xfrm>
            <a:off x="487785" y="44462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AD2BFAE5-550C-E146-B5F6-464FC19D455A}"/>
              </a:ext>
            </a:extLst>
          </p:cNvPr>
          <p:cNvSpPr txBox="1"/>
          <p:nvPr/>
        </p:nvSpPr>
        <p:spPr>
          <a:xfrm>
            <a:off x="862883" y="44440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1" name="TextBox 920">
            <a:extLst>
              <a:ext uri="{FF2B5EF4-FFF2-40B4-BE49-F238E27FC236}">
                <a16:creationId xmlns:a16="http://schemas.microsoft.com/office/drawing/2014/main" id="{C213A66E-2A00-A742-BA12-B9B933BFD22D}"/>
              </a:ext>
            </a:extLst>
          </p:cNvPr>
          <p:cNvSpPr txBox="1"/>
          <p:nvPr/>
        </p:nvSpPr>
        <p:spPr>
          <a:xfrm>
            <a:off x="1235186" y="44545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DD5D28BA-A863-9249-8FE4-CA335E0034BA}"/>
              </a:ext>
            </a:extLst>
          </p:cNvPr>
          <p:cNvSpPr txBox="1"/>
          <p:nvPr/>
        </p:nvSpPr>
        <p:spPr>
          <a:xfrm>
            <a:off x="1610284" y="44415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469478" y="4809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844576" y="48075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216879" y="4801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597388" y="48051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477809" y="51747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852907" y="51725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225210" y="51831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600308" y="51701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478263" y="55448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853361" y="5542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225664" y="5536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606173" y="5540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73856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45688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17520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3995637" y="356473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73856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45688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17520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3995637" y="393407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A0E27DC4-29EA-E94D-820D-B86ADE526554}"/>
              </a:ext>
            </a:extLst>
          </p:cNvPr>
          <p:cNvSpPr/>
          <p:nvPr/>
        </p:nvSpPr>
        <p:spPr>
          <a:xfrm>
            <a:off x="2873856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25178FBB-5729-2346-99F9-9E6BC2A5047D}"/>
              </a:ext>
            </a:extLst>
          </p:cNvPr>
          <p:cNvSpPr/>
          <p:nvPr/>
        </p:nvSpPr>
        <p:spPr>
          <a:xfrm>
            <a:off x="3245688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9124092-CD24-0B4C-94A0-BBDBAEAF10C6}"/>
              </a:ext>
            </a:extLst>
          </p:cNvPr>
          <p:cNvSpPr/>
          <p:nvPr/>
        </p:nvSpPr>
        <p:spPr>
          <a:xfrm>
            <a:off x="3617520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4743E27D-0C32-C64D-BF49-C0911756A49C}"/>
              </a:ext>
            </a:extLst>
          </p:cNvPr>
          <p:cNvSpPr/>
          <p:nvPr/>
        </p:nvSpPr>
        <p:spPr>
          <a:xfrm>
            <a:off x="3995637" y="430340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BD140571-13CC-4445-9ED6-5B8605D79CD2}"/>
              </a:ext>
            </a:extLst>
          </p:cNvPr>
          <p:cNvSpPr/>
          <p:nvPr/>
        </p:nvSpPr>
        <p:spPr>
          <a:xfrm>
            <a:off x="2873856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725C9582-9E09-9143-9A11-F0B752C10124}"/>
              </a:ext>
            </a:extLst>
          </p:cNvPr>
          <p:cNvSpPr/>
          <p:nvPr/>
        </p:nvSpPr>
        <p:spPr>
          <a:xfrm>
            <a:off x="3245688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2DF898F1-A1C9-0D45-B228-B05E298A96AF}"/>
              </a:ext>
            </a:extLst>
          </p:cNvPr>
          <p:cNvSpPr/>
          <p:nvPr/>
        </p:nvSpPr>
        <p:spPr>
          <a:xfrm>
            <a:off x="3617520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B6F47452-6AD9-CC44-BCA4-5AA7F98DF4F5}"/>
              </a:ext>
            </a:extLst>
          </p:cNvPr>
          <p:cNvSpPr/>
          <p:nvPr/>
        </p:nvSpPr>
        <p:spPr>
          <a:xfrm>
            <a:off x="3995637" y="467273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73856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45688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17520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3995637" y="504206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73856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45688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17520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3995637" y="541139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73856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45688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17520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3995637" y="578073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58457" y="33136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400064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771896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43728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21845" y="357150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400064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771896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43728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21845" y="394083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3C22C31F-806C-E249-BFC9-3F6F21198D11}"/>
              </a:ext>
            </a:extLst>
          </p:cNvPr>
          <p:cNvSpPr/>
          <p:nvPr/>
        </p:nvSpPr>
        <p:spPr>
          <a:xfrm>
            <a:off x="5400064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FF428F36-3BD9-E944-9C97-8F9BD7ECAF75}"/>
              </a:ext>
            </a:extLst>
          </p:cNvPr>
          <p:cNvSpPr/>
          <p:nvPr/>
        </p:nvSpPr>
        <p:spPr>
          <a:xfrm>
            <a:off x="5771896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F475F9E5-81E3-E446-832F-29F0A58857D1}"/>
              </a:ext>
            </a:extLst>
          </p:cNvPr>
          <p:cNvSpPr/>
          <p:nvPr/>
        </p:nvSpPr>
        <p:spPr>
          <a:xfrm>
            <a:off x="6143728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5FDE8F57-5FDF-CF4E-AEBB-9FA49C162A97}"/>
              </a:ext>
            </a:extLst>
          </p:cNvPr>
          <p:cNvSpPr/>
          <p:nvPr/>
        </p:nvSpPr>
        <p:spPr>
          <a:xfrm>
            <a:off x="6521845" y="431016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514A9F66-86A0-CA4C-A107-D427501603C0}"/>
              </a:ext>
            </a:extLst>
          </p:cNvPr>
          <p:cNvSpPr/>
          <p:nvPr/>
        </p:nvSpPr>
        <p:spPr>
          <a:xfrm>
            <a:off x="5400064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569F4643-26AD-1448-8F4C-E9922ABFBA78}"/>
              </a:ext>
            </a:extLst>
          </p:cNvPr>
          <p:cNvSpPr/>
          <p:nvPr/>
        </p:nvSpPr>
        <p:spPr>
          <a:xfrm>
            <a:off x="5771896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3F85CA2A-46AA-FC45-89C7-200B4724349C}"/>
              </a:ext>
            </a:extLst>
          </p:cNvPr>
          <p:cNvSpPr/>
          <p:nvPr/>
        </p:nvSpPr>
        <p:spPr>
          <a:xfrm>
            <a:off x="6143728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C0B070DB-7B7F-634B-AA40-529A33408472}"/>
              </a:ext>
            </a:extLst>
          </p:cNvPr>
          <p:cNvSpPr/>
          <p:nvPr/>
        </p:nvSpPr>
        <p:spPr>
          <a:xfrm>
            <a:off x="6521845" y="467949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400064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771896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43728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21845" y="504883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400064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771896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43728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21845" y="541816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400064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771896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43728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21845" y="578749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346712" y="336670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721810" y="33645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6094113" y="335882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74622" y="33620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355043" y="373171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730141" y="37295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6102444" y="374007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77542" y="372705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F4B6A85-207E-A146-A117-3B969EF8CD38}"/>
              </a:ext>
            </a:extLst>
          </p:cNvPr>
          <p:cNvSpPr txBox="1"/>
          <p:nvPr/>
        </p:nvSpPr>
        <p:spPr>
          <a:xfrm>
            <a:off x="5355497" y="41017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D3FEA74-F813-A645-AB60-831E61167AFC}"/>
              </a:ext>
            </a:extLst>
          </p:cNvPr>
          <p:cNvSpPr txBox="1"/>
          <p:nvPr/>
        </p:nvSpPr>
        <p:spPr>
          <a:xfrm>
            <a:off x="5730595" y="40995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F7A4501-E960-A84B-9785-C71BA8CFAF18}"/>
              </a:ext>
            </a:extLst>
          </p:cNvPr>
          <p:cNvSpPr txBox="1"/>
          <p:nvPr/>
        </p:nvSpPr>
        <p:spPr>
          <a:xfrm>
            <a:off x="6102898" y="409386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E0CD108-307B-234C-82BD-CA810B25CF55}"/>
              </a:ext>
            </a:extLst>
          </p:cNvPr>
          <p:cNvSpPr txBox="1"/>
          <p:nvPr/>
        </p:nvSpPr>
        <p:spPr>
          <a:xfrm>
            <a:off x="6483407" y="409708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9C9B507-0947-E049-ABAC-27090530A566}"/>
              </a:ext>
            </a:extLst>
          </p:cNvPr>
          <p:cNvSpPr txBox="1"/>
          <p:nvPr/>
        </p:nvSpPr>
        <p:spPr>
          <a:xfrm>
            <a:off x="5363828" y="44667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7D638E6-4DD4-0047-95AF-F09B3740234E}"/>
              </a:ext>
            </a:extLst>
          </p:cNvPr>
          <p:cNvSpPr txBox="1"/>
          <p:nvPr/>
        </p:nvSpPr>
        <p:spPr>
          <a:xfrm>
            <a:off x="5738926" y="44645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31E8F06-0E74-5A47-885C-A35C1D75FDDD}"/>
              </a:ext>
            </a:extLst>
          </p:cNvPr>
          <p:cNvSpPr txBox="1"/>
          <p:nvPr/>
        </p:nvSpPr>
        <p:spPr>
          <a:xfrm>
            <a:off x="6111229" y="44751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566596C-6153-F44E-A09C-FBA8E336A643}"/>
              </a:ext>
            </a:extLst>
          </p:cNvPr>
          <p:cNvSpPr txBox="1"/>
          <p:nvPr/>
        </p:nvSpPr>
        <p:spPr>
          <a:xfrm>
            <a:off x="6486327" y="446210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7C464F4-FD7B-D94F-9245-793355516C76}"/>
              </a:ext>
            </a:extLst>
          </p:cNvPr>
          <p:cNvSpPr txBox="1"/>
          <p:nvPr/>
        </p:nvSpPr>
        <p:spPr>
          <a:xfrm>
            <a:off x="5345521" y="4830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5E18E943-0A99-534D-B1AE-561E9F456268}"/>
              </a:ext>
            </a:extLst>
          </p:cNvPr>
          <p:cNvSpPr txBox="1"/>
          <p:nvPr/>
        </p:nvSpPr>
        <p:spPr>
          <a:xfrm>
            <a:off x="5720619" y="4828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2C7C143-0637-5F4E-AA56-2F32B868853D}"/>
              </a:ext>
            </a:extLst>
          </p:cNvPr>
          <p:cNvSpPr txBox="1"/>
          <p:nvPr/>
        </p:nvSpPr>
        <p:spPr>
          <a:xfrm>
            <a:off x="6092922" y="48224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DFCCAB6-6BF1-8C48-83E5-1C6884000E1C}"/>
              </a:ext>
            </a:extLst>
          </p:cNvPr>
          <p:cNvSpPr txBox="1"/>
          <p:nvPr/>
        </p:nvSpPr>
        <p:spPr>
          <a:xfrm>
            <a:off x="6473431" y="4825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353852" y="51953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728950" y="51931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6101253" y="520369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76351" y="51906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354306" y="5565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729404" y="55631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6101707" y="55574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82216" y="55607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529C87A7-B57A-424E-A0DF-F5CD98F16739}"/>
              </a:ext>
            </a:extLst>
          </p:cNvPr>
          <p:cNvSpPr/>
          <p:nvPr/>
        </p:nvSpPr>
        <p:spPr>
          <a:xfrm>
            <a:off x="10311741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EAEE2517-249D-114F-87D4-B60C2A6BBEAE}"/>
              </a:ext>
            </a:extLst>
          </p:cNvPr>
          <p:cNvSpPr/>
          <p:nvPr/>
        </p:nvSpPr>
        <p:spPr>
          <a:xfrm>
            <a:off x="10683573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BEF27EA8-9B11-FB43-867E-969CD073DB43}"/>
              </a:ext>
            </a:extLst>
          </p:cNvPr>
          <p:cNvSpPr/>
          <p:nvPr/>
        </p:nvSpPr>
        <p:spPr>
          <a:xfrm>
            <a:off x="11055405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C77A4D26-31ED-0440-8397-DFC32CC81E16}"/>
              </a:ext>
            </a:extLst>
          </p:cNvPr>
          <p:cNvSpPr/>
          <p:nvPr/>
        </p:nvSpPr>
        <p:spPr>
          <a:xfrm>
            <a:off x="11433522" y="35594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75786E4A-0A43-9C40-BC0B-92FEB2C69AEF}"/>
              </a:ext>
            </a:extLst>
          </p:cNvPr>
          <p:cNvSpPr/>
          <p:nvPr/>
        </p:nvSpPr>
        <p:spPr>
          <a:xfrm>
            <a:off x="10311741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432B6199-05E1-B14C-BA7C-84B87CBC1CDD}"/>
              </a:ext>
            </a:extLst>
          </p:cNvPr>
          <p:cNvSpPr/>
          <p:nvPr/>
        </p:nvSpPr>
        <p:spPr>
          <a:xfrm>
            <a:off x="10683573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DFDF096B-0CCC-3E4A-875E-393F61B91D7A}"/>
              </a:ext>
            </a:extLst>
          </p:cNvPr>
          <p:cNvSpPr/>
          <p:nvPr/>
        </p:nvSpPr>
        <p:spPr>
          <a:xfrm>
            <a:off x="11055405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C2C464F8-F5C3-4A47-9CC0-871673B01463}"/>
              </a:ext>
            </a:extLst>
          </p:cNvPr>
          <p:cNvSpPr/>
          <p:nvPr/>
        </p:nvSpPr>
        <p:spPr>
          <a:xfrm>
            <a:off x="11433522" y="39288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252EAF23-9241-DE40-8BCC-EC3BC5629B1C}"/>
              </a:ext>
            </a:extLst>
          </p:cNvPr>
          <p:cNvSpPr/>
          <p:nvPr/>
        </p:nvSpPr>
        <p:spPr>
          <a:xfrm>
            <a:off x="10311741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B365F3FB-1805-214F-B3A3-6043DB79BC7B}"/>
              </a:ext>
            </a:extLst>
          </p:cNvPr>
          <p:cNvSpPr/>
          <p:nvPr/>
        </p:nvSpPr>
        <p:spPr>
          <a:xfrm>
            <a:off x="10683573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649CC020-A4E6-5840-B380-6FCEF0C8E09C}"/>
              </a:ext>
            </a:extLst>
          </p:cNvPr>
          <p:cNvSpPr/>
          <p:nvPr/>
        </p:nvSpPr>
        <p:spPr>
          <a:xfrm>
            <a:off x="11055405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F3C2B924-7BB8-0A44-986D-250C04F099B5}"/>
              </a:ext>
            </a:extLst>
          </p:cNvPr>
          <p:cNvSpPr/>
          <p:nvPr/>
        </p:nvSpPr>
        <p:spPr>
          <a:xfrm>
            <a:off x="11433522" y="42981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B280D1F5-A4F5-F341-B867-B9362D7D7E2C}"/>
              </a:ext>
            </a:extLst>
          </p:cNvPr>
          <p:cNvSpPr/>
          <p:nvPr/>
        </p:nvSpPr>
        <p:spPr>
          <a:xfrm>
            <a:off x="10311741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18FFE3CD-FE99-1B46-97E0-26404978F106}"/>
              </a:ext>
            </a:extLst>
          </p:cNvPr>
          <p:cNvSpPr/>
          <p:nvPr/>
        </p:nvSpPr>
        <p:spPr>
          <a:xfrm>
            <a:off x="10683573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36BBE1B1-B135-474E-AE37-9F92D535326F}"/>
              </a:ext>
            </a:extLst>
          </p:cNvPr>
          <p:cNvSpPr/>
          <p:nvPr/>
        </p:nvSpPr>
        <p:spPr>
          <a:xfrm>
            <a:off x="11055405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C8B3F344-0CB7-2949-B18E-2DF804AE3ADB}"/>
              </a:ext>
            </a:extLst>
          </p:cNvPr>
          <p:cNvSpPr/>
          <p:nvPr/>
        </p:nvSpPr>
        <p:spPr>
          <a:xfrm>
            <a:off x="11433522" y="46674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62FE755D-888C-1E4D-8B80-48A447E49F78}"/>
              </a:ext>
            </a:extLst>
          </p:cNvPr>
          <p:cNvSpPr/>
          <p:nvPr/>
        </p:nvSpPr>
        <p:spPr>
          <a:xfrm>
            <a:off x="10311741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97077ED-EF1D-364A-B1B2-CA98662D6E73}"/>
              </a:ext>
            </a:extLst>
          </p:cNvPr>
          <p:cNvSpPr/>
          <p:nvPr/>
        </p:nvSpPr>
        <p:spPr>
          <a:xfrm>
            <a:off x="10683573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9F98860-508B-174E-842B-DC78C7B45100}"/>
              </a:ext>
            </a:extLst>
          </p:cNvPr>
          <p:cNvSpPr/>
          <p:nvPr/>
        </p:nvSpPr>
        <p:spPr>
          <a:xfrm>
            <a:off x="11055405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EF78E1A5-C0DA-B54A-98EB-47B5F3C32BF9}"/>
              </a:ext>
            </a:extLst>
          </p:cNvPr>
          <p:cNvSpPr/>
          <p:nvPr/>
        </p:nvSpPr>
        <p:spPr>
          <a:xfrm>
            <a:off x="11433522" y="50368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8C39DF9A-4E14-674D-B691-BB4AED621EC0}"/>
              </a:ext>
            </a:extLst>
          </p:cNvPr>
          <p:cNvSpPr/>
          <p:nvPr/>
        </p:nvSpPr>
        <p:spPr>
          <a:xfrm>
            <a:off x="10311741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B5D6A39E-D7BD-6D46-A289-2E40779882B8}"/>
              </a:ext>
            </a:extLst>
          </p:cNvPr>
          <p:cNvSpPr/>
          <p:nvPr/>
        </p:nvSpPr>
        <p:spPr>
          <a:xfrm>
            <a:off x="10683573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3A66DFE7-73B9-F842-978D-CE0281B88DFA}"/>
              </a:ext>
            </a:extLst>
          </p:cNvPr>
          <p:cNvSpPr/>
          <p:nvPr/>
        </p:nvSpPr>
        <p:spPr>
          <a:xfrm>
            <a:off x="11055405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C5B2D75D-89DE-D344-B1CE-AC05FD0D0230}"/>
              </a:ext>
            </a:extLst>
          </p:cNvPr>
          <p:cNvSpPr/>
          <p:nvPr/>
        </p:nvSpPr>
        <p:spPr>
          <a:xfrm>
            <a:off x="11433522" y="54061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14B46DF1-4C22-D440-961E-AA0D156921D4}"/>
              </a:ext>
            </a:extLst>
          </p:cNvPr>
          <p:cNvSpPr/>
          <p:nvPr/>
        </p:nvSpPr>
        <p:spPr>
          <a:xfrm>
            <a:off x="10311741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055E9373-D8CF-EA4C-81D5-82A147E97739}"/>
              </a:ext>
            </a:extLst>
          </p:cNvPr>
          <p:cNvSpPr/>
          <p:nvPr/>
        </p:nvSpPr>
        <p:spPr>
          <a:xfrm>
            <a:off x="10683573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F73113DA-F2BB-C847-9C02-05A7963EF3D3}"/>
              </a:ext>
            </a:extLst>
          </p:cNvPr>
          <p:cNvSpPr/>
          <p:nvPr/>
        </p:nvSpPr>
        <p:spPr>
          <a:xfrm>
            <a:off x="11055405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C94EB29B-53E0-844A-868A-E7BF7E35ADA1}"/>
              </a:ext>
            </a:extLst>
          </p:cNvPr>
          <p:cNvSpPr/>
          <p:nvPr/>
        </p:nvSpPr>
        <p:spPr>
          <a:xfrm>
            <a:off x="11433522" y="577546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84572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56404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628236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006353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84572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56404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628236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006353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7D445C3A-1365-5B49-9364-72F881B5ADD8}"/>
              </a:ext>
            </a:extLst>
          </p:cNvPr>
          <p:cNvSpPr/>
          <p:nvPr/>
        </p:nvSpPr>
        <p:spPr>
          <a:xfrm>
            <a:off x="2884572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4" name="Oval 1203">
            <a:extLst>
              <a:ext uri="{FF2B5EF4-FFF2-40B4-BE49-F238E27FC236}">
                <a16:creationId xmlns:a16="http://schemas.microsoft.com/office/drawing/2014/main" id="{1D186F8A-937D-694A-BD54-5270AA16762C}"/>
              </a:ext>
            </a:extLst>
          </p:cNvPr>
          <p:cNvSpPr/>
          <p:nvPr/>
        </p:nvSpPr>
        <p:spPr>
          <a:xfrm>
            <a:off x="3256404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B341F84B-7AD3-664C-B412-CAA8CC35474D}"/>
              </a:ext>
            </a:extLst>
          </p:cNvPr>
          <p:cNvSpPr/>
          <p:nvPr/>
        </p:nvSpPr>
        <p:spPr>
          <a:xfrm>
            <a:off x="3628236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6ADD9DC1-6046-3C4A-A4F0-6C8A68BFC1A0}"/>
              </a:ext>
            </a:extLst>
          </p:cNvPr>
          <p:cNvSpPr/>
          <p:nvPr/>
        </p:nvSpPr>
        <p:spPr>
          <a:xfrm>
            <a:off x="4006353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9B6FAFDA-3046-924C-90CF-597883532790}"/>
              </a:ext>
            </a:extLst>
          </p:cNvPr>
          <p:cNvSpPr/>
          <p:nvPr/>
        </p:nvSpPr>
        <p:spPr>
          <a:xfrm>
            <a:off x="2884572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A7128C73-412F-2F4D-8767-9FC7282EEAF7}"/>
              </a:ext>
            </a:extLst>
          </p:cNvPr>
          <p:cNvSpPr/>
          <p:nvPr/>
        </p:nvSpPr>
        <p:spPr>
          <a:xfrm>
            <a:off x="3256404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6406A0B8-FD9B-3841-B0DE-815879A0F5EB}"/>
              </a:ext>
            </a:extLst>
          </p:cNvPr>
          <p:cNvSpPr/>
          <p:nvPr/>
        </p:nvSpPr>
        <p:spPr>
          <a:xfrm>
            <a:off x="3628236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F12AAE1B-253B-6542-999F-493CFD77F479}"/>
              </a:ext>
            </a:extLst>
          </p:cNvPr>
          <p:cNvSpPr/>
          <p:nvPr/>
        </p:nvSpPr>
        <p:spPr>
          <a:xfrm>
            <a:off x="4006353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84572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56404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628236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006353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84572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56404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628236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006353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84572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56404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628236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006353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831220" y="2938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206318" y="29164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78621" y="285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3959130" y="2891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839551" y="65885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214649" y="6566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586952" y="6672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3962050" y="6541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5" name="TextBox 1234">
            <a:extLst>
              <a:ext uri="{FF2B5EF4-FFF2-40B4-BE49-F238E27FC236}">
                <a16:creationId xmlns:a16="http://schemas.microsoft.com/office/drawing/2014/main" id="{7023D879-77F5-7F4E-A48E-3C7A0FA0CB88}"/>
              </a:ext>
            </a:extLst>
          </p:cNvPr>
          <p:cNvSpPr txBox="1"/>
          <p:nvPr/>
        </p:nvSpPr>
        <p:spPr>
          <a:xfrm>
            <a:off x="2840005" y="10288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8CEE889B-E568-1E42-A5FC-A76AA35AE535}"/>
              </a:ext>
            </a:extLst>
          </p:cNvPr>
          <p:cNvSpPr txBox="1"/>
          <p:nvPr/>
        </p:nvSpPr>
        <p:spPr>
          <a:xfrm>
            <a:off x="3215103" y="10266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98AFC8EF-4684-E44F-A744-D07A777C1B1A}"/>
              </a:ext>
            </a:extLst>
          </p:cNvPr>
          <p:cNvSpPr txBox="1"/>
          <p:nvPr/>
        </p:nvSpPr>
        <p:spPr>
          <a:xfrm>
            <a:off x="3587406" y="10210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43E2432C-AA48-AA41-91E7-0B321BEE42C1}"/>
              </a:ext>
            </a:extLst>
          </p:cNvPr>
          <p:cNvSpPr txBox="1"/>
          <p:nvPr/>
        </p:nvSpPr>
        <p:spPr>
          <a:xfrm>
            <a:off x="3967915" y="10242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9" name="TextBox 1238">
            <a:extLst>
              <a:ext uri="{FF2B5EF4-FFF2-40B4-BE49-F238E27FC236}">
                <a16:creationId xmlns:a16="http://schemas.microsoft.com/office/drawing/2014/main" id="{6C9664D7-E3A7-EF44-A5D3-295B05EE013F}"/>
              </a:ext>
            </a:extLst>
          </p:cNvPr>
          <p:cNvSpPr txBox="1"/>
          <p:nvPr/>
        </p:nvSpPr>
        <p:spPr>
          <a:xfrm>
            <a:off x="2848336" y="139390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0" name="TextBox 1239">
            <a:extLst>
              <a:ext uri="{FF2B5EF4-FFF2-40B4-BE49-F238E27FC236}">
                <a16:creationId xmlns:a16="http://schemas.microsoft.com/office/drawing/2014/main" id="{62A1824C-F781-EE40-8C8B-2077970B2309}"/>
              </a:ext>
            </a:extLst>
          </p:cNvPr>
          <p:cNvSpPr txBox="1"/>
          <p:nvPr/>
        </p:nvSpPr>
        <p:spPr>
          <a:xfrm>
            <a:off x="3223434" y="13917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07B8538F-3CDB-8349-9AD2-4BF9EA5F0CC2}"/>
              </a:ext>
            </a:extLst>
          </p:cNvPr>
          <p:cNvSpPr txBox="1"/>
          <p:nvPr/>
        </p:nvSpPr>
        <p:spPr>
          <a:xfrm>
            <a:off x="3595737" y="14022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FBDA1A8B-AD9B-1F4E-9C52-BEB6C645C82B}"/>
              </a:ext>
            </a:extLst>
          </p:cNvPr>
          <p:cNvSpPr txBox="1"/>
          <p:nvPr/>
        </p:nvSpPr>
        <p:spPr>
          <a:xfrm>
            <a:off x="3970835" y="138924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830029" y="1757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205127" y="175527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577430" y="17495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3957939" y="17528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838360" y="21224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213458" y="21202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585761" y="21308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3960859" y="21178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838814" y="24925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213912" y="249031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586215" y="24846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3966724" y="248784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345888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717720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89552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67669" y="49715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345888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717720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89552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67669" y="86648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E885BF6A-BC09-FA48-B049-8C1C4B07269A}"/>
              </a:ext>
            </a:extLst>
          </p:cNvPr>
          <p:cNvSpPr/>
          <p:nvPr/>
        </p:nvSpPr>
        <p:spPr>
          <a:xfrm>
            <a:off x="5345888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711D4955-E5E7-0549-B881-AB199266AB2F}"/>
              </a:ext>
            </a:extLst>
          </p:cNvPr>
          <p:cNvSpPr/>
          <p:nvPr/>
        </p:nvSpPr>
        <p:spPr>
          <a:xfrm>
            <a:off x="5717720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B6747629-2B39-8E4F-A26E-B527C2BB59ED}"/>
              </a:ext>
            </a:extLst>
          </p:cNvPr>
          <p:cNvSpPr/>
          <p:nvPr/>
        </p:nvSpPr>
        <p:spPr>
          <a:xfrm>
            <a:off x="6089552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76D0537C-87D0-4147-AD74-09B26C4F32E5}"/>
              </a:ext>
            </a:extLst>
          </p:cNvPr>
          <p:cNvSpPr/>
          <p:nvPr/>
        </p:nvSpPr>
        <p:spPr>
          <a:xfrm>
            <a:off x="6467669" y="123581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E5D703DA-C5CF-DC41-9DFE-E71AA412BBC2}"/>
              </a:ext>
            </a:extLst>
          </p:cNvPr>
          <p:cNvSpPr/>
          <p:nvPr/>
        </p:nvSpPr>
        <p:spPr>
          <a:xfrm>
            <a:off x="5345888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E0F6325B-8EB6-0F49-83D9-5B7E5B4C729F}"/>
              </a:ext>
            </a:extLst>
          </p:cNvPr>
          <p:cNvSpPr/>
          <p:nvPr/>
        </p:nvSpPr>
        <p:spPr>
          <a:xfrm>
            <a:off x="5717720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A32E5C7A-58BC-F041-9319-6B074B75CA3E}"/>
              </a:ext>
            </a:extLst>
          </p:cNvPr>
          <p:cNvSpPr/>
          <p:nvPr/>
        </p:nvSpPr>
        <p:spPr>
          <a:xfrm>
            <a:off x="6089552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56BC9E2D-712E-FC4B-8C76-422BFB427348}"/>
              </a:ext>
            </a:extLst>
          </p:cNvPr>
          <p:cNvSpPr/>
          <p:nvPr/>
        </p:nvSpPr>
        <p:spPr>
          <a:xfrm>
            <a:off x="6467669" y="160515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345888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717720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89552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67669" y="197448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345888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717720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89552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67669" y="234381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345888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717720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89552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67669" y="271314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292536" y="2923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667634" y="2901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6039937" y="28447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420446" y="2876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300867" y="657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675965" y="6551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6048268" y="6657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423366" y="6527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CF21786D-CD26-CF46-9902-599CF12BDD2F}"/>
              </a:ext>
            </a:extLst>
          </p:cNvPr>
          <p:cNvSpPr txBox="1"/>
          <p:nvPr/>
        </p:nvSpPr>
        <p:spPr>
          <a:xfrm>
            <a:off x="5301321" y="10273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67F7A9A2-85FE-0146-9B8B-EC98387AFEEE}"/>
              </a:ext>
            </a:extLst>
          </p:cNvPr>
          <p:cNvSpPr txBox="1"/>
          <p:nvPr/>
        </p:nvSpPr>
        <p:spPr>
          <a:xfrm>
            <a:off x="5676419" y="10252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EDF5AB31-741E-9A49-81EA-9A46FAD5B319}"/>
              </a:ext>
            </a:extLst>
          </p:cNvPr>
          <p:cNvSpPr txBox="1"/>
          <p:nvPr/>
        </p:nvSpPr>
        <p:spPr>
          <a:xfrm>
            <a:off x="6048722" y="10195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20EA1D47-41F7-0249-85A8-707A6D2873C6}"/>
              </a:ext>
            </a:extLst>
          </p:cNvPr>
          <p:cNvSpPr txBox="1"/>
          <p:nvPr/>
        </p:nvSpPr>
        <p:spPr>
          <a:xfrm>
            <a:off x="6429231" y="10227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ADCFD406-69D7-DC46-9A83-29EB1F3CA820}"/>
              </a:ext>
            </a:extLst>
          </p:cNvPr>
          <p:cNvSpPr txBox="1"/>
          <p:nvPr/>
        </p:nvSpPr>
        <p:spPr>
          <a:xfrm>
            <a:off x="5309652" y="13924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ADE67A17-40FE-6444-82DF-1F7DF37AE2C4}"/>
              </a:ext>
            </a:extLst>
          </p:cNvPr>
          <p:cNvSpPr txBox="1"/>
          <p:nvPr/>
        </p:nvSpPr>
        <p:spPr>
          <a:xfrm>
            <a:off x="5684750" y="13902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0B08366A-699B-054A-BEBA-D42622AC31F2}"/>
              </a:ext>
            </a:extLst>
          </p:cNvPr>
          <p:cNvSpPr txBox="1"/>
          <p:nvPr/>
        </p:nvSpPr>
        <p:spPr>
          <a:xfrm>
            <a:off x="6057053" y="1400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6B9D6B77-9814-1149-B431-2846894266B9}"/>
              </a:ext>
            </a:extLst>
          </p:cNvPr>
          <p:cNvSpPr txBox="1"/>
          <p:nvPr/>
        </p:nvSpPr>
        <p:spPr>
          <a:xfrm>
            <a:off x="6432151" y="13877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291345" y="1755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666443" y="1753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6038746" y="17480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419255" y="17513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299676" y="2120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674774" y="21187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6047077" y="21293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422175" y="21163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52C3F475-2A5D-884C-836B-314B81EA82E3}"/>
              </a:ext>
            </a:extLst>
          </p:cNvPr>
          <p:cNvSpPr txBox="1"/>
          <p:nvPr/>
        </p:nvSpPr>
        <p:spPr>
          <a:xfrm>
            <a:off x="5300130" y="2491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59BF3D82-E908-D148-9537-30383FFD0C94}"/>
              </a:ext>
            </a:extLst>
          </p:cNvPr>
          <p:cNvSpPr txBox="1"/>
          <p:nvPr/>
        </p:nvSpPr>
        <p:spPr>
          <a:xfrm>
            <a:off x="5675228" y="24888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4371C923-5A18-C545-A243-7F367EC7D05B}"/>
              </a:ext>
            </a:extLst>
          </p:cNvPr>
          <p:cNvSpPr txBox="1"/>
          <p:nvPr/>
        </p:nvSpPr>
        <p:spPr>
          <a:xfrm>
            <a:off x="6047531" y="24831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99ADF54F-C159-2146-B7B6-3845D2A8CC15}"/>
              </a:ext>
            </a:extLst>
          </p:cNvPr>
          <p:cNvSpPr txBox="1"/>
          <p:nvPr/>
        </p:nvSpPr>
        <p:spPr>
          <a:xfrm>
            <a:off x="6428040" y="24863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FEEA4CD2-4EAF-E649-8CA6-C2E4713F2C73}"/>
              </a:ext>
            </a:extLst>
          </p:cNvPr>
          <p:cNvSpPr/>
          <p:nvPr/>
        </p:nvSpPr>
        <p:spPr>
          <a:xfrm>
            <a:off x="10331831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FDA66BD2-1A27-5B4B-8AE1-110A5618FF9F}"/>
              </a:ext>
            </a:extLst>
          </p:cNvPr>
          <p:cNvSpPr/>
          <p:nvPr/>
        </p:nvSpPr>
        <p:spPr>
          <a:xfrm>
            <a:off x="10703663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C06D6AC0-2C8C-5F4F-AC5C-466F25F647BE}"/>
              </a:ext>
            </a:extLst>
          </p:cNvPr>
          <p:cNvSpPr/>
          <p:nvPr/>
        </p:nvSpPr>
        <p:spPr>
          <a:xfrm>
            <a:off x="11075495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A556D33C-7E5B-C243-A2ED-C245A165E1F5}"/>
              </a:ext>
            </a:extLst>
          </p:cNvPr>
          <p:cNvSpPr/>
          <p:nvPr/>
        </p:nvSpPr>
        <p:spPr>
          <a:xfrm>
            <a:off x="11453612" y="50905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8666BE8B-B471-3949-8ABB-9476F073B196}"/>
              </a:ext>
            </a:extLst>
          </p:cNvPr>
          <p:cNvSpPr/>
          <p:nvPr/>
        </p:nvSpPr>
        <p:spPr>
          <a:xfrm>
            <a:off x="10331831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5F3833FE-01D0-254A-B637-C86F7D4341D9}"/>
              </a:ext>
            </a:extLst>
          </p:cNvPr>
          <p:cNvSpPr/>
          <p:nvPr/>
        </p:nvSpPr>
        <p:spPr>
          <a:xfrm>
            <a:off x="10703663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C7368367-7758-0440-8859-A5B5DD562D24}"/>
              </a:ext>
            </a:extLst>
          </p:cNvPr>
          <p:cNvSpPr/>
          <p:nvPr/>
        </p:nvSpPr>
        <p:spPr>
          <a:xfrm>
            <a:off x="11075495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124968D7-43CA-6340-A93C-47F1A797CD15}"/>
              </a:ext>
            </a:extLst>
          </p:cNvPr>
          <p:cNvSpPr/>
          <p:nvPr/>
        </p:nvSpPr>
        <p:spPr>
          <a:xfrm>
            <a:off x="11453612" y="87838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F84E730B-FEC2-4F41-9BF9-504870842088}"/>
              </a:ext>
            </a:extLst>
          </p:cNvPr>
          <p:cNvSpPr/>
          <p:nvPr/>
        </p:nvSpPr>
        <p:spPr>
          <a:xfrm>
            <a:off x="10331831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8EFE2956-99B6-F44F-A2F0-8DFAACAC7A37}"/>
              </a:ext>
            </a:extLst>
          </p:cNvPr>
          <p:cNvSpPr/>
          <p:nvPr/>
        </p:nvSpPr>
        <p:spPr>
          <a:xfrm>
            <a:off x="10703663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3C7B3A72-9814-674A-9F02-F891A13DF146}"/>
              </a:ext>
            </a:extLst>
          </p:cNvPr>
          <p:cNvSpPr/>
          <p:nvPr/>
        </p:nvSpPr>
        <p:spPr>
          <a:xfrm>
            <a:off x="11075495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A894E5AE-0527-E94D-8902-087820D750E5}"/>
              </a:ext>
            </a:extLst>
          </p:cNvPr>
          <p:cNvSpPr/>
          <p:nvPr/>
        </p:nvSpPr>
        <p:spPr>
          <a:xfrm>
            <a:off x="11453612" y="124771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556A522F-FB1D-324E-B0FA-D20DD8424AEA}"/>
              </a:ext>
            </a:extLst>
          </p:cNvPr>
          <p:cNvSpPr/>
          <p:nvPr/>
        </p:nvSpPr>
        <p:spPr>
          <a:xfrm>
            <a:off x="10331831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D3EFF9EF-75CA-7345-95D5-F7B8988AEDAB}"/>
              </a:ext>
            </a:extLst>
          </p:cNvPr>
          <p:cNvSpPr/>
          <p:nvPr/>
        </p:nvSpPr>
        <p:spPr>
          <a:xfrm>
            <a:off x="10703663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06C0611F-B60E-6E42-94A9-382F83F60484}"/>
              </a:ext>
            </a:extLst>
          </p:cNvPr>
          <p:cNvSpPr/>
          <p:nvPr/>
        </p:nvSpPr>
        <p:spPr>
          <a:xfrm>
            <a:off x="11075495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FFAF8CB4-3714-0B4C-9108-FDAC90FA593E}"/>
              </a:ext>
            </a:extLst>
          </p:cNvPr>
          <p:cNvSpPr/>
          <p:nvPr/>
        </p:nvSpPr>
        <p:spPr>
          <a:xfrm>
            <a:off x="11453612" y="161704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F228CDFA-EAF2-B541-AD41-4731ADC8577F}"/>
              </a:ext>
            </a:extLst>
          </p:cNvPr>
          <p:cNvSpPr/>
          <p:nvPr/>
        </p:nvSpPr>
        <p:spPr>
          <a:xfrm>
            <a:off x="10331831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712ABCBA-CDF8-154B-9734-6E48E23B5BE0}"/>
              </a:ext>
            </a:extLst>
          </p:cNvPr>
          <p:cNvSpPr/>
          <p:nvPr/>
        </p:nvSpPr>
        <p:spPr>
          <a:xfrm>
            <a:off x="10703663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F699E1D5-1894-4C42-9763-741CCB15C0D0}"/>
              </a:ext>
            </a:extLst>
          </p:cNvPr>
          <p:cNvSpPr/>
          <p:nvPr/>
        </p:nvSpPr>
        <p:spPr>
          <a:xfrm>
            <a:off x="11075495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A5935387-76A4-5C46-9451-36FF389FD332}"/>
              </a:ext>
            </a:extLst>
          </p:cNvPr>
          <p:cNvSpPr/>
          <p:nvPr/>
        </p:nvSpPr>
        <p:spPr>
          <a:xfrm>
            <a:off x="11453612" y="198638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77C98CD0-9743-874A-9D7B-AA7D20785D40}"/>
              </a:ext>
            </a:extLst>
          </p:cNvPr>
          <p:cNvSpPr/>
          <p:nvPr/>
        </p:nvSpPr>
        <p:spPr>
          <a:xfrm>
            <a:off x="10331831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1EEDEEB-F2E9-F34C-909C-C5CC36B213D4}"/>
              </a:ext>
            </a:extLst>
          </p:cNvPr>
          <p:cNvSpPr/>
          <p:nvPr/>
        </p:nvSpPr>
        <p:spPr>
          <a:xfrm>
            <a:off x="10703663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00D0E403-CCFD-354D-9B09-5595EA6B52D0}"/>
              </a:ext>
            </a:extLst>
          </p:cNvPr>
          <p:cNvSpPr/>
          <p:nvPr/>
        </p:nvSpPr>
        <p:spPr>
          <a:xfrm>
            <a:off x="11075495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FAD07A14-5D0C-664C-862F-CC0DC728CB88}"/>
              </a:ext>
            </a:extLst>
          </p:cNvPr>
          <p:cNvSpPr/>
          <p:nvPr/>
        </p:nvSpPr>
        <p:spPr>
          <a:xfrm>
            <a:off x="11453612" y="235571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67C60D7-926D-7D4F-87F1-08D5E4A22B29}"/>
              </a:ext>
            </a:extLst>
          </p:cNvPr>
          <p:cNvSpPr/>
          <p:nvPr/>
        </p:nvSpPr>
        <p:spPr>
          <a:xfrm>
            <a:off x="10331831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4C2E0A1B-1EF8-D148-8DC4-239D82253340}"/>
              </a:ext>
            </a:extLst>
          </p:cNvPr>
          <p:cNvSpPr/>
          <p:nvPr/>
        </p:nvSpPr>
        <p:spPr>
          <a:xfrm>
            <a:off x="10703663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92AAE467-B235-8A4D-B41E-6DA9B3A4B3F6}"/>
              </a:ext>
            </a:extLst>
          </p:cNvPr>
          <p:cNvSpPr/>
          <p:nvPr/>
        </p:nvSpPr>
        <p:spPr>
          <a:xfrm>
            <a:off x="11075495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E9D154D3-2B49-B549-B67D-8AB4ED6D86D6}"/>
              </a:ext>
            </a:extLst>
          </p:cNvPr>
          <p:cNvSpPr/>
          <p:nvPr/>
        </p:nvSpPr>
        <p:spPr>
          <a:xfrm>
            <a:off x="11453612" y="27250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26577" y="33091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00532" y="33104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768652" y="33059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61476" y="367327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29596" y="366878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03551" y="367010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771671" y="366561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2" name="TextBox 1521">
            <a:extLst>
              <a:ext uri="{FF2B5EF4-FFF2-40B4-BE49-F238E27FC236}">
                <a16:creationId xmlns:a16="http://schemas.microsoft.com/office/drawing/2014/main" id="{74450579-7F2F-CC4A-BA5B-78EF8938259B}"/>
              </a:ext>
            </a:extLst>
          </p:cNvPr>
          <p:cNvSpPr txBox="1"/>
          <p:nvPr/>
        </p:nvSpPr>
        <p:spPr>
          <a:xfrm>
            <a:off x="2660635" y="404766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3" name="TextBox 1522">
            <a:extLst>
              <a:ext uri="{FF2B5EF4-FFF2-40B4-BE49-F238E27FC236}">
                <a16:creationId xmlns:a16="http://schemas.microsoft.com/office/drawing/2014/main" id="{8F8C3C6E-9183-2A4F-8422-437D08234289}"/>
              </a:ext>
            </a:extLst>
          </p:cNvPr>
          <p:cNvSpPr txBox="1"/>
          <p:nvPr/>
        </p:nvSpPr>
        <p:spPr>
          <a:xfrm>
            <a:off x="3028755" y="404317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4" name="TextBox 1523">
            <a:extLst>
              <a:ext uri="{FF2B5EF4-FFF2-40B4-BE49-F238E27FC236}">
                <a16:creationId xmlns:a16="http://schemas.microsoft.com/office/drawing/2014/main" id="{EC454DF4-4BB3-0C41-A868-531FE657E74D}"/>
              </a:ext>
            </a:extLst>
          </p:cNvPr>
          <p:cNvSpPr txBox="1"/>
          <p:nvPr/>
        </p:nvSpPr>
        <p:spPr>
          <a:xfrm>
            <a:off x="3402710" y="40444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5" name="TextBox 1524">
            <a:extLst>
              <a:ext uri="{FF2B5EF4-FFF2-40B4-BE49-F238E27FC236}">
                <a16:creationId xmlns:a16="http://schemas.microsoft.com/office/drawing/2014/main" id="{9396FFFB-D9CC-1F4F-987F-F6B3B3054FC3}"/>
              </a:ext>
            </a:extLst>
          </p:cNvPr>
          <p:cNvSpPr txBox="1"/>
          <p:nvPr/>
        </p:nvSpPr>
        <p:spPr>
          <a:xfrm>
            <a:off x="3770830" y="403999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6" name="TextBox 1525">
            <a:extLst>
              <a:ext uri="{FF2B5EF4-FFF2-40B4-BE49-F238E27FC236}">
                <a16:creationId xmlns:a16="http://schemas.microsoft.com/office/drawing/2014/main" id="{549BEA1C-502D-A24C-98B1-89BA7FB75F15}"/>
              </a:ext>
            </a:extLst>
          </p:cNvPr>
          <p:cNvSpPr txBox="1"/>
          <p:nvPr/>
        </p:nvSpPr>
        <p:spPr>
          <a:xfrm>
            <a:off x="2663654" y="44073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7" name="TextBox 1526">
            <a:extLst>
              <a:ext uri="{FF2B5EF4-FFF2-40B4-BE49-F238E27FC236}">
                <a16:creationId xmlns:a16="http://schemas.microsoft.com/office/drawing/2014/main" id="{4F1DE58C-A0D9-FA45-8934-5102CCD57CDA}"/>
              </a:ext>
            </a:extLst>
          </p:cNvPr>
          <p:cNvSpPr txBox="1"/>
          <p:nvPr/>
        </p:nvSpPr>
        <p:spPr>
          <a:xfrm>
            <a:off x="3031774" y="44028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8" name="TextBox 1527">
            <a:extLst>
              <a:ext uri="{FF2B5EF4-FFF2-40B4-BE49-F238E27FC236}">
                <a16:creationId xmlns:a16="http://schemas.microsoft.com/office/drawing/2014/main" id="{C96ADF7F-3794-004B-BBE5-694CE8D355DA}"/>
              </a:ext>
            </a:extLst>
          </p:cNvPr>
          <p:cNvSpPr txBox="1"/>
          <p:nvPr/>
        </p:nvSpPr>
        <p:spPr>
          <a:xfrm>
            <a:off x="3405729" y="440412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29" name="TextBox 1528">
            <a:extLst>
              <a:ext uri="{FF2B5EF4-FFF2-40B4-BE49-F238E27FC236}">
                <a16:creationId xmlns:a16="http://schemas.microsoft.com/office/drawing/2014/main" id="{D80B23C3-FC48-8B43-A846-D2F7A5464E92}"/>
              </a:ext>
            </a:extLst>
          </p:cNvPr>
          <p:cNvSpPr txBox="1"/>
          <p:nvPr/>
        </p:nvSpPr>
        <p:spPr>
          <a:xfrm>
            <a:off x="3773849" y="439964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74943" y="477431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43063" y="476982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17018" y="477114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785138" y="476665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71289" y="51484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39409" y="51439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13364" y="514528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781484" y="514079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50" name="TextBox 1549">
            <a:extLst>
              <a:ext uri="{FF2B5EF4-FFF2-40B4-BE49-F238E27FC236}">
                <a16:creationId xmlns:a16="http://schemas.microsoft.com/office/drawing/2014/main" id="{8F652502-6A72-DE4D-83CB-00D480844CC7}"/>
              </a:ext>
            </a:extLst>
          </p:cNvPr>
          <p:cNvSpPr txBox="1"/>
          <p:nvPr/>
        </p:nvSpPr>
        <p:spPr>
          <a:xfrm>
            <a:off x="2670441" y="550882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1" name="TextBox 1550">
            <a:extLst>
              <a:ext uri="{FF2B5EF4-FFF2-40B4-BE49-F238E27FC236}">
                <a16:creationId xmlns:a16="http://schemas.microsoft.com/office/drawing/2014/main" id="{14AEA8CE-405A-E74B-94DC-68E660FCA145}"/>
              </a:ext>
            </a:extLst>
          </p:cNvPr>
          <p:cNvSpPr txBox="1"/>
          <p:nvPr/>
        </p:nvSpPr>
        <p:spPr>
          <a:xfrm>
            <a:off x="3038561" y="550434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2" name="TextBox 1551">
            <a:extLst>
              <a:ext uri="{FF2B5EF4-FFF2-40B4-BE49-F238E27FC236}">
                <a16:creationId xmlns:a16="http://schemas.microsoft.com/office/drawing/2014/main" id="{C97BBA84-267B-C34B-AAD3-657A4EAC13BD}"/>
              </a:ext>
            </a:extLst>
          </p:cNvPr>
          <p:cNvSpPr txBox="1"/>
          <p:nvPr/>
        </p:nvSpPr>
        <p:spPr>
          <a:xfrm>
            <a:off x="3412516" y="550565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3" name="TextBox 1552">
            <a:extLst>
              <a:ext uri="{FF2B5EF4-FFF2-40B4-BE49-F238E27FC236}">
                <a16:creationId xmlns:a16="http://schemas.microsoft.com/office/drawing/2014/main" id="{33085B45-3640-9C42-AE09-17075E2AE41A}"/>
              </a:ext>
            </a:extLst>
          </p:cNvPr>
          <p:cNvSpPr txBox="1"/>
          <p:nvPr/>
        </p:nvSpPr>
        <p:spPr>
          <a:xfrm>
            <a:off x="3780636" y="550116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4F33972C-2EC4-7046-B804-DB5F31509775}"/>
              </a:ext>
            </a:extLst>
          </p:cNvPr>
          <p:cNvSpPr/>
          <p:nvPr/>
        </p:nvSpPr>
        <p:spPr>
          <a:xfrm>
            <a:off x="7866905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C12081E5-D47C-A740-80EC-4A96347F1463}"/>
              </a:ext>
            </a:extLst>
          </p:cNvPr>
          <p:cNvSpPr/>
          <p:nvPr/>
        </p:nvSpPr>
        <p:spPr>
          <a:xfrm>
            <a:off x="8238737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F157ED2E-6B21-B541-AD78-74594856ECFE}"/>
              </a:ext>
            </a:extLst>
          </p:cNvPr>
          <p:cNvSpPr/>
          <p:nvPr/>
        </p:nvSpPr>
        <p:spPr>
          <a:xfrm>
            <a:off x="8610569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A1553FAB-4AA2-374B-A10B-686D14E523BD}"/>
              </a:ext>
            </a:extLst>
          </p:cNvPr>
          <p:cNvSpPr/>
          <p:nvPr/>
        </p:nvSpPr>
        <p:spPr>
          <a:xfrm>
            <a:off x="8988686" y="49864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88D51F78-C94F-5A48-837D-143DCD697689}"/>
              </a:ext>
            </a:extLst>
          </p:cNvPr>
          <p:cNvSpPr/>
          <p:nvPr/>
        </p:nvSpPr>
        <p:spPr>
          <a:xfrm>
            <a:off x="7866905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D80210DF-25D7-0C48-83F1-1E0BDC4E2D1D}"/>
              </a:ext>
            </a:extLst>
          </p:cNvPr>
          <p:cNvSpPr/>
          <p:nvPr/>
        </p:nvSpPr>
        <p:spPr>
          <a:xfrm>
            <a:off x="8238737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BAB84E75-E3BE-CB49-890F-27BA9B17C387}"/>
              </a:ext>
            </a:extLst>
          </p:cNvPr>
          <p:cNvSpPr/>
          <p:nvPr/>
        </p:nvSpPr>
        <p:spPr>
          <a:xfrm>
            <a:off x="8610569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6C7266B0-92C9-FE49-B1BC-357B6D349FAA}"/>
              </a:ext>
            </a:extLst>
          </p:cNvPr>
          <p:cNvSpPr/>
          <p:nvPr/>
        </p:nvSpPr>
        <p:spPr>
          <a:xfrm>
            <a:off x="8988686" y="86797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976FD7E8-33BB-0347-9830-3D307DB4C533}"/>
              </a:ext>
            </a:extLst>
          </p:cNvPr>
          <p:cNvSpPr/>
          <p:nvPr/>
        </p:nvSpPr>
        <p:spPr>
          <a:xfrm>
            <a:off x="7866905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55F00BAA-F35B-8B41-8CD6-395B32DCC012}"/>
              </a:ext>
            </a:extLst>
          </p:cNvPr>
          <p:cNvSpPr/>
          <p:nvPr/>
        </p:nvSpPr>
        <p:spPr>
          <a:xfrm>
            <a:off x="8238737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9D0DC442-F6F2-6A4B-BB54-34503459D72F}"/>
              </a:ext>
            </a:extLst>
          </p:cNvPr>
          <p:cNvSpPr/>
          <p:nvPr/>
        </p:nvSpPr>
        <p:spPr>
          <a:xfrm>
            <a:off x="8610569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D7E998DF-3EEE-A449-9F3C-75A8467729B7}"/>
              </a:ext>
            </a:extLst>
          </p:cNvPr>
          <p:cNvSpPr/>
          <p:nvPr/>
        </p:nvSpPr>
        <p:spPr>
          <a:xfrm>
            <a:off x="8988686" y="1237309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3995FBC1-2101-6D49-904B-4C7996E1BF2A}"/>
              </a:ext>
            </a:extLst>
          </p:cNvPr>
          <p:cNvSpPr/>
          <p:nvPr/>
        </p:nvSpPr>
        <p:spPr>
          <a:xfrm>
            <a:off x="7866905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D645FA37-87FC-5F49-B4E9-D8A7A3598AB1}"/>
              </a:ext>
            </a:extLst>
          </p:cNvPr>
          <p:cNvSpPr/>
          <p:nvPr/>
        </p:nvSpPr>
        <p:spPr>
          <a:xfrm>
            <a:off x="8238737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519AA348-5F89-F44E-913E-6D3650BBA7B7}"/>
              </a:ext>
            </a:extLst>
          </p:cNvPr>
          <p:cNvSpPr/>
          <p:nvPr/>
        </p:nvSpPr>
        <p:spPr>
          <a:xfrm>
            <a:off x="8610569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CB93D26C-1D24-2C45-BF8A-88088391D9C9}"/>
              </a:ext>
            </a:extLst>
          </p:cNvPr>
          <p:cNvSpPr/>
          <p:nvPr/>
        </p:nvSpPr>
        <p:spPr>
          <a:xfrm>
            <a:off x="8988686" y="1606641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07D724C4-3CC2-3C43-8F9E-6D122F29E726}"/>
              </a:ext>
            </a:extLst>
          </p:cNvPr>
          <p:cNvSpPr/>
          <p:nvPr/>
        </p:nvSpPr>
        <p:spPr>
          <a:xfrm>
            <a:off x="7866905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5039BA2A-AA4A-2249-B156-84EDAB892D68}"/>
              </a:ext>
            </a:extLst>
          </p:cNvPr>
          <p:cNvSpPr/>
          <p:nvPr/>
        </p:nvSpPr>
        <p:spPr>
          <a:xfrm>
            <a:off x="8238737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072AC7B9-BD76-664B-B9B7-08E4953BD228}"/>
              </a:ext>
            </a:extLst>
          </p:cNvPr>
          <p:cNvSpPr/>
          <p:nvPr/>
        </p:nvSpPr>
        <p:spPr>
          <a:xfrm>
            <a:off x="8610569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D464E34A-B520-954F-816D-DF643977977F}"/>
              </a:ext>
            </a:extLst>
          </p:cNvPr>
          <p:cNvSpPr/>
          <p:nvPr/>
        </p:nvSpPr>
        <p:spPr>
          <a:xfrm>
            <a:off x="8988686" y="1975973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19E0802D-E101-F947-9E2D-19BCA85634EE}"/>
              </a:ext>
            </a:extLst>
          </p:cNvPr>
          <p:cNvSpPr/>
          <p:nvPr/>
        </p:nvSpPr>
        <p:spPr>
          <a:xfrm>
            <a:off x="7866905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3907AD8A-D5ED-844E-AA15-5689E9444D76}"/>
              </a:ext>
            </a:extLst>
          </p:cNvPr>
          <p:cNvSpPr/>
          <p:nvPr/>
        </p:nvSpPr>
        <p:spPr>
          <a:xfrm>
            <a:off x="8238737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737D7C64-A4FA-EC4D-B8CC-6E7DB1A654F9}"/>
              </a:ext>
            </a:extLst>
          </p:cNvPr>
          <p:cNvSpPr/>
          <p:nvPr/>
        </p:nvSpPr>
        <p:spPr>
          <a:xfrm>
            <a:off x="8610569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D5EED3A5-5D55-8C43-800E-B70593DF8909}"/>
              </a:ext>
            </a:extLst>
          </p:cNvPr>
          <p:cNvSpPr/>
          <p:nvPr/>
        </p:nvSpPr>
        <p:spPr>
          <a:xfrm>
            <a:off x="8988686" y="2345305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FEB257F-E040-684C-B0C6-EE8CAAB5C298}"/>
              </a:ext>
            </a:extLst>
          </p:cNvPr>
          <p:cNvSpPr/>
          <p:nvPr/>
        </p:nvSpPr>
        <p:spPr>
          <a:xfrm>
            <a:off x="7866905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CDD799E0-8A85-CC43-8873-77ACEA3605DA}"/>
              </a:ext>
            </a:extLst>
          </p:cNvPr>
          <p:cNvSpPr/>
          <p:nvPr/>
        </p:nvSpPr>
        <p:spPr>
          <a:xfrm>
            <a:off x="8238737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9143BF9C-8BC1-964E-8D34-84EB6B856BDC}"/>
              </a:ext>
            </a:extLst>
          </p:cNvPr>
          <p:cNvSpPr/>
          <p:nvPr/>
        </p:nvSpPr>
        <p:spPr>
          <a:xfrm>
            <a:off x="8610569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748992F3-36B6-0148-A324-19F54BCAA26F}"/>
              </a:ext>
            </a:extLst>
          </p:cNvPr>
          <p:cNvSpPr/>
          <p:nvPr/>
        </p:nvSpPr>
        <p:spPr>
          <a:xfrm>
            <a:off x="8988686" y="2714637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CC5584D0-A218-D540-9524-3EFBD659500E}"/>
              </a:ext>
            </a:extLst>
          </p:cNvPr>
          <p:cNvCxnSpPr>
            <a:cxnSpLocks/>
          </p:cNvCxnSpPr>
          <p:nvPr/>
        </p:nvCxnSpPr>
        <p:spPr>
          <a:xfrm>
            <a:off x="7851818" y="831336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863494" y="1297939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>
            <a:off x="10310079" y="849009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10321755" y="1315612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4B77A477-186C-5748-BEF6-675342D3DCE9}"/>
              </a:ext>
            </a:extLst>
          </p:cNvPr>
          <p:cNvCxnSpPr>
            <a:cxnSpLocks/>
          </p:cNvCxnSpPr>
          <p:nvPr/>
        </p:nvCxnSpPr>
        <p:spPr>
          <a:xfrm>
            <a:off x="10273592" y="3907148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01A14CC5-95C7-0D4C-96A2-AA8744770C8D}"/>
              </a:ext>
            </a:extLst>
          </p:cNvPr>
          <p:cNvCxnSpPr>
            <a:cxnSpLocks/>
          </p:cNvCxnSpPr>
          <p:nvPr/>
        </p:nvCxnSpPr>
        <p:spPr>
          <a:xfrm>
            <a:off x="10285268" y="4373751"/>
            <a:ext cx="12106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2CBDAE98-48DE-2C49-8916-F97A5BC9C035}"/>
              </a:ext>
            </a:extLst>
          </p:cNvPr>
          <p:cNvCxnSpPr>
            <a:cxnSpLocks/>
          </p:cNvCxnSpPr>
          <p:nvPr/>
        </p:nvCxnSpPr>
        <p:spPr>
          <a:xfrm>
            <a:off x="10296349" y="3841310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09972CB2-C89B-C84C-92BA-CE39C017FB0E}"/>
              </a:ext>
            </a:extLst>
          </p:cNvPr>
          <p:cNvCxnSpPr>
            <a:cxnSpLocks/>
          </p:cNvCxnSpPr>
          <p:nvPr/>
        </p:nvCxnSpPr>
        <p:spPr>
          <a:xfrm>
            <a:off x="10289999" y="4716844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FDA25B1A-2876-C24F-8D53-6CA4C9182A53}"/>
              </a:ext>
            </a:extLst>
          </p:cNvPr>
          <p:cNvCxnSpPr>
            <a:cxnSpLocks/>
          </p:cNvCxnSpPr>
          <p:nvPr/>
        </p:nvCxnSpPr>
        <p:spPr>
          <a:xfrm>
            <a:off x="10313420" y="5357635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DE20EBBD-67EC-EC48-8BDF-DC70EB4C6130}"/>
              </a:ext>
            </a:extLst>
          </p:cNvPr>
          <p:cNvCxnSpPr>
            <a:cxnSpLocks/>
          </p:cNvCxnSpPr>
          <p:nvPr/>
        </p:nvCxnSpPr>
        <p:spPr>
          <a:xfrm>
            <a:off x="10312520" y="5486315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855527" y="831336"/>
            <a:ext cx="1205346" cy="486703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10320593" y="845813"/>
            <a:ext cx="1205344" cy="48670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Rectangle 1639">
            <a:extLst>
              <a:ext uri="{FF2B5EF4-FFF2-40B4-BE49-F238E27FC236}">
                <a16:creationId xmlns:a16="http://schemas.microsoft.com/office/drawing/2014/main" id="{7C10034B-378F-734C-ACDE-CC00CC8F32FF}"/>
              </a:ext>
            </a:extLst>
          </p:cNvPr>
          <p:cNvSpPr/>
          <p:nvPr/>
        </p:nvSpPr>
        <p:spPr>
          <a:xfrm>
            <a:off x="10274381" y="3897602"/>
            <a:ext cx="1205346" cy="48670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10342283" y="1680743"/>
            <a:ext cx="121064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10348633" y="485520"/>
            <a:ext cx="1224242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10331165" y="499404"/>
            <a:ext cx="1200423" cy="116737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Rectangle 1644">
            <a:extLst>
              <a:ext uri="{FF2B5EF4-FFF2-40B4-BE49-F238E27FC236}">
                <a16:creationId xmlns:a16="http://schemas.microsoft.com/office/drawing/2014/main" id="{C752D1B0-065C-404B-811E-A2A858E86C44}"/>
              </a:ext>
            </a:extLst>
          </p:cNvPr>
          <p:cNvSpPr/>
          <p:nvPr/>
        </p:nvSpPr>
        <p:spPr>
          <a:xfrm>
            <a:off x="10275731" y="3851880"/>
            <a:ext cx="1200423" cy="84907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Rectangle 1645">
            <a:extLst>
              <a:ext uri="{FF2B5EF4-FFF2-40B4-BE49-F238E27FC236}">
                <a16:creationId xmlns:a16="http://schemas.microsoft.com/office/drawing/2014/main" id="{773F4EBF-B049-3643-A13C-A28CD908A106}"/>
              </a:ext>
            </a:extLst>
          </p:cNvPr>
          <p:cNvSpPr/>
          <p:nvPr/>
        </p:nvSpPr>
        <p:spPr>
          <a:xfrm>
            <a:off x="10297753" y="5365977"/>
            <a:ext cx="1200423" cy="11192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873423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8245255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617087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995204" y="356439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873423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8245255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617087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995204" y="393372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A5444244-99FE-334B-B35B-76149635DF16}"/>
              </a:ext>
            </a:extLst>
          </p:cNvPr>
          <p:cNvSpPr/>
          <p:nvPr/>
        </p:nvSpPr>
        <p:spPr>
          <a:xfrm>
            <a:off x="7873423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54121245-D865-7E46-9849-6D4B5DFF02B7}"/>
              </a:ext>
            </a:extLst>
          </p:cNvPr>
          <p:cNvSpPr/>
          <p:nvPr/>
        </p:nvSpPr>
        <p:spPr>
          <a:xfrm>
            <a:off x="8245255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830FBC86-C379-CE48-8D82-47AF936F6795}"/>
              </a:ext>
            </a:extLst>
          </p:cNvPr>
          <p:cNvSpPr/>
          <p:nvPr/>
        </p:nvSpPr>
        <p:spPr>
          <a:xfrm>
            <a:off x="8617087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2B40BD2D-C6FC-3841-BBF3-F771E4A8D5AD}"/>
              </a:ext>
            </a:extLst>
          </p:cNvPr>
          <p:cNvSpPr/>
          <p:nvPr/>
        </p:nvSpPr>
        <p:spPr>
          <a:xfrm>
            <a:off x="8995204" y="4303056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7FD8ACA3-3E33-7049-B838-0A916B82EDF6}"/>
              </a:ext>
            </a:extLst>
          </p:cNvPr>
          <p:cNvSpPr/>
          <p:nvPr/>
        </p:nvSpPr>
        <p:spPr>
          <a:xfrm>
            <a:off x="7873423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2D5B62BE-9504-6B4E-9602-036EC56D1F2C}"/>
              </a:ext>
            </a:extLst>
          </p:cNvPr>
          <p:cNvSpPr/>
          <p:nvPr/>
        </p:nvSpPr>
        <p:spPr>
          <a:xfrm>
            <a:off x="8245255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A5C0FC66-4120-DB45-B06F-FD165BC58248}"/>
              </a:ext>
            </a:extLst>
          </p:cNvPr>
          <p:cNvSpPr/>
          <p:nvPr/>
        </p:nvSpPr>
        <p:spPr>
          <a:xfrm>
            <a:off x="8617087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5FFD8CE2-7F24-6940-8985-71DCDFCC2B81}"/>
              </a:ext>
            </a:extLst>
          </p:cNvPr>
          <p:cNvSpPr/>
          <p:nvPr/>
        </p:nvSpPr>
        <p:spPr>
          <a:xfrm>
            <a:off x="8995204" y="4672388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873423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8245255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617087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995204" y="5041720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873423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8245255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617087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995204" y="5411052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873423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8245255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617087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995204" y="5780384"/>
            <a:ext cx="36576" cy="36576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820071" y="33595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8195169" y="33573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567472" y="335171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947981" y="33549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828402" y="37246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8203500" y="3722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575803" y="37329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950901" y="37199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7" name="TextBox 1686">
            <a:extLst>
              <a:ext uri="{FF2B5EF4-FFF2-40B4-BE49-F238E27FC236}">
                <a16:creationId xmlns:a16="http://schemas.microsoft.com/office/drawing/2014/main" id="{0C6F4390-F117-6640-95F4-0B6CC29D4EB6}"/>
              </a:ext>
            </a:extLst>
          </p:cNvPr>
          <p:cNvSpPr txBox="1"/>
          <p:nvPr/>
        </p:nvSpPr>
        <p:spPr>
          <a:xfrm>
            <a:off x="7828856" y="409463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1F8FDDFB-6F37-704E-A376-BAF8FF94EEEC}"/>
              </a:ext>
            </a:extLst>
          </p:cNvPr>
          <p:cNvSpPr txBox="1"/>
          <p:nvPr/>
        </p:nvSpPr>
        <p:spPr>
          <a:xfrm>
            <a:off x="8203954" y="409244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6A18910A-B8DD-9B43-B10F-8D20371F38A7}"/>
              </a:ext>
            </a:extLst>
          </p:cNvPr>
          <p:cNvSpPr txBox="1"/>
          <p:nvPr/>
        </p:nvSpPr>
        <p:spPr>
          <a:xfrm>
            <a:off x="8576257" y="408675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0" name="TextBox 1689">
            <a:extLst>
              <a:ext uri="{FF2B5EF4-FFF2-40B4-BE49-F238E27FC236}">
                <a16:creationId xmlns:a16="http://schemas.microsoft.com/office/drawing/2014/main" id="{B9C28801-B65F-0047-A3BD-1AC430127895}"/>
              </a:ext>
            </a:extLst>
          </p:cNvPr>
          <p:cNvSpPr txBox="1"/>
          <p:nvPr/>
        </p:nvSpPr>
        <p:spPr>
          <a:xfrm>
            <a:off x="8956766" y="408997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1" name="TextBox 1690">
            <a:extLst>
              <a:ext uri="{FF2B5EF4-FFF2-40B4-BE49-F238E27FC236}">
                <a16:creationId xmlns:a16="http://schemas.microsoft.com/office/drawing/2014/main" id="{5D08C247-B022-0A42-A0AF-F79F06BA12D2}"/>
              </a:ext>
            </a:extLst>
          </p:cNvPr>
          <p:cNvSpPr txBox="1"/>
          <p:nvPr/>
        </p:nvSpPr>
        <p:spPr>
          <a:xfrm>
            <a:off x="7837187" y="4459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2" name="TextBox 1691">
            <a:extLst>
              <a:ext uri="{FF2B5EF4-FFF2-40B4-BE49-F238E27FC236}">
                <a16:creationId xmlns:a16="http://schemas.microsoft.com/office/drawing/2014/main" id="{DEA77630-5CC8-924E-B783-78A018844399}"/>
              </a:ext>
            </a:extLst>
          </p:cNvPr>
          <p:cNvSpPr txBox="1"/>
          <p:nvPr/>
        </p:nvSpPr>
        <p:spPr>
          <a:xfrm>
            <a:off x="8212285" y="44574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3" name="TextBox 1692">
            <a:extLst>
              <a:ext uri="{FF2B5EF4-FFF2-40B4-BE49-F238E27FC236}">
                <a16:creationId xmlns:a16="http://schemas.microsoft.com/office/drawing/2014/main" id="{28FD5A1C-BFC3-B340-A50B-FF6E7816AB3C}"/>
              </a:ext>
            </a:extLst>
          </p:cNvPr>
          <p:cNvSpPr txBox="1"/>
          <p:nvPr/>
        </p:nvSpPr>
        <p:spPr>
          <a:xfrm>
            <a:off x="8584588" y="44680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4" name="TextBox 1693">
            <a:extLst>
              <a:ext uri="{FF2B5EF4-FFF2-40B4-BE49-F238E27FC236}">
                <a16:creationId xmlns:a16="http://schemas.microsoft.com/office/drawing/2014/main" id="{CB2C4646-52D3-4746-B824-4098A394B47B}"/>
              </a:ext>
            </a:extLst>
          </p:cNvPr>
          <p:cNvSpPr txBox="1"/>
          <p:nvPr/>
        </p:nvSpPr>
        <p:spPr>
          <a:xfrm>
            <a:off x="8959686" y="445498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818880" y="48232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8193978" y="48210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566281" y="48153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946790" y="48185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827211" y="51882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8202309" y="51860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574612" y="51965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949710" y="51835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827665" y="55582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8202763" y="555606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575066" y="55503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955575" y="55535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61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9851104" y="1099478"/>
            <a:ext cx="1443355" cy="79468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 flipV="1">
            <a:off x="9855568" y="1445888"/>
            <a:ext cx="1438891" cy="3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9855288" y="1535758"/>
            <a:ext cx="14391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Oval 644">
            <a:extLst>
              <a:ext uri="{FF2B5EF4-FFF2-40B4-BE49-F238E27FC236}">
                <a16:creationId xmlns:a16="http://schemas.microsoft.com/office/drawing/2014/main" id="{C16C8953-A0E0-7C48-9229-F890B3BEC8FD}"/>
              </a:ext>
            </a:extLst>
          </p:cNvPr>
          <p:cNvSpPr/>
          <p:nvPr/>
        </p:nvSpPr>
        <p:spPr>
          <a:xfrm>
            <a:off x="9870821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40E256D4-D6D0-7342-882D-F67941DBD958}"/>
              </a:ext>
            </a:extLst>
          </p:cNvPr>
          <p:cNvSpPr/>
          <p:nvPr/>
        </p:nvSpPr>
        <p:spPr>
          <a:xfrm>
            <a:off x="10323335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2FC1708-AA18-EF4E-95E2-4EA6F4C08DE4}"/>
              </a:ext>
            </a:extLst>
          </p:cNvPr>
          <p:cNvSpPr/>
          <p:nvPr/>
        </p:nvSpPr>
        <p:spPr>
          <a:xfrm>
            <a:off x="10775849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562BFA44-D2CA-D347-B988-202306450735}"/>
              </a:ext>
            </a:extLst>
          </p:cNvPr>
          <p:cNvSpPr/>
          <p:nvPr/>
        </p:nvSpPr>
        <p:spPr>
          <a:xfrm>
            <a:off x="11234648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1CBCF4B1-6F3C-7545-840E-9A6F5C9FF2EE}"/>
              </a:ext>
            </a:extLst>
          </p:cNvPr>
          <p:cNvSpPr/>
          <p:nvPr/>
        </p:nvSpPr>
        <p:spPr>
          <a:xfrm>
            <a:off x="9870821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658B9DED-29F0-6E41-BDE7-DE6B4A2FD9DE}"/>
              </a:ext>
            </a:extLst>
          </p:cNvPr>
          <p:cNvSpPr/>
          <p:nvPr/>
        </p:nvSpPr>
        <p:spPr>
          <a:xfrm>
            <a:off x="10323335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EABB5101-11FC-7649-84C5-8CA19C9B2B8D}"/>
              </a:ext>
            </a:extLst>
          </p:cNvPr>
          <p:cNvSpPr/>
          <p:nvPr/>
        </p:nvSpPr>
        <p:spPr>
          <a:xfrm>
            <a:off x="10775849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A668C574-88E3-3F48-97AA-09DE38C2AC38}"/>
              </a:ext>
            </a:extLst>
          </p:cNvPr>
          <p:cNvSpPr/>
          <p:nvPr/>
        </p:nvSpPr>
        <p:spPr>
          <a:xfrm>
            <a:off x="11234648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79BEB51-145F-F844-8C74-C68416F79ED0}"/>
              </a:ext>
            </a:extLst>
          </p:cNvPr>
          <p:cNvSpPr/>
          <p:nvPr/>
        </p:nvSpPr>
        <p:spPr>
          <a:xfrm>
            <a:off x="9872012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B0477486-78FF-434D-8A9D-751FBDF9A277}"/>
              </a:ext>
            </a:extLst>
          </p:cNvPr>
          <p:cNvSpPr/>
          <p:nvPr/>
        </p:nvSpPr>
        <p:spPr>
          <a:xfrm>
            <a:off x="10324526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4481C2FE-647C-3B45-93E6-FD07F9645A25}"/>
              </a:ext>
            </a:extLst>
          </p:cNvPr>
          <p:cNvSpPr/>
          <p:nvPr/>
        </p:nvSpPr>
        <p:spPr>
          <a:xfrm>
            <a:off x="10777040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6AA7C8C0-B3CA-D04E-9347-DA482681240C}"/>
              </a:ext>
            </a:extLst>
          </p:cNvPr>
          <p:cNvSpPr/>
          <p:nvPr/>
        </p:nvSpPr>
        <p:spPr>
          <a:xfrm>
            <a:off x="11235839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9846907" y="1445888"/>
            <a:ext cx="1444752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9855288" y="1910034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9855288" y="1085595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0CAFBE2A-E92C-BC4C-BAC9-3863662C6AFE}"/>
              </a:ext>
            </a:extLst>
          </p:cNvPr>
          <p:cNvSpPr/>
          <p:nvPr/>
        </p:nvSpPr>
        <p:spPr>
          <a:xfrm>
            <a:off x="9872012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9493ACE-079F-1B4F-9EDE-F33B4218E6C5}"/>
              </a:ext>
            </a:extLst>
          </p:cNvPr>
          <p:cNvSpPr/>
          <p:nvPr/>
        </p:nvSpPr>
        <p:spPr>
          <a:xfrm>
            <a:off x="10324526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D30CE87-07B3-044C-BDA6-5055BE102CDA}"/>
              </a:ext>
            </a:extLst>
          </p:cNvPr>
          <p:cNvSpPr/>
          <p:nvPr/>
        </p:nvSpPr>
        <p:spPr>
          <a:xfrm>
            <a:off x="10777040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A93C9FFD-BF9F-774B-98F5-77750E78AAFB}"/>
              </a:ext>
            </a:extLst>
          </p:cNvPr>
          <p:cNvSpPr/>
          <p:nvPr/>
        </p:nvSpPr>
        <p:spPr>
          <a:xfrm>
            <a:off x="11235839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D6030448-CE10-614A-99A5-7EF20D098FB9}"/>
              </a:ext>
            </a:extLst>
          </p:cNvPr>
          <p:cNvSpPr/>
          <p:nvPr/>
        </p:nvSpPr>
        <p:spPr>
          <a:xfrm>
            <a:off x="9872012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CC49B190-1EEE-894C-8774-C8F634DFE9BE}"/>
              </a:ext>
            </a:extLst>
          </p:cNvPr>
          <p:cNvSpPr/>
          <p:nvPr/>
        </p:nvSpPr>
        <p:spPr>
          <a:xfrm>
            <a:off x="10324526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E7924641-441E-7944-8503-B01D0FA284C6}"/>
              </a:ext>
            </a:extLst>
          </p:cNvPr>
          <p:cNvSpPr/>
          <p:nvPr/>
        </p:nvSpPr>
        <p:spPr>
          <a:xfrm>
            <a:off x="10777040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2F229B4-0ED1-5E4A-B1D3-A53DAC560CA1}"/>
              </a:ext>
            </a:extLst>
          </p:cNvPr>
          <p:cNvSpPr/>
          <p:nvPr/>
        </p:nvSpPr>
        <p:spPr>
          <a:xfrm>
            <a:off x="11235839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312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9851104" y="1099478"/>
            <a:ext cx="1443355" cy="79468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 flipV="1">
            <a:off x="9855568" y="1445888"/>
            <a:ext cx="1438891" cy="3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9855288" y="1535758"/>
            <a:ext cx="14391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Oval 644">
            <a:extLst>
              <a:ext uri="{FF2B5EF4-FFF2-40B4-BE49-F238E27FC236}">
                <a16:creationId xmlns:a16="http://schemas.microsoft.com/office/drawing/2014/main" id="{C16C8953-A0E0-7C48-9229-F890B3BEC8FD}"/>
              </a:ext>
            </a:extLst>
          </p:cNvPr>
          <p:cNvSpPr/>
          <p:nvPr/>
        </p:nvSpPr>
        <p:spPr>
          <a:xfrm>
            <a:off x="9870821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40E256D4-D6D0-7342-882D-F67941DBD958}"/>
              </a:ext>
            </a:extLst>
          </p:cNvPr>
          <p:cNvSpPr/>
          <p:nvPr/>
        </p:nvSpPr>
        <p:spPr>
          <a:xfrm>
            <a:off x="10323335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2FC1708-AA18-EF4E-95E2-4EA6F4C08DE4}"/>
              </a:ext>
            </a:extLst>
          </p:cNvPr>
          <p:cNvSpPr/>
          <p:nvPr/>
        </p:nvSpPr>
        <p:spPr>
          <a:xfrm>
            <a:off x="10775849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562BFA44-D2CA-D347-B988-202306450735}"/>
              </a:ext>
            </a:extLst>
          </p:cNvPr>
          <p:cNvSpPr/>
          <p:nvPr/>
        </p:nvSpPr>
        <p:spPr>
          <a:xfrm>
            <a:off x="11234648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1CBCF4B1-6F3C-7545-840E-9A6F5C9FF2EE}"/>
              </a:ext>
            </a:extLst>
          </p:cNvPr>
          <p:cNvSpPr/>
          <p:nvPr/>
        </p:nvSpPr>
        <p:spPr>
          <a:xfrm>
            <a:off x="9870821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658B9DED-29F0-6E41-BDE7-DE6B4A2FD9DE}"/>
              </a:ext>
            </a:extLst>
          </p:cNvPr>
          <p:cNvSpPr/>
          <p:nvPr/>
        </p:nvSpPr>
        <p:spPr>
          <a:xfrm>
            <a:off x="10323335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EABB5101-11FC-7649-84C5-8CA19C9B2B8D}"/>
              </a:ext>
            </a:extLst>
          </p:cNvPr>
          <p:cNvSpPr/>
          <p:nvPr/>
        </p:nvSpPr>
        <p:spPr>
          <a:xfrm>
            <a:off x="10775849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A668C574-88E3-3F48-97AA-09DE38C2AC38}"/>
              </a:ext>
            </a:extLst>
          </p:cNvPr>
          <p:cNvSpPr/>
          <p:nvPr/>
        </p:nvSpPr>
        <p:spPr>
          <a:xfrm>
            <a:off x="11234648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79BEB51-145F-F844-8C74-C68416F79ED0}"/>
              </a:ext>
            </a:extLst>
          </p:cNvPr>
          <p:cNvSpPr/>
          <p:nvPr/>
        </p:nvSpPr>
        <p:spPr>
          <a:xfrm>
            <a:off x="9872012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B0477486-78FF-434D-8A9D-751FBDF9A277}"/>
              </a:ext>
            </a:extLst>
          </p:cNvPr>
          <p:cNvSpPr/>
          <p:nvPr/>
        </p:nvSpPr>
        <p:spPr>
          <a:xfrm>
            <a:off x="10324526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4481C2FE-647C-3B45-93E6-FD07F9645A25}"/>
              </a:ext>
            </a:extLst>
          </p:cNvPr>
          <p:cNvSpPr/>
          <p:nvPr/>
        </p:nvSpPr>
        <p:spPr>
          <a:xfrm>
            <a:off x="10777040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6AA7C8C0-B3CA-D04E-9347-DA482681240C}"/>
              </a:ext>
            </a:extLst>
          </p:cNvPr>
          <p:cNvSpPr/>
          <p:nvPr/>
        </p:nvSpPr>
        <p:spPr>
          <a:xfrm>
            <a:off x="11235839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9846907" y="1445888"/>
            <a:ext cx="1444752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9855288" y="1910034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9855288" y="1085595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0CAFBE2A-E92C-BC4C-BAC9-3863662C6AFE}"/>
              </a:ext>
            </a:extLst>
          </p:cNvPr>
          <p:cNvSpPr/>
          <p:nvPr/>
        </p:nvSpPr>
        <p:spPr>
          <a:xfrm>
            <a:off x="9872012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9493ACE-079F-1B4F-9EDE-F33B4218E6C5}"/>
              </a:ext>
            </a:extLst>
          </p:cNvPr>
          <p:cNvSpPr/>
          <p:nvPr/>
        </p:nvSpPr>
        <p:spPr>
          <a:xfrm>
            <a:off x="10324526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D30CE87-07B3-044C-BDA6-5055BE102CDA}"/>
              </a:ext>
            </a:extLst>
          </p:cNvPr>
          <p:cNvSpPr/>
          <p:nvPr/>
        </p:nvSpPr>
        <p:spPr>
          <a:xfrm>
            <a:off x="10777040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A93C9FFD-BF9F-774B-98F5-77750E78AAFB}"/>
              </a:ext>
            </a:extLst>
          </p:cNvPr>
          <p:cNvSpPr/>
          <p:nvPr/>
        </p:nvSpPr>
        <p:spPr>
          <a:xfrm>
            <a:off x="11235839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D6030448-CE10-614A-99A5-7EF20D098FB9}"/>
              </a:ext>
            </a:extLst>
          </p:cNvPr>
          <p:cNvSpPr/>
          <p:nvPr/>
        </p:nvSpPr>
        <p:spPr>
          <a:xfrm>
            <a:off x="9872012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CC49B190-1EEE-894C-8774-C8F634DFE9BE}"/>
              </a:ext>
            </a:extLst>
          </p:cNvPr>
          <p:cNvSpPr/>
          <p:nvPr/>
        </p:nvSpPr>
        <p:spPr>
          <a:xfrm>
            <a:off x="10324526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E7924641-441E-7944-8503-B01D0FA284C6}"/>
              </a:ext>
            </a:extLst>
          </p:cNvPr>
          <p:cNvSpPr/>
          <p:nvPr/>
        </p:nvSpPr>
        <p:spPr>
          <a:xfrm>
            <a:off x="10777040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2F229B4-0ED1-5E4A-B1D3-A53DAC560CA1}"/>
              </a:ext>
            </a:extLst>
          </p:cNvPr>
          <p:cNvSpPr/>
          <p:nvPr/>
        </p:nvSpPr>
        <p:spPr>
          <a:xfrm>
            <a:off x="11235839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Corrected example </a:t>
            </a:r>
          </a:p>
        </p:txBody>
      </p:sp>
    </p:spTree>
    <p:extLst>
      <p:ext uri="{BB962C8B-B14F-4D97-AF65-F5344CB8AC3E}">
        <p14:creationId xmlns:p14="http://schemas.microsoft.com/office/powerpoint/2010/main" val="39972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756300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755897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755897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755573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755897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717595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755897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755897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755897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755897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756975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802226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847477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893357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756975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802226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847477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893357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757094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802345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847597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893476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757094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802345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847597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893476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757094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802345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847597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893476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example </a:t>
            </a:r>
          </a:p>
        </p:txBody>
      </p:sp>
    </p:spTree>
    <p:extLst>
      <p:ext uri="{BB962C8B-B14F-4D97-AF65-F5344CB8AC3E}">
        <p14:creationId xmlns:p14="http://schemas.microsoft.com/office/powerpoint/2010/main" val="256783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4F95F-7354-514B-9B5B-3D21CBFF73EA}"/>
              </a:ext>
            </a:extLst>
          </p:cNvPr>
          <p:cNvGrpSpPr/>
          <p:nvPr/>
        </p:nvGrpSpPr>
        <p:grpSpPr>
          <a:xfrm>
            <a:off x="478209" y="1396112"/>
            <a:ext cx="8036488" cy="4534305"/>
            <a:chOff x="478209" y="1396112"/>
            <a:chExt cx="8036488" cy="4534305"/>
          </a:xfrm>
        </p:grpSpPr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E32CBAF-D87A-6543-885B-C1E6DEB9C835}"/>
                </a:ext>
              </a:extLst>
            </p:cNvPr>
            <p:cNvCxnSpPr>
              <a:cxnSpLocks/>
            </p:cNvCxnSpPr>
            <p:nvPr/>
          </p:nvCxnSpPr>
          <p:spPr>
            <a:xfrm>
              <a:off x="6779383" y="4324972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E71478F-404D-FB43-ABD4-FD467FAE5907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6" y="441164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77F6D2B5-3D2D-5041-9D2F-EF41CEE0145D}"/>
                </a:ext>
              </a:extLst>
            </p:cNvPr>
            <p:cNvSpPr/>
            <p:nvPr/>
          </p:nvSpPr>
          <p:spPr>
            <a:xfrm>
              <a:off x="6775356" y="4293941"/>
              <a:ext cx="1428873" cy="4922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0EC8E7CD-5C9A-4747-A0B4-BB7774DFD8C9}"/>
                </a:ext>
              </a:extLst>
            </p:cNvPr>
            <p:cNvCxnSpPr>
              <a:cxnSpLocks/>
            </p:cNvCxnSpPr>
            <p:nvPr/>
          </p:nvCxnSpPr>
          <p:spPr>
            <a:xfrm>
              <a:off x="6772114" y="5413076"/>
              <a:ext cx="1432116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D48547B3-E884-D847-AF0A-FD31EB0C74AB}"/>
                </a:ext>
              </a:extLst>
            </p:cNvPr>
            <p:cNvSpPr/>
            <p:nvPr/>
          </p:nvSpPr>
          <p:spPr>
            <a:xfrm>
              <a:off x="6775355" y="5419726"/>
              <a:ext cx="1428875" cy="82394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AD1B1C-F0CD-2242-9143-1A7457FED319}"/>
                </a:ext>
              </a:extLst>
            </p:cNvPr>
            <p:cNvSpPr txBox="1"/>
            <p:nvPr/>
          </p:nvSpPr>
          <p:spPr>
            <a:xfrm>
              <a:off x="867953" y="3213205"/>
              <a:ext cx="1334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5DF82-17B3-A146-A0E6-F6148924A83E}"/>
                </a:ext>
              </a:extLst>
            </p:cNvPr>
            <p:cNvSpPr txBox="1"/>
            <p:nvPr/>
          </p:nvSpPr>
          <p:spPr>
            <a:xfrm>
              <a:off x="478209" y="5529544"/>
              <a:ext cx="2113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e)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C6E07-AA5F-A44B-92EF-AA71DA13332F}"/>
                </a:ext>
              </a:extLst>
            </p:cNvPr>
            <p:cNvSpPr txBox="1"/>
            <p:nvPr/>
          </p:nvSpPr>
          <p:spPr>
            <a:xfrm>
              <a:off x="2767339" y="5530307"/>
              <a:ext cx="1379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bounds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D060A3-EEE0-8941-8692-930BC4E1FC2F}"/>
                </a:ext>
              </a:extLst>
            </p:cNvPr>
            <p:cNvSpPr txBox="1"/>
            <p:nvPr/>
          </p:nvSpPr>
          <p:spPr>
            <a:xfrm>
              <a:off x="2778284" y="3218324"/>
              <a:ext cx="1616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bvolume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B991-5593-8C48-8B95-D9F73F3485A5}"/>
                </a:ext>
              </a:extLst>
            </p:cNvPr>
            <p:cNvSpPr txBox="1"/>
            <p:nvPr/>
          </p:nvSpPr>
          <p:spPr>
            <a:xfrm>
              <a:off x="4616171" y="3219818"/>
              <a:ext cx="1757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14695F-CAD0-6448-9FC6-35DD3D22CF5B}"/>
                </a:ext>
              </a:extLst>
            </p:cNvPr>
            <p:cNvSpPr txBox="1"/>
            <p:nvPr/>
          </p:nvSpPr>
          <p:spPr>
            <a:xfrm>
              <a:off x="6574718" y="3225180"/>
              <a:ext cx="17575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d)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ZLS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2853D9-E76D-FA40-8CFF-FB613078C6EC}"/>
                </a:ext>
              </a:extLst>
            </p:cNvPr>
            <p:cNvSpPr txBox="1"/>
            <p:nvPr/>
          </p:nvSpPr>
          <p:spPr>
            <a:xfrm>
              <a:off x="4746526" y="5527125"/>
              <a:ext cx="1616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g)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bvolume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T,C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0E9ACF-DFB2-8F43-A9D6-22EFCB088906}"/>
                </a:ext>
              </a:extLst>
            </p:cNvPr>
            <p:cNvSpPr txBox="1"/>
            <p:nvPr/>
          </p:nvSpPr>
          <p:spPr>
            <a:xfrm>
              <a:off x="6392337" y="5528927"/>
              <a:ext cx="2122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h)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ZLS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FCLS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T,C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F70E71-23F8-104E-88D1-15316E08B715}"/>
                </a:ext>
              </a:extLst>
            </p:cNvPr>
            <p:cNvSpPr/>
            <p:nvPr/>
          </p:nvSpPr>
          <p:spPr>
            <a:xfrm>
              <a:off x="861109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4B2CD9-669B-514B-B7AD-4D45F798DD38}"/>
                </a:ext>
              </a:extLst>
            </p:cNvPr>
            <p:cNvSpPr/>
            <p:nvPr/>
          </p:nvSpPr>
          <p:spPr>
            <a:xfrm>
              <a:off x="1295287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9652CE-3E65-CA49-B728-EA04C471B48F}"/>
                </a:ext>
              </a:extLst>
            </p:cNvPr>
            <p:cNvSpPr/>
            <p:nvPr/>
          </p:nvSpPr>
          <p:spPr>
            <a:xfrm>
              <a:off x="1729465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1A1679-D2DD-2E45-BA9C-67E235030F30}"/>
                </a:ext>
              </a:extLst>
            </p:cNvPr>
            <p:cNvSpPr/>
            <p:nvPr/>
          </p:nvSpPr>
          <p:spPr>
            <a:xfrm>
              <a:off x="2169928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1A63FC-DC56-1247-8AD0-1410E45A6CF9}"/>
                </a:ext>
              </a:extLst>
            </p:cNvPr>
            <p:cNvSpPr/>
            <p:nvPr/>
          </p:nvSpPr>
          <p:spPr>
            <a:xfrm>
              <a:off x="861109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0BD931-2743-204B-8D58-AE2377EE28D8}"/>
                </a:ext>
              </a:extLst>
            </p:cNvPr>
            <p:cNvSpPr/>
            <p:nvPr/>
          </p:nvSpPr>
          <p:spPr>
            <a:xfrm>
              <a:off x="1295287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307DF5-90DC-E940-AB6D-BBC74829E37E}"/>
                </a:ext>
              </a:extLst>
            </p:cNvPr>
            <p:cNvSpPr/>
            <p:nvPr/>
          </p:nvSpPr>
          <p:spPr>
            <a:xfrm>
              <a:off x="1729465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AA5EDE-4DF6-B743-8830-4B094350BE81}"/>
                </a:ext>
              </a:extLst>
            </p:cNvPr>
            <p:cNvSpPr/>
            <p:nvPr/>
          </p:nvSpPr>
          <p:spPr>
            <a:xfrm>
              <a:off x="2169928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576D98-CDCC-7F45-86D3-1096197429E2}"/>
                </a:ext>
              </a:extLst>
            </p:cNvPr>
            <p:cNvSpPr/>
            <p:nvPr/>
          </p:nvSpPr>
          <p:spPr>
            <a:xfrm>
              <a:off x="871140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95DF873-4762-7D4F-A4B0-0CDD5081F491}"/>
                </a:ext>
              </a:extLst>
            </p:cNvPr>
            <p:cNvSpPr/>
            <p:nvPr/>
          </p:nvSpPr>
          <p:spPr>
            <a:xfrm>
              <a:off x="1305318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995E660-5EFF-174A-B0DA-2945140BA1B8}"/>
                </a:ext>
              </a:extLst>
            </p:cNvPr>
            <p:cNvSpPr/>
            <p:nvPr/>
          </p:nvSpPr>
          <p:spPr>
            <a:xfrm>
              <a:off x="1739496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5A22763-E87A-0545-9B13-B0BBBCB9B706}"/>
                </a:ext>
              </a:extLst>
            </p:cNvPr>
            <p:cNvSpPr/>
            <p:nvPr/>
          </p:nvSpPr>
          <p:spPr>
            <a:xfrm>
              <a:off x="2179959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46CB91A-5E6C-274D-928A-77F31942CE89}"/>
                </a:ext>
              </a:extLst>
            </p:cNvPr>
            <p:cNvSpPr/>
            <p:nvPr/>
          </p:nvSpPr>
          <p:spPr>
            <a:xfrm>
              <a:off x="871140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D7A38A-D525-2448-B775-12CF0C99BA87}"/>
                </a:ext>
              </a:extLst>
            </p:cNvPr>
            <p:cNvSpPr/>
            <p:nvPr/>
          </p:nvSpPr>
          <p:spPr>
            <a:xfrm>
              <a:off x="1305318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37B8F-89E2-3944-9C46-71D16BE474AC}"/>
                </a:ext>
              </a:extLst>
            </p:cNvPr>
            <p:cNvSpPr/>
            <p:nvPr/>
          </p:nvSpPr>
          <p:spPr>
            <a:xfrm>
              <a:off x="1739496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D4FB64-768D-F049-8067-17A1EDC30ED9}"/>
                </a:ext>
              </a:extLst>
            </p:cNvPr>
            <p:cNvSpPr/>
            <p:nvPr/>
          </p:nvSpPr>
          <p:spPr>
            <a:xfrm>
              <a:off x="2179959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DD0794-0490-6C43-AC45-DA1CAB47FF91}"/>
                </a:ext>
              </a:extLst>
            </p:cNvPr>
            <p:cNvSpPr/>
            <p:nvPr/>
          </p:nvSpPr>
          <p:spPr>
            <a:xfrm>
              <a:off x="871140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6F871E4-36AE-E740-BE81-A3AF4DC8D1C1}"/>
                </a:ext>
              </a:extLst>
            </p:cNvPr>
            <p:cNvSpPr/>
            <p:nvPr/>
          </p:nvSpPr>
          <p:spPr>
            <a:xfrm>
              <a:off x="1305318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B8D33C-F3B7-654C-AB73-98A688810C67}"/>
                </a:ext>
              </a:extLst>
            </p:cNvPr>
            <p:cNvSpPr/>
            <p:nvPr/>
          </p:nvSpPr>
          <p:spPr>
            <a:xfrm>
              <a:off x="1739496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4DC539-8B6E-EC47-98D7-2171A60DF5AB}"/>
                </a:ext>
              </a:extLst>
            </p:cNvPr>
            <p:cNvSpPr/>
            <p:nvPr/>
          </p:nvSpPr>
          <p:spPr>
            <a:xfrm>
              <a:off x="2179959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E544FBF6-8F2F-0340-8D64-50516B672D4D}"/>
                </a:ext>
              </a:extLst>
            </p:cNvPr>
            <p:cNvSpPr/>
            <p:nvPr/>
          </p:nvSpPr>
          <p:spPr>
            <a:xfrm>
              <a:off x="878114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4704FE23-2182-5C44-8C1E-D115D33DA397}"/>
                </a:ext>
              </a:extLst>
            </p:cNvPr>
            <p:cNvSpPr/>
            <p:nvPr/>
          </p:nvSpPr>
          <p:spPr>
            <a:xfrm>
              <a:off x="1304810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355557E3-9DF3-1047-9C8D-308008A54CE1}"/>
                </a:ext>
              </a:extLst>
            </p:cNvPr>
            <p:cNvSpPr/>
            <p:nvPr/>
          </p:nvSpPr>
          <p:spPr>
            <a:xfrm>
              <a:off x="1731506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0D637EC-3D8A-054C-AC68-E608B15516B5}"/>
                </a:ext>
              </a:extLst>
            </p:cNvPr>
            <p:cNvSpPr/>
            <p:nvPr/>
          </p:nvSpPr>
          <p:spPr>
            <a:xfrm>
              <a:off x="2164487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961DFF9-87CD-7444-8646-57A693341A84}"/>
                </a:ext>
              </a:extLst>
            </p:cNvPr>
            <p:cNvSpPr/>
            <p:nvPr/>
          </p:nvSpPr>
          <p:spPr>
            <a:xfrm>
              <a:off x="878114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D4E2B4A2-23A5-D141-9F30-8F695E302A04}"/>
                </a:ext>
              </a:extLst>
            </p:cNvPr>
            <p:cNvSpPr/>
            <p:nvPr/>
          </p:nvSpPr>
          <p:spPr>
            <a:xfrm>
              <a:off x="1304810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3E60D4B5-B18A-E94A-89B6-0643FAF44108}"/>
                </a:ext>
              </a:extLst>
            </p:cNvPr>
            <p:cNvSpPr/>
            <p:nvPr/>
          </p:nvSpPr>
          <p:spPr>
            <a:xfrm>
              <a:off x="1731506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3740926D-012E-174A-B4AB-86EE4B564B6F}"/>
                </a:ext>
              </a:extLst>
            </p:cNvPr>
            <p:cNvSpPr/>
            <p:nvPr/>
          </p:nvSpPr>
          <p:spPr>
            <a:xfrm>
              <a:off x="2164487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632CF96D-065E-394D-92C0-8734A6B153E5}"/>
                </a:ext>
              </a:extLst>
            </p:cNvPr>
            <p:cNvSpPr/>
            <p:nvPr/>
          </p:nvSpPr>
          <p:spPr>
            <a:xfrm>
              <a:off x="879305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DF730BDD-A6A8-9841-8174-E5452F2EBA3C}"/>
                </a:ext>
              </a:extLst>
            </p:cNvPr>
            <p:cNvSpPr/>
            <p:nvPr/>
          </p:nvSpPr>
          <p:spPr>
            <a:xfrm>
              <a:off x="1306001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B420E2BF-7724-FC4C-A89F-6ED6525CBF4A}"/>
                </a:ext>
              </a:extLst>
            </p:cNvPr>
            <p:cNvSpPr/>
            <p:nvPr/>
          </p:nvSpPr>
          <p:spPr>
            <a:xfrm>
              <a:off x="1732697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C3D46488-0E76-7C4A-9F70-13AD8F936B8C}"/>
                </a:ext>
              </a:extLst>
            </p:cNvPr>
            <p:cNvSpPr/>
            <p:nvPr/>
          </p:nvSpPr>
          <p:spPr>
            <a:xfrm>
              <a:off x="2165678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004043D-97DC-244F-9510-E30FDB10ECE9}"/>
                </a:ext>
              </a:extLst>
            </p:cNvPr>
            <p:cNvSpPr/>
            <p:nvPr/>
          </p:nvSpPr>
          <p:spPr>
            <a:xfrm>
              <a:off x="879305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ECC530F-1105-A740-8323-C87FCB635860}"/>
                </a:ext>
              </a:extLst>
            </p:cNvPr>
            <p:cNvSpPr/>
            <p:nvPr/>
          </p:nvSpPr>
          <p:spPr>
            <a:xfrm>
              <a:off x="1306001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D544DC14-FCAF-754B-96A2-52B742D5BA6B}"/>
                </a:ext>
              </a:extLst>
            </p:cNvPr>
            <p:cNvSpPr/>
            <p:nvPr/>
          </p:nvSpPr>
          <p:spPr>
            <a:xfrm>
              <a:off x="1732697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B5092B2-8637-DC4D-8402-CB4B9E7FB443}"/>
                </a:ext>
              </a:extLst>
            </p:cNvPr>
            <p:cNvSpPr/>
            <p:nvPr/>
          </p:nvSpPr>
          <p:spPr>
            <a:xfrm>
              <a:off x="2165678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B7FF3F4B-CFF5-144F-937E-8F6CE8FA3DB8}"/>
                </a:ext>
              </a:extLst>
            </p:cNvPr>
            <p:cNvSpPr/>
            <p:nvPr/>
          </p:nvSpPr>
          <p:spPr>
            <a:xfrm>
              <a:off x="879305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6CBA5160-C748-DB4D-9494-CA6128F645B2}"/>
                </a:ext>
              </a:extLst>
            </p:cNvPr>
            <p:cNvSpPr/>
            <p:nvPr/>
          </p:nvSpPr>
          <p:spPr>
            <a:xfrm>
              <a:off x="1306001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1D9279A-BCC0-3B4B-BE8B-80E125202EB6}"/>
                </a:ext>
              </a:extLst>
            </p:cNvPr>
            <p:cNvSpPr/>
            <p:nvPr/>
          </p:nvSpPr>
          <p:spPr>
            <a:xfrm>
              <a:off x="1732697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342528D9-A65B-7F4B-8E68-45184208AA36}"/>
                </a:ext>
              </a:extLst>
            </p:cNvPr>
            <p:cNvSpPr/>
            <p:nvPr/>
          </p:nvSpPr>
          <p:spPr>
            <a:xfrm>
              <a:off x="2165678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14558FD3-F806-3841-B42C-C4F7F65BC9F0}"/>
                </a:ext>
              </a:extLst>
            </p:cNvPr>
            <p:cNvSpPr txBox="1"/>
            <p:nvPr/>
          </p:nvSpPr>
          <p:spPr>
            <a:xfrm>
              <a:off x="757764" y="142876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AD4EE981-954C-7544-B3C5-B1439BA835CE}"/>
                </a:ext>
              </a:extLst>
            </p:cNvPr>
            <p:cNvSpPr txBox="1"/>
            <p:nvPr/>
          </p:nvSpPr>
          <p:spPr>
            <a:xfrm>
              <a:off x="1195208" y="142656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4CA45200-9590-954B-8B1D-7E4ED5C9A92F}"/>
                </a:ext>
              </a:extLst>
            </p:cNvPr>
            <p:cNvSpPr txBox="1"/>
            <p:nvPr/>
          </p:nvSpPr>
          <p:spPr>
            <a:xfrm>
              <a:off x="1629857" y="142734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7" name="TextBox 876">
              <a:extLst>
                <a:ext uri="{FF2B5EF4-FFF2-40B4-BE49-F238E27FC236}">
                  <a16:creationId xmlns:a16="http://schemas.microsoft.com/office/drawing/2014/main" id="{ABB761F3-5C5D-8745-AD73-454E7B2240E9}"/>
                </a:ext>
              </a:extLst>
            </p:cNvPr>
            <p:cNvSpPr txBox="1"/>
            <p:nvPr/>
          </p:nvSpPr>
          <p:spPr>
            <a:xfrm>
              <a:off x="2067301" y="14251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8" name="TextBox 877">
              <a:extLst>
                <a:ext uri="{FF2B5EF4-FFF2-40B4-BE49-F238E27FC236}">
                  <a16:creationId xmlns:a16="http://schemas.microsoft.com/office/drawing/2014/main" id="{C29D55F7-48F5-D643-9CFC-2F0BBC1331EF}"/>
                </a:ext>
              </a:extLst>
            </p:cNvPr>
            <p:cNvSpPr txBox="1"/>
            <p:nvPr/>
          </p:nvSpPr>
          <p:spPr>
            <a:xfrm>
              <a:off x="753224" y="180608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2119BA67-C7F6-BC4D-83C3-40937ECC95C8}"/>
                </a:ext>
              </a:extLst>
            </p:cNvPr>
            <p:cNvSpPr txBox="1"/>
            <p:nvPr/>
          </p:nvSpPr>
          <p:spPr>
            <a:xfrm>
              <a:off x="1190668" y="180389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E8542AD5-5DBB-9D4C-A993-FE997DE18EEE}"/>
                </a:ext>
              </a:extLst>
            </p:cNvPr>
            <p:cNvSpPr txBox="1"/>
            <p:nvPr/>
          </p:nvSpPr>
          <p:spPr>
            <a:xfrm>
              <a:off x="1625317" y="18023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D9FA3B33-2256-6247-BD63-5808E2C3610B}"/>
                </a:ext>
              </a:extLst>
            </p:cNvPr>
            <p:cNvSpPr txBox="1"/>
            <p:nvPr/>
          </p:nvSpPr>
          <p:spPr>
            <a:xfrm>
              <a:off x="2062761" y="180012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2CD2E617-2708-394A-89A8-12C4C2BBB1D1}"/>
                </a:ext>
              </a:extLst>
            </p:cNvPr>
            <p:cNvSpPr txBox="1"/>
            <p:nvPr/>
          </p:nvSpPr>
          <p:spPr>
            <a:xfrm>
              <a:off x="764853" y="255416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564A1922-33BC-F145-8BBB-44FF8EA00B8A}"/>
                </a:ext>
              </a:extLst>
            </p:cNvPr>
            <p:cNvSpPr txBox="1"/>
            <p:nvPr/>
          </p:nvSpPr>
          <p:spPr>
            <a:xfrm>
              <a:off x="1194814" y="255254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ADA6B7B7-6E60-484D-849A-C2510F1031B4}"/>
                </a:ext>
              </a:extLst>
            </p:cNvPr>
            <p:cNvSpPr txBox="1"/>
            <p:nvPr/>
          </p:nvSpPr>
          <p:spPr>
            <a:xfrm>
              <a:off x="1621133" y="253048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D4462CE8-E3C4-2040-A74C-111D864806D7}"/>
                </a:ext>
              </a:extLst>
            </p:cNvPr>
            <p:cNvSpPr txBox="1"/>
            <p:nvPr/>
          </p:nvSpPr>
          <p:spPr>
            <a:xfrm>
              <a:off x="2058577" y="252829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362F37EA-2871-8D4E-ADAB-04C6F2CCE557}"/>
                </a:ext>
              </a:extLst>
            </p:cNvPr>
            <p:cNvSpPr txBox="1"/>
            <p:nvPr/>
          </p:nvSpPr>
          <p:spPr>
            <a:xfrm>
              <a:off x="756522" y="375498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DD10974A-DAB8-A54F-B9BF-A68EA28B74F2}"/>
                </a:ext>
              </a:extLst>
            </p:cNvPr>
            <p:cNvSpPr txBox="1"/>
            <p:nvPr/>
          </p:nvSpPr>
          <p:spPr>
            <a:xfrm>
              <a:off x="1186484" y="375279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B4F846D2-9017-964A-9FAF-E2120AB60954}"/>
                </a:ext>
              </a:extLst>
            </p:cNvPr>
            <p:cNvSpPr txBox="1"/>
            <p:nvPr/>
          </p:nvSpPr>
          <p:spPr>
            <a:xfrm>
              <a:off x="1613651" y="37471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CDBD4A52-9656-0D41-8BBC-BE4253352519}"/>
                </a:ext>
              </a:extLst>
            </p:cNvPr>
            <p:cNvSpPr txBox="1"/>
            <p:nvPr/>
          </p:nvSpPr>
          <p:spPr>
            <a:xfrm>
              <a:off x="2049024" y="37503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1" name="TextBox 910">
              <a:extLst>
                <a:ext uri="{FF2B5EF4-FFF2-40B4-BE49-F238E27FC236}">
                  <a16:creationId xmlns:a16="http://schemas.microsoft.com/office/drawing/2014/main" id="{CADBD056-5C8E-4543-8958-925A572902FC}"/>
                </a:ext>
              </a:extLst>
            </p:cNvPr>
            <p:cNvSpPr txBox="1"/>
            <p:nvPr/>
          </p:nvSpPr>
          <p:spPr>
            <a:xfrm>
              <a:off x="764853" y="411999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2" name="TextBox 911">
              <a:extLst>
                <a:ext uri="{FF2B5EF4-FFF2-40B4-BE49-F238E27FC236}">
                  <a16:creationId xmlns:a16="http://schemas.microsoft.com/office/drawing/2014/main" id="{CEB6AAC1-EBA7-264A-B64C-F9DD1529E5C6}"/>
                </a:ext>
              </a:extLst>
            </p:cNvPr>
            <p:cNvSpPr txBox="1"/>
            <p:nvPr/>
          </p:nvSpPr>
          <p:spPr>
            <a:xfrm>
              <a:off x="1194815" y="411780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3" name="TextBox 912">
              <a:extLst>
                <a:ext uri="{FF2B5EF4-FFF2-40B4-BE49-F238E27FC236}">
                  <a16:creationId xmlns:a16="http://schemas.microsoft.com/office/drawing/2014/main" id="{8CAAB0D1-9795-174C-A681-11DE2BC36BDD}"/>
                </a:ext>
              </a:extLst>
            </p:cNvPr>
            <p:cNvSpPr txBox="1"/>
            <p:nvPr/>
          </p:nvSpPr>
          <p:spPr>
            <a:xfrm>
              <a:off x="1621982" y="412835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4" name="TextBox 913">
              <a:extLst>
                <a:ext uri="{FF2B5EF4-FFF2-40B4-BE49-F238E27FC236}">
                  <a16:creationId xmlns:a16="http://schemas.microsoft.com/office/drawing/2014/main" id="{813174FD-3011-894F-B6CE-C689768E0C84}"/>
                </a:ext>
              </a:extLst>
            </p:cNvPr>
            <p:cNvSpPr txBox="1"/>
            <p:nvPr/>
          </p:nvSpPr>
          <p:spPr>
            <a:xfrm>
              <a:off x="2051944" y="411533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612E2F9E-39D7-C244-A1FE-D37BE6E94425}"/>
                </a:ext>
              </a:extLst>
            </p:cNvPr>
            <p:cNvSpPr txBox="1"/>
            <p:nvPr/>
          </p:nvSpPr>
          <p:spPr>
            <a:xfrm>
              <a:off x="756522" y="44746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60B37FE8-6328-B44D-969F-63824955BBFE}"/>
                </a:ext>
              </a:extLst>
            </p:cNvPr>
            <p:cNvSpPr txBox="1"/>
            <p:nvPr/>
          </p:nvSpPr>
          <p:spPr>
            <a:xfrm>
              <a:off x="1186484" y="447245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B957B512-C3FF-4744-99B8-086C283575D5}"/>
                </a:ext>
              </a:extLst>
            </p:cNvPr>
            <p:cNvSpPr txBox="1"/>
            <p:nvPr/>
          </p:nvSpPr>
          <p:spPr>
            <a:xfrm>
              <a:off x="1613651" y="446677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DD2FC06D-08AB-4146-A1A9-2D154DBDE3AB}"/>
                </a:ext>
              </a:extLst>
            </p:cNvPr>
            <p:cNvSpPr txBox="1"/>
            <p:nvPr/>
          </p:nvSpPr>
          <p:spPr>
            <a:xfrm>
              <a:off x="2049024" y="446999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F0044E36-A418-474F-9B8D-3E86B5D45A2C}"/>
                </a:ext>
              </a:extLst>
            </p:cNvPr>
            <p:cNvSpPr txBox="1"/>
            <p:nvPr/>
          </p:nvSpPr>
          <p:spPr>
            <a:xfrm>
              <a:off x="764853" y="48396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F621FBA2-51C5-274F-8BE6-DB16235EA77C}"/>
                </a:ext>
              </a:extLst>
            </p:cNvPr>
            <p:cNvSpPr txBox="1"/>
            <p:nvPr/>
          </p:nvSpPr>
          <p:spPr>
            <a:xfrm>
              <a:off x="1194815" y="483747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DD7364F3-55DF-E640-B7ED-DB9ACEEC9DB3}"/>
                </a:ext>
              </a:extLst>
            </p:cNvPr>
            <p:cNvSpPr txBox="1"/>
            <p:nvPr/>
          </p:nvSpPr>
          <p:spPr>
            <a:xfrm>
              <a:off x="1621982" y="48480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FCC197BF-A182-B849-86DC-ECFAEB3A9EE5}"/>
                </a:ext>
              </a:extLst>
            </p:cNvPr>
            <p:cNvSpPr txBox="1"/>
            <p:nvPr/>
          </p:nvSpPr>
          <p:spPr>
            <a:xfrm>
              <a:off x="2051944" y="483500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44CC2BEE-D343-6C4D-988C-79EEBAADCE07}"/>
                </a:ext>
              </a:extLst>
            </p:cNvPr>
            <p:cNvSpPr txBox="1"/>
            <p:nvPr/>
          </p:nvSpPr>
          <p:spPr>
            <a:xfrm>
              <a:off x="765307" y="520969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2" name="TextBox 931">
              <a:extLst>
                <a:ext uri="{FF2B5EF4-FFF2-40B4-BE49-F238E27FC236}">
                  <a16:creationId xmlns:a16="http://schemas.microsoft.com/office/drawing/2014/main" id="{B4E2E280-B298-1341-A078-2B94BC4215AE}"/>
                </a:ext>
              </a:extLst>
            </p:cNvPr>
            <p:cNvSpPr txBox="1"/>
            <p:nvPr/>
          </p:nvSpPr>
          <p:spPr>
            <a:xfrm>
              <a:off x="1195269" y="52075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3" name="TextBox 932">
              <a:extLst>
                <a:ext uri="{FF2B5EF4-FFF2-40B4-BE49-F238E27FC236}">
                  <a16:creationId xmlns:a16="http://schemas.microsoft.com/office/drawing/2014/main" id="{F7D07C64-8C85-114D-90D8-65817665D5AC}"/>
                </a:ext>
              </a:extLst>
            </p:cNvPr>
            <p:cNvSpPr txBox="1"/>
            <p:nvPr/>
          </p:nvSpPr>
          <p:spPr>
            <a:xfrm>
              <a:off x="1622436" y="520181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64543A66-0850-9E43-8A41-31319B0F9BA4}"/>
                </a:ext>
              </a:extLst>
            </p:cNvPr>
            <p:cNvSpPr txBox="1"/>
            <p:nvPr/>
          </p:nvSpPr>
          <p:spPr>
            <a:xfrm>
              <a:off x="2057809" y="52050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9" name="Oval 938">
              <a:extLst>
                <a:ext uri="{FF2B5EF4-FFF2-40B4-BE49-F238E27FC236}">
                  <a16:creationId xmlns:a16="http://schemas.microsoft.com/office/drawing/2014/main" id="{661469F6-9FC0-2245-9799-41BB67B7E9AC}"/>
                </a:ext>
              </a:extLst>
            </p:cNvPr>
            <p:cNvSpPr/>
            <p:nvPr/>
          </p:nvSpPr>
          <p:spPr>
            <a:xfrm>
              <a:off x="2821559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0" name="Oval 939">
              <a:extLst>
                <a:ext uri="{FF2B5EF4-FFF2-40B4-BE49-F238E27FC236}">
                  <a16:creationId xmlns:a16="http://schemas.microsoft.com/office/drawing/2014/main" id="{62777BE5-0EB5-DF4D-B480-203F86A9460B}"/>
                </a:ext>
              </a:extLst>
            </p:cNvPr>
            <p:cNvSpPr/>
            <p:nvPr/>
          </p:nvSpPr>
          <p:spPr>
            <a:xfrm>
              <a:off x="3248255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31FAE630-55AE-6F46-A080-5DD047C057E8}"/>
                </a:ext>
              </a:extLst>
            </p:cNvPr>
            <p:cNvSpPr/>
            <p:nvPr/>
          </p:nvSpPr>
          <p:spPr>
            <a:xfrm>
              <a:off x="3674951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5913F41B-1BE0-B74A-A3AE-6D9B85EA59AB}"/>
                </a:ext>
              </a:extLst>
            </p:cNvPr>
            <p:cNvSpPr/>
            <p:nvPr/>
          </p:nvSpPr>
          <p:spPr>
            <a:xfrm>
              <a:off x="4107932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3" name="Oval 942">
              <a:extLst>
                <a:ext uri="{FF2B5EF4-FFF2-40B4-BE49-F238E27FC236}">
                  <a16:creationId xmlns:a16="http://schemas.microsoft.com/office/drawing/2014/main" id="{44D80C09-54D9-8E41-B70E-639E42E4B639}"/>
                </a:ext>
              </a:extLst>
            </p:cNvPr>
            <p:cNvSpPr/>
            <p:nvPr/>
          </p:nvSpPr>
          <p:spPr>
            <a:xfrm>
              <a:off x="2821559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4" name="Oval 943">
              <a:extLst>
                <a:ext uri="{FF2B5EF4-FFF2-40B4-BE49-F238E27FC236}">
                  <a16:creationId xmlns:a16="http://schemas.microsoft.com/office/drawing/2014/main" id="{1A443355-CFCD-F14C-958D-AAF8E6625579}"/>
                </a:ext>
              </a:extLst>
            </p:cNvPr>
            <p:cNvSpPr/>
            <p:nvPr/>
          </p:nvSpPr>
          <p:spPr>
            <a:xfrm>
              <a:off x="3248255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5" name="Oval 944">
              <a:extLst>
                <a:ext uri="{FF2B5EF4-FFF2-40B4-BE49-F238E27FC236}">
                  <a16:creationId xmlns:a16="http://schemas.microsoft.com/office/drawing/2014/main" id="{8705C5BB-03EA-7043-BFB8-608F73568B73}"/>
                </a:ext>
              </a:extLst>
            </p:cNvPr>
            <p:cNvSpPr/>
            <p:nvPr/>
          </p:nvSpPr>
          <p:spPr>
            <a:xfrm>
              <a:off x="3674951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EB23C990-1CCC-1F43-8433-87AD124516CD}"/>
                </a:ext>
              </a:extLst>
            </p:cNvPr>
            <p:cNvSpPr/>
            <p:nvPr/>
          </p:nvSpPr>
          <p:spPr>
            <a:xfrm>
              <a:off x="4107932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5" name="Oval 954">
              <a:extLst>
                <a:ext uri="{FF2B5EF4-FFF2-40B4-BE49-F238E27FC236}">
                  <a16:creationId xmlns:a16="http://schemas.microsoft.com/office/drawing/2014/main" id="{0C5A444C-2B21-7F43-86FD-64174342ED26}"/>
                </a:ext>
              </a:extLst>
            </p:cNvPr>
            <p:cNvSpPr/>
            <p:nvPr/>
          </p:nvSpPr>
          <p:spPr>
            <a:xfrm>
              <a:off x="2822750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6" name="Oval 955">
              <a:extLst>
                <a:ext uri="{FF2B5EF4-FFF2-40B4-BE49-F238E27FC236}">
                  <a16:creationId xmlns:a16="http://schemas.microsoft.com/office/drawing/2014/main" id="{18CDDB74-79E9-254D-9CB8-DAA92335D244}"/>
                </a:ext>
              </a:extLst>
            </p:cNvPr>
            <p:cNvSpPr/>
            <p:nvPr/>
          </p:nvSpPr>
          <p:spPr>
            <a:xfrm>
              <a:off x="3249446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7" name="Oval 956">
              <a:extLst>
                <a:ext uri="{FF2B5EF4-FFF2-40B4-BE49-F238E27FC236}">
                  <a16:creationId xmlns:a16="http://schemas.microsoft.com/office/drawing/2014/main" id="{088C8217-3671-D744-870E-FFAC5D45A75C}"/>
                </a:ext>
              </a:extLst>
            </p:cNvPr>
            <p:cNvSpPr/>
            <p:nvPr/>
          </p:nvSpPr>
          <p:spPr>
            <a:xfrm>
              <a:off x="3676142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8" name="Oval 957">
              <a:extLst>
                <a:ext uri="{FF2B5EF4-FFF2-40B4-BE49-F238E27FC236}">
                  <a16:creationId xmlns:a16="http://schemas.microsoft.com/office/drawing/2014/main" id="{DA37A363-E075-814A-85BE-456A79A8D3C9}"/>
                </a:ext>
              </a:extLst>
            </p:cNvPr>
            <p:cNvSpPr/>
            <p:nvPr/>
          </p:nvSpPr>
          <p:spPr>
            <a:xfrm>
              <a:off x="4109123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9" name="Oval 958">
              <a:extLst>
                <a:ext uri="{FF2B5EF4-FFF2-40B4-BE49-F238E27FC236}">
                  <a16:creationId xmlns:a16="http://schemas.microsoft.com/office/drawing/2014/main" id="{C7B1B069-59A0-0142-B089-D99F5B791110}"/>
                </a:ext>
              </a:extLst>
            </p:cNvPr>
            <p:cNvSpPr/>
            <p:nvPr/>
          </p:nvSpPr>
          <p:spPr>
            <a:xfrm>
              <a:off x="2822750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7B8E480A-538F-004A-A1A4-CFC9B3622139}"/>
                </a:ext>
              </a:extLst>
            </p:cNvPr>
            <p:cNvSpPr/>
            <p:nvPr/>
          </p:nvSpPr>
          <p:spPr>
            <a:xfrm>
              <a:off x="3249446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09EA317C-12B6-2545-8325-D89572BD9266}"/>
                </a:ext>
              </a:extLst>
            </p:cNvPr>
            <p:cNvSpPr/>
            <p:nvPr/>
          </p:nvSpPr>
          <p:spPr>
            <a:xfrm>
              <a:off x="3676142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8D7F9519-8CE1-ED4A-869A-8E29D209BB02}"/>
                </a:ext>
              </a:extLst>
            </p:cNvPr>
            <p:cNvSpPr/>
            <p:nvPr/>
          </p:nvSpPr>
          <p:spPr>
            <a:xfrm>
              <a:off x="4109123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0A8EF54E-FF88-A943-A6E0-30037E3E78F1}"/>
                </a:ext>
              </a:extLst>
            </p:cNvPr>
            <p:cNvSpPr/>
            <p:nvPr/>
          </p:nvSpPr>
          <p:spPr>
            <a:xfrm>
              <a:off x="2822750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4" name="Oval 963">
              <a:extLst>
                <a:ext uri="{FF2B5EF4-FFF2-40B4-BE49-F238E27FC236}">
                  <a16:creationId xmlns:a16="http://schemas.microsoft.com/office/drawing/2014/main" id="{C3ABDA33-4675-454A-B701-D627FBA4AB69}"/>
                </a:ext>
              </a:extLst>
            </p:cNvPr>
            <p:cNvSpPr/>
            <p:nvPr/>
          </p:nvSpPr>
          <p:spPr>
            <a:xfrm>
              <a:off x="3249446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53EAE214-8B9A-C243-8955-A19357241050}"/>
                </a:ext>
              </a:extLst>
            </p:cNvPr>
            <p:cNvSpPr/>
            <p:nvPr/>
          </p:nvSpPr>
          <p:spPr>
            <a:xfrm>
              <a:off x="3676142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A094A8D7-8D2F-6C47-962B-EFCAA65D4CA5}"/>
                </a:ext>
              </a:extLst>
            </p:cNvPr>
            <p:cNvSpPr/>
            <p:nvPr/>
          </p:nvSpPr>
          <p:spPr>
            <a:xfrm>
              <a:off x="4109123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227D4E36-D1C1-4340-830C-970C63B1EE9C}"/>
                </a:ext>
              </a:extLst>
            </p:cNvPr>
            <p:cNvSpPr txBox="1"/>
            <p:nvPr/>
          </p:nvSpPr>
          <p:spPr>
            <a:xfrm>
              <a:off x="2606160" y="3756594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A9DFD14B-6B5B-0F4C-BD52-1DA476B61C9E}"/>
                </a:ext>
              </a:extLst>
            </p:cNvPr>
            <p:cNvSpPr/>
            <p:nvPr/>
          </p:nvSpPr>
          <p:spPr>
            <a:xfrm>
              <a:off x="4843443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4" name="Oval 1003">
              <a:extLst>
                <a:ext uri="{FF2B5EF4-FFF2-40B4-BE49-F238E27FC236}">
                  <a16:creationId xmlns:a16="http://schemas.microsoft.com/office/drawing/2014/main" id="{09CBF062-188D-EF45-9A0D-0E705B62B82D}"/>
                </a:ext>
              </a:extLst>
            </p:cNvPr>
            <p:cNvSpPr/>
            <p:nvPr/>
          </p:nvSpPr>
          <p:spPr>
            <a:xfrm>
              <a:off x="5295957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5" name="Oval 1004">
              <a:extLst>
                <a:ext uri="{FF2B5EF4-FFF2-40B4-BE49-F238E27FC236}">
                  <a16:creationId xmlns:a16="http://schemas.microsoft.com/office/drawing/2014/main" id="{050EB4EE-DEFD-0547-B5C0-8159911FC3F9}"/>
                </a:ext>
              </a:extLst>
            </p:cNvPr>
            <p:cNvSpPr/>
            <p:nvPr/>
          </p:nvSpPr>
          <p:spPr>
            <a:xfrm>
              <a:off x="5748471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FBA77DEF-7D67-944B-BFF6-1686121F950A}"/>
                </a:ext>
              </a:extLst>
            </p:cNvPr>
            <p:cNvSpPr/>
            <p:nvPr/>
          </p:nvSpPr>
          <p:spPr>
            <a:xfrm>
              <a:off x="6207270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7" name="Oval 1006">
              <a:extLst>
                <a:ext uri="{FF2B5EF4-FFF2-40B4-BE49-F238E27FC236}">
                  <a16:creationId xmlns:a16="http://schemas.microsoft.com/office/drawing/2014/main" id="{C8AF16BA-0A13-5846-A515-ED8006B90FD0}"/>
                </a:ext>
              </a:extLst>
            </p:cNvPr>
            <p:cNvSpPr/>
            <p:nvPr/>
          </p:nvSpPr>
          <p:spPr>
            <a:xfrm>
              <a:off x="4843443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8" name="Oval 1007">
              <a:extLst>
                <a:ext uri="{FF2B5EF4-FFF2-40B4-BE49-F238E27FC236}">
                  <a16:creationId xmlns:a16="http://schemas.microsoft.com/office/drawing/2014/main" id="{8E1CA1C2-8840-8A40-87C9-83AE6135373F}"/>
                </a:ext>
              </a:extLst>
            </p:cNvPr>
            <p:cNvSpPr/>
            <p:nvPr/>
          </p:nvSpPr>
          <p:spPr>
            <a:xfrm>
              <a:off x="5295957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9" name="Oval 1008">
              <a:extLst>
                <a:ext uri="{FF2B5EF4-FFF2-40B4-BE49-F238E27FC236}">
                  <a16:creationId xmlns:a16="http://schemas.microsoft.com/office/drawing/2014/main" id="{C6068E23-83D6-2A4A-920E-6C850C87CB86}"/>
                </a:ext>
              </a:extLst>
            </p:cNvPr>
            <p:cNvSpPr/>
            <p:nvPr/>
          </p:nvSpPr>
          <p:spPr>
            <a:xfrm>
              <a:off x="5748471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0" name="Oval 1009">
              <a:extLst>
                <a:ext uri="{FF2B5EF4-FFF2-40B4-BE49-F238E27FC236}">
                  <a16:creationId xmlns:a16="http://schemas.microsoft.com/office/drawing/2014/main" id="{6BEFC8FE-834F-C248-A15C-B464B2550EA5}"/>
                </a:ext>
              </a:extLst>
            </p:cNvPr>
            <p:cNvSpPr/>
            <p:nvPr/>
          </p:nvSpPr>
          <p:spPr>
            <a:xfrm>
              <a:off x="6207270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9" name="Oval 1018">
              <a:extLst>
                <a:ext uri="{FF2B5EF4-FFF2-40B4-BE49-F238E27FC236}">
                  <a16:creationId xmlns:a16="http://schemas.microsoft.com/office/drawing/2014/main" id="{04319DF3-F471-294B-A1F9-447EB5743C19}"/>
                </a:ext>
              </a:extLst>
            </p:cNvPr>
            <p:cNvSpPr/>
            <p:nvPr/>
          </p:nvSpPr>
          <p:spPr>
            <a:xfrm>
              <a:off x="4844634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0" name="Oval 1019">
              <a:extLst>
                <a:ext uri="{FF2B5EF4-FFF2-40B4-BE49-F238E27FC236}">
                  <a16:creationId xmlns:a16="http://schemas.microsoft.com/office/drawing/2014/main" id="{C24FA414-9C96-DE44-BD4D-D9CCFAF07361}"/>
                </a:ext>
              </a:extLst>
            </p:cNvPr>
            <p:cNvSpPr/>
            <p:nvPr/>
          </p:nvSpPr>
          <p:spPr>
            <a:xfrm>
              <a:off x="5297148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1" name="Oval 1020">
              <a:extLst>
                <a:ext uri="{FF2B5EF4-FFF2-40B4-BE49-F238E27FC236}">
                  <a16:creationId xmlns:a16="http://schemas.microsoft.com/office/drawing/2014/main" id="{4BCBE270-CB92-AB4D-95A6-7972D0C56F9F}"/>
                </a:ext>
              </a:extLst>
            </p:cNvPr>
            <p:cNvSpPr/>
            <p:nvPr/>
          </p:nvSpPr>
          <p:spPr>
            <a:xfrm>
              <a:off x="5749662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E145F3E0-6616-844E-B7A2-E8E822A859E4}"/>
                </a:ext>
              </a:extLst>
            </p:cNvPr>
            <p:cNvSpPr/>
            <p:nvPr/>
          </p:nvSpPr>
          <p:spPr>
            <a:xfrm>
              <a:off x="6208461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3" name="Oval 1022">
              <a:extLst>
                <a:ext uri="{FF2B5EF4-FFF2-40B4-BE49-F238E27FC236}">
                  <a16:creationId xmlns:a16="http://schemas.microsoft.com/office/drawing/2014/main" id="{BDAC4C81-C3B6-6B45-9FD4-42C46800829F}"/>
                </a:ext>
              </a:extLst>
            </p:cNvPr>
            <p:cNvSpPr/>
            <p:nvPr/>
          </p:nvSpPr>
          <p:spPr>
            <a:xfrm>
              <a:off x="4844634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227C3972-B436-9E48-9B40-134EF167FD39}"/>
                </a:ext>
              </a:extLst>
            </p:cNvPr>
            <p:cNvSpPr/>
            <p:nvPr/>
          </p:nvSpPr>
          <p:spPr>
            <a:xfrm>
              <a:off x="5297148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0F700C9E-4BA2-D346-BA94-590AB9DB0E37}"/>
                </a:ext>
              </a:extLst>
            </p:cNvPr>
            <p:cNvSpPr/>
            <p:nvPr/>
          </p:nvSpPr>
          <p:spPr>
            <a:xfrm>
              <a:off x="5749662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7349DAB7-7771-C64D-842E-96CBDB76C9FD}"/>
                </a:ext>
              </a:extLst>
            </p:cNvPr>
            <p:cNvSpPr/>
            <p:nvPr/>
          </p:nvSpPr>
          <p:spPr>
            <a:xfrm>
              <a:off x="6208461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5C581956-ADB9-1C40-B3BD-09D6F7EFE097}"/>
                </a:ext>
              </a:extLst>
            </p:cNvPr>
            <p:cNvSpPr/>
            <p:nvPr/>
          </p:nvSpPr>
          <p:spPr>
            <a:xfrm>
              <a:off x="4844634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EAF54CDF-9C5A-1D4A-B7F5-C8047E099AE4}"/>
                </a:ext>
              </a:extLst>
            </p:cNvPr>
            <p:cNvSpPr/>
            <p:nvPr/>
          </p:nvSpPr>
          <p:spPr>
            <a:xfrm>
              <a:off x="5297148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3E0E8F27-EDA0-3B44-B5B9-00C88AFF5DA4}"/>
                </a:ext>
              </a:extLst>
            </p:cNvPr>
            <p:cNvSpPr/>
            <p:nvPr/>
          </p:nvSpPr>
          <p:spPr>
            <a:xfrm>
              <a:off x="5749662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034267B0-2D98-0E4A-BF68-765C85ACEA07}"/>
                </a:ext>
              </a:extLst>
            </p:cNvPr>
            <p:cNvSpPr/>
            <p:nvPr/>
          </p:nvSpPr>
          <p:spPr>
            <a:xfrm>
              <a:off x="6208461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75D7D0CF-6948-964C-976E-15CF1B15C5DA}"/>
                </a:ext>
              </a:extLst>
            </p:cNvPr>
            <p:cNvSpPr txBox="1"/>
            <p:nvPr/>
          </p:nvSpPr>
          <p:spPr>
            <a:xfrm>
              <a:off x="4721851" y="374168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39A0954D-D461-CF4B-B0E4-3DD3753E206E}"/>
                </a:ext>
              </a:extLst>
            </p:cNvPr>
            <p:cNvSpPr txBox="1"/>
            <p:nvPr/>
          </p:nvSpPr>
          <p:spPr>
            <a:xfrm>
              <a:off x="5177631" y="373948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9A1D513D-CBC2-EB43-BFC1-FD1736CD5B71}"/>
                </a:ext>
              </a:extLst>
            </p:cNvPr>
            <p:cNvSpPr txBox="1"/>
            <p:nvPr/>
          </p:nvSpPr>
          <p:spPr>
            <a:xfrm>
              <a:off x="5630616" y="374332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249A18D7-9A37-8348-977D-755CCF74CAA4}"/>
                </a:ext>
              </a:extLst>
            </p:cNvPr>
            <p:cNvSpPr txBox="1"/>
            <p:nvPr/>
          </p:nvSpPr>
          <p:spPr>
            <a:xfrm>
              <a:off x="6091807" y="373702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AE0F1D7-0AF0-0A4F-8B57-7A5A5C241657}"/>
                </a:ext>
              </a:extLst>
            </p:cNvPr>
            <p:cNvSpPr txBox="1"/>
            <p:nvPr/>
          </p:nvSpPr>
          <p:spPr>
            <a:xfrm>
              <a:off x="4730182" y="411622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69AEF810-E12C-BE44-88E6-0CE278A0E8CC}"/>
                </a:ext>
              </a:extLst>
            </p:cNvPr>
            <p:cNvSpPr txBox="1"/>
            <p:nvPr/>
          </p:nvSpPr>
          <p:spPr>
            <a:xfrm>
              <a:off x="5185962" y="411403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CD4CFB3B-95D6-C04D-9B66-000887D97EFB}"/>
                </a:ext>
              </a:extLst>
            </p:cNvPr>
            <p:cNvSpPr txBox="1"/>
            <p:nvPr/>
          </p:nvSpPr>
          <p:spPr>
            <a:xfrm>
              <a:off x="5638947" y="41150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D1CEB24E-3756-DD43-9069-373CCF220EE2}"/>
                </a:ext>
              </a:extLst>
            </p:cNvPr>
            <p:cNvSpPr txBox="1"/>
            <p:nvPr/>
          </p:nvSpPr>
          <p:spPr>
            <a:xfrm>
              <a:off x="6094727" y="411156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2E18346-A6A5-7847-A116-17B29CD1527C}"/>
                </a:ext>
              </a:extLst>
            </p:cNvPr>
            <p:cNvSpPr txBox="1"/>
            <p:nvPr/>
          </p:nvSpPr>
          <p:spPr>
            <a:xfrm>
              <a:off x="4730182" y="520016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3DAA3528-5FFA-4844-AF07-8C4C1FA57AFB}"/>
                </a:ext>
              </a:extLst>
            </p:cNvPr>
            <p:cNvSpPr txBox="1"/>
            <p:nvPr/>
          </p:nvSpPr>
          <p:spPr>
            <a:xfrm>
              <a:off x="5185962" y="519797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51491846-CBBE-9F41-8076-7022E33DFDC5}"/>
                </a:ext>
              </a:extLst>
            </p:cNvPr>
            <p:cNvSpPr txBox="1"/>
            <p:nvPr/>
          </p:nvSpPr>
          <p:spPr>
            <a:xfrm>
              <a:off x="5638947" y="520851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E7B9D28B-46A5-AD4A-9E5B-1BE8F39CBA7E}"/>
                </a:ext>
              </a:extLst>
            </p:cNvPr>
            <p:cNvSpPr txBox="1"/>
            <p:nvPr/>
          </p:nvSpPr>
          <p:spPr>
            <a:xfrm>
              <a:off x="6094727" y="519550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DF526C37-99BD-4F4E-9340-C71BD6C396A8}"/>
                </a:ext>
              </a:extLst>
            </p:cNvPr>
            <p:cNvSpPr txBox="1"/>
            <p:nvPr/>
          </p:nvSpPr>
          <p:spPr>
            <a:xfrm>
              <a:off x="4730636" y="48342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FB3E5D14-7384-5F43-8271-F5B0B3A448D4}"/>
                </a:ext>
              </a:extLst>
            </p:cNvPr>
            <p:cNvSpPr txBox="1"/>
            <p:nvPr/>
          </p:nvSpPr>
          <p:spPr>
            <a:xfrm>
              <a:off x="5186416" y="483202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DEE37871-F7D0-494A-A89C-12A888226C04}"/>
                </a:ext>
              </a:extLst>
            </p:cNvPr>
            <p:cNvSpPr txBox="1"/>
            <p:nvPr/>
          </p:nvSpPr>
          <p:spPr>
            <a:xfrm>
              <a:off x="5639401" y="48263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26C31B5-9F14-C346-BBE0-A97958C0002E}"/>
                </a:ext>
              </a:extLst>
            </p:cNvPr>
            <p:cNvSpPr txBox="1"/>
            <p:nvPr/>
          </p:nvSpPr>
          <p:spPr>
            <a:xfrm>
              <a:off x="6100592" y="48295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4B7C0641-2F06-8845-B802-D62F2C707139}"/>
                </a:ext>
              </a:extLst>
            </p:cNvPr>
            <p:cNvSpPr/>
            <p:nvPr/>
          </p:nvSpPr>
          <p:spPr>
            <a:xfrm>
              <a:off x="2824793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4DC125D7-DEF6-364D-A80D-BA8F6B158924}"/>
                </a:ext>
              </a:extLst>
            </p:cNvPr>
            <p:cNvSpPr/>
            <p:nvPr/>
          </p:nvSpPr>
          <p:spPr>
            <a:xfrm>
              <a:off x="3258971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B0C986C4-FD13-A741-B4C1-FD2B8491573D}"/>
                </a:ext>
              </a:extLst>
            </p:cNvPr>
            <p:cNvSpPr/>
            <p:nvPr/>
          </p:nvSpPr>
          <p:spPr>
            <a:xfrm>
              <a:off x="3693149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CDC4BA86-BF2B-6249-BA7D-51E4B5498A80}"/>
                </a:ext>
              </a:extLst>
            </p:cNvPr>
            <p:cNvSpPr/>
            <p:nvPr/>
          </p:nvSpPr>
          <p:spPr>
            <a:xfrm>
              <a:off x="4133612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9" name="Oval 1198">
              <a:extLst>
                <a:ext uri="{FF2B5EF4-FFF2-40B4-BE49-F238E27FC236}">
                  <a16:creationId xmlns:a16="http://schemas.microsoft.com/office/drawing/2014/main" id="{49CFDBD5-5B36-4C4F-BCBB-B13707D9BE4C}"/>
                </a:ext>
              </a:extLst>
            </p:cNvPr>
            <p:cNvSpPr/>
            <p:nvPr/>
          </p:nvSpPr>
          <p:spPr>
            <a:xfrm>
              <a:off x="2824793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0" name="Oval 1199">
              <a:extLst>
                <a:ext uri="{FF2B5EF4-FFF2-40B4-BE49-F238E27FC236}">
                  <a16:creationId xmlns:a16="http://schemas.microsoft.com/office/drawing/2014/main" id="{0F151B2D-F11D-5041-BEC9-245881C6C66F}"/>
                </a:ext>
              </a:extLst>
            </p:cNvPr>
            <p:cNvSpPr/>
            <p:nvPr/>
          </p:nvSpPr>
          <p:spPr>
            <a:xfrm>
              <a:off x="3258971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232B070-035B-A548-86FB-E4A3FAB8D964}"/>
                </a:ext>
              </a:extLst>
            </p:cNvPr>
            <p:cNvSpPr/>
            <p:nvPr/>
          </p:nvSpPr>
          <p:spPr>
            <a:xfrm>
              <a:off x="3693149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36D0EF38-E805-834A-BA29-6976063E69F1}"/>
                </a:ext>
              </a:extLst>
            </p:cNvPr>
            <p:cNvSpPr/>
            <p:nvPr/>
          </p:nvSpPr>
          <p:spPr>
            <a:xfrm>
              <a:off x="4133612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1" name="Oval 1210">
              <a:extLst>
                <a:ext uri="{FF2B5EF4-FFF2-40B4-BE49-F238E27FC236}">
                  <a16:creationId xmlns:a16="http://schemas.microsoft.com/office/drawing/2014/main" id="{2BBFC356-840F-9146-802A-30EA3E477D7B}"/>
                </a:ext>
              </a:extLst>
            </p:cNvPr>
            <p:cNvSpPr/>
            <p:nvPr/>
          </p:nvSpPr>
          <p:spPr>
            <a:xfrm>
              <a:off x="2834824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09BE9FED-670B-C146-9144-5F190CC7A08B}"/>
                </a:ext>
              </a:extLst>
            </p:cNvPr>
            <p:cNvSpPr/>
            <p:nvPr/>
          </p:nvSpPr>
          <p:spPr>
            <a:xfrm>
              <a:off x="3269002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4D4F90FF-6175-6E49-B911-AF96ED5D8F7A}"/>
                </a:ext>
              </a:extLst>
            </p:cNvPr>
            <p:cNvSpPr/>
            <p:nvPr/>
          </p:nvSpPr>
          <p:spPr>
            <a:xfrm>
              <a:off x="3703180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AA863958-5C70-3746-9F61-14F3FB182785}"/>
                </a:ext>
              </a:extLst>
            </p:cNvPr>
            <p:cNvSpPr/>
            <p:nvPr/>
          </p:nvSpPr>
          <p:spPr>
            <a:xfrm>
              <a:off x="4143643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5" name="Oval 1214">
              <a:extLst>
                <a:ext uri="{FF2B5EF4-FFF2-40B4-BE49-F238E27FC236}">
                  <a16:creationId xmlns:a16="http://schemas.microsoft.com/office/drawing/2014/main" id="{F28ED092-4A10-A34E-9E8A-AFE7CDF1C36D}"/>
                </a:ext>
              </a:extLst>
            </p:cNvPr>
            <p:cNvSpPr/>
            <p:nvPr/>
          </p:nvSpPr>
          <p:spPr>
            <a:xfrm>
              <a:off x="2834824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6" name="Oval 1215">
              <a:extLst>
                <a:ext uri="{FF2B5EF4-FFF2-40B4-BE49-F238E27FC236}">
                  <a16:creationId xmlns:a16="http://schemas.microsoft.com/office/drawing/2014/main" id="{D2641227-95D8-4446-8056-6E20536920AC}"/>
                </a:ext>
              </a:extLst>
            </p:cNvPr>
            <p:cNvSpPr/>
            <p:nvPr/>
          </p:nvSpPr>
          <p:spPr>
            <a:xfrm>
              <a:off x="3269002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7" name="Oval 1216">
              <a:extLst>
                <a:ext uri="{FF2B5EF4-FFF2-40B4-BE49-F238E27FC236}">
                  <a16:creationId xmlns:a16="http://schemas.microsoft.com/office/drawing/2014/main" id="{02315B65-507F-3944-9731-B7C276A0EFAC}"/>
                </a:ext>
              </a:extLst>
            </p:cNvPr>
            <p:cNvSpPr/>
            <p:nvPr/>
          </p:nvSpPr>
          <p:spPr>
            <a:xfrm>
              <a:off x="3703180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8" name="Oval 1217">
              <a:extLst>
                <a:ext uri="{FF2B5EF4-FFF2-40B4-BE49-F238E27FC236}">
                  <a16:creationId xmlns:a16="http://schemas.microsoft.com/office/drawing/2014/main" id="{CA0FB912-9FF8-BF4D-BAB9-AFFD6E74562A}"/>
                </a:ext>
              </a:extLst>
            </p:cNvPr>
            <p:cNvSpPr/>
            <p:nvPr/>
          </p:nvSpPr>
          <p:spPr>
            <a:xfrm>
              <a:off x="4143643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AACF87B2-C66D-9A45-A9F4-DE34B9C9195D}"/>
                </a:ext>
              </a:extLst>
            </p:cNvPr>
            <p:cNvSpPr/>
            <p:nvPr/>
          </p:nvSpPr>
          <p:spPr>
            <a:xfrm>
              <a:off x="2834824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0" name="Oval 1219">
              <a:extLst>
                <a:ext uri="{FF2B5EF4-FFF2-40B4-BE49-F238E27FC236}">
                  <a16:creationId xmlns:a16="http://schemas.microsoft.com/office/drawing/2014/main" id="{77B442F5-0E8D-9B41-A92D-320C27514659}"/>
                </a:ext>
              </a:extLst>
            </p:cNvPr>
            <p:cNvSpPr/>
            <p:nvPr/>
          </p:nvSpPr>
          <p:spPr>
            <a:xfrm>
              <a:off x="3269002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1" name="Oval 1220">
              <a:extLst>
                <a:ext uri="{FF2B5EF4-FFF2-40B4-BE49-F238E27FC236}">
                  <a16:creationId xmlns:a16="http://schemas.microsoft.com/office/drawing/2014/main" id="{AFB3164E-CE53-9F4D-9B24-2997AAFF14BB}"/>
                </a:ext>
              </a:extLst>
            </p:cNvPr>
            <p:cNvSpPr/>
            <p:nvPr/>
          </p:nvSpPr>
          <p:spPr>
            <a:xfrm>
              <a:off x="3703180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A168DCC-C034-7146-AD31-B604A47DB854}"/>
                </a:ext>
              </a:extLst>
            </p:cNvPr>
            <p:cNvSpPr/>
            <p:nvPr/>
          </p:nvSpPr>
          <p:spPr>
            <a:xfrm>
              <a:off x="4143643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7" name="TextBox 1226">
              <a:extLst>
                <a:ext uri="{FF2B5EF4-FFF2-40B4-BE49-F238E27FC236}">
                  <a16:creationId xmlns:a16="http://schemas.microsoft.com/office/drawing/2014/main" id="{8E7644CE-C165-6B40-92DF-BA936ADF58A4}"/>
                </a:ext>
              </a:extLst>
            </p:cNvPr>
            <p:cNvSpPr txBox="1"/>
            <p:nvPr/>
          </p:nvSpPr>
          <p:spPr>
            <a:xfrm>
              <a:off x="2703201" y="14298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E58CB546-3386-D444-9C4B-CCAB84E29547}"/>
                </a:ext>
              </a:extLst>
            </p:cNvPr>
            <p:cNvSpPr txBox="1"/>
            <p:nvPr/>
          </p:nvSpPr>
          <p:spPr>
            <a:xfrm>
              <a:off x="3140645" y="142762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29" name="TextBox 1228">
              <a:extLst>
                <a:ext uri="{FF2B5EF4-FFF2-40B4-BE49-F238E27FC236}">
                  <a16:creationId xmlns:a16="http://schemas.microsoft.com/office/drawing/2014/main" id="{F651BAE4-214C-6E4B-8F42-031106C61871}"/>
                </a:ext>
              </a:extLst>
            </p:cNvPr>
            <p:cNvSpPr txBox="1"/>
            <p:nvPr/>
          </p:nvSpPr>
          <p:spPr>
            <a:xfrm>
              <a:off x="3575294" y="14219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31FE1688-EF5B-564C-A3FF-6EBAE7A3EE82}"/>
                </a:ext>
              </a:extLst>
            </p:cNvPr>
            <p:cNvSpPr txBox="1"/>
            <p:nvPr/>
          </p:nvSpPr>
          <p:spPr>
            <a:xfrm>
              <a:off x="4018149" y="14251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FDCC8D71-2D42-944B-97D7-89391EF33E8A}"/>
                </a:ext>
              </a:extLst>
            </p:cNvPr>
            <p:cNvSpPr txBox="1"/>
            <p:nvPr/>
          </p:nvSpPr>
          <p:spPr>
            <a:xfrm>
              <a:off x="2711532" y="179482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8C6E715F-C59A-F146-B1FF-F96672F65B5B}"/>
                </a:ext>
              </a:extLst>
            </p:cNvPr>
            <p:cNvSpPr txBox="1"/>
            <p:nvPr/>
          </p:nvSpPr>
          <p:spPr>
            <a:xfrm>
              <a:off x="3148976" y="17926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669D2EDB-B096-E740-A809-A24C4DD5AC00}"/>
                </a:ext>
              </a:extLst>
            </p:cNvPr>
            <p:cNvSpPr txBox="1"/>
            <p:nvPr/>
          </p:nvSpPr>
          <p:spPr>
            <a:xfrm>
              <a:off x="3583625" y="17913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0FDFD39A-5D3A-0249-9FF2-299B7927C721}"/>
                </a:ext>
              </a:extLst>
            </p:cNvPr>
            <p:cNvSpPr txBox="1"/>
            <p:nvPr/>
          </p:nvSpPr>
          <p:spPr>
            <a:xfrm>
              <a:off x="4021069" y="17901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5BDB9116-AEF8-0E4E-B868-FB5B026AA12D}"/>
                </a:ext>
              </a:extLst>
            </p:cNvPr>
            <p:cNvSpPr txBox="1"/>
            <p:nvPr/>
          </p:nvSpPr>
          <p:spPr>
            <a:xfrm>
              <a:off x="2712041" y="217103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BE31F351-EB2D-7043-B36C-87E634D7A81D}"/>
                </a:ext>
              </a:extLst>
            </p:cNvPr>
            <p:cNvSpPr txBox="1"/>
            <p:nvPr/>
          </p:nvSpPr>
          <p:spPr>
            <a:xfrm>
              <a:off x="3149485" y="216884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79285D0D-AEE4-E045-BBDC-45A8112C527E}"/>
                </a:ext>
              </a:extLst>
            </p:cNvPr>
            <p:cNvSpPr txBox="1"/>
            <p:nvPr/>
          </p:nvSpPr>
          <p:spPr>
            <a:xfrm>
              <a:off x="3584134" y="216315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CBCB667-47EA-0E45-B768-E440B8526FF9}"/>
                </a:ext>
              </a:extLst>
            </p:cNvPr>
            <p:cNvSpPr txBox="1"/>
            <p:nvPr/>
          </p:nvSpPr>
          <p:spPr>
            <a:xfrm>
              <a:off x="4026989" y="216637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EA11D2B8-E3CC-F44F-9AE8-A67718C06B2A}"/>
                </a:ext>
              </a:extLst>
            </p:cNvPr>
            <p:cNvSpPr txBox="1"/>
            <p:nvPr/>
          </p:nvSpPr>
          <p:spPr>
            <a:xfrm>
              <a:off x="2720372" y="253605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0B45CA1E-461D-C941-AF17-647962C4E7F8}"/>
                </a:ext>
              </a:extLst>
            </p:cNvPr>
            <p:cNvSpPr txBox="1"/>
            <p:nvPr/>
          </p:nvSpPr>
          <p:spPr>
            <a:xfrm>
              <a:off x="3157816" y="253386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587F11F4-8268-2948-9F97-1EF8F566CFA4}"/>
                </a:ext>
              </a:extLst>
            </p:cNvPr>
            <p:cNvSpPr txBox="1"/>
            <p:nvPr/>
          </p:nvSpPr>
          <p:spPr>
            <a:xfrm>
              <a:off x="3592465" y="25444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FAFD3178-4EBE-8E4C-B97A-1D223BD3F01D}"/>
                </a:ext>
              </a:extLst>
            </p:cNvPr>
            <p:cNvSpPr txBox="1"/>
            <p:nvPr/>
          </p:nvSpPr>
          <p:spPr>
            <a:xfrm>
              <a:off x="4029909" y="253139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1" name="TextBox 1250">
              <a:extLst>
                <a:ext uri="{FF2B5EF4-FFF2-40B4-BE49-F238E27FC236}">
                  <a16:creationId xmlns:a16="http://schemas.microsoft.com/office/drawing/2014/main" id="{48EE3695-D743-E744-B936-D5FDCCE436CB}"/>
                </a:ext>
              </a:extLst>
            </p:cNvPr>
            <p:cNvSpPr txBox="1"/>
            <p:nvPr/>
          </p:nvSpPr>
          <p:spPr>
            <a:xfrm>
              <a:off x="2720826" y="290608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C2D1B084-B0AE-8343-9B69-9074CE324188}"/>
                </a:ext>
              </a:extLst>
            </p:cNvPr>
            <p:cNvSpPr txBox="1"/>
            <p:nvPr/>
          </p:nvSpPr>
          <p:spPr>
            <a:xfrm>
              <a:off x="3158270" y="290389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7F8CDFB8-EBC3-544D-A145-09C6A62C9914}"/>
                </a:ext>
              </a:extLst>
            </p:cNvPr>
            <p:cNvSpPr txBox="1"/>
            <p:nvPr/>
          </p:nvSpPr>
          <p:spPr>
            <a:xfrm>
              <a:off x="3592919" y="28982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4" name="TextBox 1253">
              <a:extLst>
                <a:ext uri="{FF2B5EF4-FFF2-40B4-BE49-F238E27FC236}">
                  <a16:creationId xmlns:a16="http://schemas.microsoft.com/office/drawing/2014/main" id="{F978EF1F-471F-1D4A-8654-15CFCC4BA632}"/>
                </a:ext>
              </a:extLst>
            </p:cNvPr>
            <p:cNvSpPr txBox="1"/>
            <p:nvPr/>
          </p:nvSpPr>
          <p:spPr>
            <a:xfrm>
              <a:off x="4035774" y="29014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9" name="Oval 1258">
              <a:extLst>
                <a:ext uri="{FF2B5EF4-FFF2-40B4-BE49-F238E27FC236}">
                  <a16:creationId xmlns:a16="http://schemas.microsoft.com/office/drawing/2014/main" id="{4973D38F-5B0B-C34E-9CD0-5C9B3E3C601A}"/>
                </a:ext>
              </a:extLst>
            </p:cNvPr>
            <p:cNvSpPr/>
            <p:nvPr/>
          </p:nvSpPr>
          <p:spPr>
            <a:xfrm>
              <a:off x="4807603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0" name="Oval 1259">
              <a:extLst>
                <a:ext uri="{FF2B5EF4-FFF2-40B4-BE49-F238E27FC236}">
                  <a16:creationId xmlns:a16="http://schemas.microsoft.com/office/drawing/2014/main" id="{9B3F3C50-E0CF-C240-823E-DFEF381070F9}"/>
                </a:ext>
              </a:extLst>
            </p:cNvPr>
            <p:cNvSpPr/>
            <p:nvPr/>
          </p:nvSpPr>
          <p:spPr>
            <a:xfrm>
              <a:off x="5241781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4430D8CD-0F7C-DB49-BAD2-3DEBC1E16113}"/>
                </a:ext>
              </a:extLst>
            </p:cNvPr>
            <p:cNvSpPr/>
            <p:nvPr/>
          </p:nvSpPr>
          <p:spPr>
            <a:xfrm>
              <a:off x="5675959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966A8F98-5582-1949-AC52-2B8EB64334D6}"/>
                </a:ext>
              </a:extLst>
            </p:cNvPr>
            <p:cNvSpPr/>
            <p:nvPr/>
          </p:nvSpPr>
          <p:spPr>
            <a:xfrm>
              <a:off x="6116422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3" name="Oval 1262">
              <a:extLst>
                <a:ext uri="{FF2B5EF4-FFF2-40B4-BE49-F238E27FC236}">
                  <a16:creationId xmlns:a16="http://schemas.microsoft.com/office/drawing/2014/main" id="{DA0F3DDF-48D7-0F4B-A3BD-AF092D5CC946}"/>
                </a:ext>
              </a:extLst>
            </p:cNvPr>
            <p:cNvSpPr/>
            <p:nvPr/>
          </p:nvSpPr>
          <p:spPr>
            <a:xfrm>
              <a:off x="4807603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4" name="Oval 1263">
              <a:extLst>
                <a:ext uri="{FF2B5EF4-FFF2-40B4-BE49-F238E27FC236}">
                  <a16:creationId xmlns:a16="http://schemas.microsoft.com/office/drawing/2014/main" id="{05AB75F3-7D9A-1949-87F9-141DB5F7ED4E}"/>
                </a:ext>
              </a:extLst>
            </p:cNvPr>
            <p:cNvSpPr/>
            <p:nvPr/>
          </p:nvSpPr>
          <p:spPr>
            <a:xfrm>
              <a:off x="5241781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5" name="Oval 1264">
              <a:extLst>
                <a:ext uri="{FF2B5EF4-FFF2-40B4-BE49-F238E27FC236}">
                  <a16:creationId xmlns:a16="http://schemas.microsoft.com/office/drawing/2014/main" id="{AB3D78EA-D9FB-914C-88D2-02947C8794CC}"/>
                </a:ext>
              </a:extLst>
            </p:cNvPr>
            <p:cNvSpPr/>
            <p:nvPr/>
          </p:nvSpPr>
          <p:spPr>
            <a:xfrm>
              <a:off x="5675959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6" name="Oval 1265">
              <a:extLst>
                <a:ext uri="{FF2B5EF4-FFF2-40B4-BE49-F238E27FC236}">
                  <a16:creationId xmlns:a16="http://schemas.microsoft.com/office/drawing/2014/main" id="{B176D191-39D2-8D43-8D56-4BE5618D26CE}"/>
                </a:ext>
              </a:extLst>
            </p:cNvPr>
            <p:cNvSpPr/>
            <p:nvPr/>
          </p:nvSpPr>
          <p:spPr>
            <a:xfrm>
              <a:off x="6116422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E89A35D4-58A8-954A-B325-723AF9138DA2}"/>
                </a:ext>
              </a:extLst>
            </p:cNvPr>
            <p:cNvSpPr/>
            <p:nvPr/>
          </p:nvSpPr>
          <p:spPr>
            <a:xfrm>
              <a:off x="4817634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79E36F62-3CD5-6C42-8E0A-0859ACFC0FF9}"/>
                </a:ext>
              </a:extLst>
            </p:cNvPr>
            <p:cNvSpPr/>
            <p:nvPr/>
          </p:nvSpPr>
          <p:spPr>
            <a:xfrm>
              <a:off x="5251812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B819413F-0B6A-0743-BB0A-B08291D8D898}"/>
                </a:ext>
              </a:extLst>
            </p:cNvPr>
            <p:cNvSpPr/>
            <p:nvPr/>
          </p:nvSpPr>
          <p:spPr>
            <a:xfrm>
              <a:off x="5685990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F6F2EFC7-F34E-A143-A577-C0D4FB03174C}"/>
                </a:ext>
              </a:extLst>
            </p:cNvPr>
            <p:cNvSpPr/>
            <p:nvPr/>
          </p:nvSpPr>
          <p:spPr>
            <a:xfrm>
              <a:off x="6126453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5FA6139B-FB7B-6B46-8FA2-3C0C0B676479}"/>
                </a:ext>
              </a:extLst>
            </p:cNvPr>
            <p:cNvSpPr/>
            <p:nvPr/>
          </p:nvSpPr>
          <p:spPr>
            <a:xfrm>
              <a:off x="4817634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0" name="Oval 1279">
              <a:extLst>
                <a:ext uri="{FF2B5EF4-FFF2-40B4-BE49-F238E27FC236}">
                  <a16:creationId xmlns:a16="http://schemas.microsoft.com/office/drawing/2014/main" id="{2BD24B59-6630-9140-83CF-4655629FE319}"/>
                </a:ext>
              </a:extLst>
            </p:cNvPr>
            <p:cNvSpPr/>
            <p:nvPr/>
          </p:nvSpPr>
          <p:spPr>
            <a:xfrm>
              <a:off x="5251812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1" name="Oval 1280">
              <a:extLst>
                <a:ext uri="{FF2B5EF4-FFF2-40B4-BE49-F238E27FC236}">
                  <a16:creationId xmlns:a16="http://schemas.microsoft.com/office/drawing/2014/main" id="{E1E9F076-EEBC-6448-8745-29677B62B87F}"/>
                </a:ext>
              </a:extLst>
            </p:cNvPr>
            <p:cNvSpPr/>
            <p:nvPr/>
          </p:nvSpPr>
          <p:spPr>
            <a:xfrm>
              <a:off x="5685990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2" name="Oval 1281">
              <a:extLst>
                <a:ext uri="{FF2B5EF4-FFF2-40B4-BE49-F238E27FC236}">
                  <a16:creationId xmlns:a16="http://schemas.microsoft.com/office/drawing/2014/main" id="{FEFCFDE9-789E-2549-9AFB-65A82467FCAF}"/>
                </a:ext>
              </a:extLst>
            </p:cNvPr>
            <p:cNvSpPr/>
            <p:nvPr/>
          </p:nvSpPr>
          <p:spPr>
            <a:xfrm>
              <a:off x="6126453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3" name="Oval 1282">
              <a:extLst>
                <a:ext uri="{FF2B5EF4-FFF2-40B4-BE49-F238E27FC236}">
                  <a16:creationId xmlns:a16="http://schemas.microsoft.com/office/drawing/2014/main" id="{22F678FB-FD9E-F14B-8F26-6C22EDCCF81E}"/>
                </a:ext>
              </a:extLst>
            </p:cNvPr>
            <p:cNvSpPr/>
            <p:nvPr/>
          </p:nvSpPr>
          <p:spPr>
            <a:xfrm>
              <a:off x="4817634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4" name="Oval 1283">
              <a:extLst>
                <a:ext uri="{FF2B5EF4-FFF2-40B4-BE49-F238E27FC236}">
                  <a16:creationId xmlns:a16="http://schemas.microsoft.com/office/drawing/2014/main" id="{D31FFC95-365E-0748-8E80-79E86AABA197}"/>
                </a:ext>
              </a:extLst>
            </p:cNvPr>
            <p:cNvSpPr/>
            <p:nvPr/>
          </p:nvSpPr>
          <p:spPr>
            <a:xfrm>
              <a:off x="5251812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BB41A9DA-DB7C-8B43-B964-88F2FE9157BA}"/>
                </a:ext>
              </a:extLst>
            </p:cNvPr>
            <p:cNvSpPr/>
            <p:nvPr/>
          </p:nvSpPr>
          <p:spPr>
            <a:xfrm>
              <a:off x="5685990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6" name="Oval 1285">
              <a:extLst>
                <a:ext uri="{FF2B5EF4-FFF2-40B4-BE49-F238E27FC236}">
                  <a16:creationId xmlns:a16="http://schemas.microsoft.com/office/drawing/2014/main" id="{55141485-8778-C14D-A59C-453AE756E14F}"/>
                </a:ext>
              </a:extLst>
            </p:cNvPr>
            <p:cNvSpPr/>
            <p:nvPr/>
          </p:nvSpPr>
          <p:spPr>
            <a:xfrm>
              <a:off x="6126453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34ECB645-7643-654D-B1CB-0044A5C45811}"/>
                </a:ext>
              </a:extLst>
            </p:cNvPr>
            <p:cNvSpPr txBox="1"/>
            <p:nvPr/>
          </p:nvSpPr>
          <p:spPr>
            <a:xfrm>
              <a:off x="4686011" y="140399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95DCEA40-6EF9-3F46-A0A2-03AE1482D6F7}"/>
                </a:ext>
              </a:extLst>
            </p:cNvPr>
            <p:cNvSpPr txBox="1"/>
            <p:nvPr/>
          </p:nvSpPr>
          <p:spPr>
            <a:xfrm>
              <a:off x="5123455" y="140179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48D4D6EF-2DBB-7B45-9EF4-C1911CCC3464}"/>
                </a:ext>
              </a:extLst>
            </p:cNvPr>
            <p:cNvSpPr txBox="1"/>
            <p:nvPr/>
          </p:nvSpPr>
          <p:spPr>
            <a:xfrm>
              <a:off x="5558104" y="13961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4" name="TextBox 1293">
              <a:extLst>
                <a:ext uri="{FF2B5EF4-FFF2-40B4-BE49-F238E27FC236}">
                  <a16:creationId xmlns:a16="http://schemas.microsoft.com/office/drawing/2014/main" id="{29F36691-8529-584B-AE1D-C3F677DB6228}"/>
                </a:ext>
              </a:extLst>
            </p:cNvPr>
            <p:cNvSpPr txBox="1"/>
            <p:nvPr/>
          </p:nvSpPr>
          <p:spPr>
            <a:xfrm>
              <a:off x="6000959" y="139933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4221B588-6DC0-9D46-9372-D74408A74151}"/>
                </a:ext>
              </a:extLst>
            </p:cNvPr>
            <p:cNvSpPr txBox="1"/>
            <p:nvPr/>
          </p:nvSpPr>
          <p:spPr>
            <a:xfrm>
              <a:off x="4694342" y="176900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6" name="TextBox 1295">
              <a:extLst>
                <a:ext uri="{FF2B5EF4-FFF2-40B4-BE49-F238E27FC236}">
                  <a16:creationId xmlns:a16="http://schemas.microsoft.com/office/drawing/2014/main" id="{2F6F6C4A-97DC-3145-A749-1C65E6366725}"/>
                </a:ext>
              </a:extLst>
            </p:cNvPr>
            <p:cNvSpPr txBox="1"/>
            <p:nvPr/>
          </p:nvSpPr>
          <p:spPr>
            <a:xfrm>
              <a:off x="5131786" y="176681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7" name="TextBox 1296">
              <a:extLst>
                <a:ext uri="{FF2B5EF4-FFF2-40B4-BE49-F238E27FC236}">
                  <a16:creationId xmlns:a16="http://schemas.microsoft.com/office/drawing/2014/main" id="{2D75D309-CDC1-D944-9E62-2671CEF07082}"/>
                </a:ext>
              </a:extLst>
            </p:cNvPr>
            <p:cNvSpPr txBox="1"/>
            <p:nvPr/>
          </p:nvSpPr>
          <p:spPr>
            <a:xfrm>
              <a:off x="5566435" y="17678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8" name="TextBox 1297">
              <a:extLst>
                <a:ext uri="{FF2B5EF4-FFF2-40B4-BE49-F238E27FC236}">
                  <a16:creationId xmlns:a16="http://schemas.microsoft.com/office/drawing/2014/main" id="{EF61D18B-8873-4F4C-B8EB-B4A5A3A98956}"/>
                </a:ext>
              </a:extLst>
            </p:cNvPr>
            <p:cNvSpPr txBox="1"/>
            <p:nvPr/>
          </p:nvSpPr>
          <p:spPr>
            <a:xfrm>
              <a:off x="6003879" y="176434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BBDF2D39-C85E-9048-9F81-D3990A1CCFC6}"/>
                </a:ext>
              </a:extLst>
            </p:cNvPr>
            <p:cNvSpPr txBox="1"/>
            <p:nvPr/>
          </p:nvSpPr>
          <p:spPr>
            <a:xfrm>
              <a:off x="4694851" y="251929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9E0DFD7A-DB23-8C47-8D90-A6FD57DA2310}"/>
                </a:ext>
              </a:extLst>
            </p:cNvPr>
            <p:cNvSpPr txBox="1"/>
            <p:nvPr/>
          </p:nvSpPr>
          <p:spPr>
            <a:xfrm>
              <a:off x="5132295" y="251709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09" name="TextBox 1308">
              <a:extLst>
                <a:ext uri="{FF2B5EF4-FFF2-40B4-BE49-F238E27FC236}">
                  <a16:creationId xmlns:a16="http://schemas.microsoft.com/office/drawing/2014/main" id="{E92FB717-5651-E74E-A68D-DE006DD736F7}"/>
                </a:ext>
              </a:extLst>
            </p:cNvPr>
            <p:cNvSpPr txBox="1"/>
            <p:nvPr/>
          </p:nvSpPr>
          <p:spPr>
            <a:xfrm>
              <a:off x="5566944" y="25114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89249C2C-3E86-4043-8438-231638B59424}"/>
                </a:ext>
              </a:extLst>
            </p:cNvPr>
            <p:cNvSpPr txBox="1"/>
            <p:nvPr/>
          </p:nvSpPr>
          <p:spPr>
            <a:xfrm>
              <a:off x="6009799" y="251463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ACB0238F-EE37-EF4B-BD4A-E2E73125D02F}"/>
                </a:ext>
              </a:extLst>
            </p:cNvPr>
            <p:cNvSpPr txBox="1"/>
            <p:nvPr/>
          </p:nvSpPr>
          <p:spPr>
            <a:xfrm>
              <a:off x="4703182" y="28843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C2046987-A224-0E43-B34E-AAFFE4C5F52D}"/>
                </a:ext>
              </a:extLst>
            </p:cNvPr>
            <p:cNvSpPr txBox="1"/>
            <p:nvPr/>
          </p:nvSpPr>
          <p:spPr>
            <a:xfrm>
              <a:off x="5140626" y="288211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51166A16-A253-B640-ABBE-2C65A9621DAF}"/>
                </a:ext>
              </a:extLst>
            </p:cNvPr>
            <p:cNvSpPr txBox="1"/>
            <p:nvPr/>
          </p:nvSpPr>
          <p:spPr>
            <a:xfrm>
              <a:off x="5575275" y="289266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E342B7C1-C670-B945-BD51-AB29EF23E891}"/>
                </a:ext>
              </a:extLst>
            </p:cNvPr>
            <p:cNvSpPr txBox="1"/>
            <p:nvPr/>
          </p:nvSpPr>
          <p:spPr>
            <a:xfrm>
              <a:off x="6012719" y="287964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515" name="TextBox 1514">
              <a:extLst>
                <a:ext uri="{FF2B5EF4-FFF2-40B4-BE49-F238E27FC236}">
                  <a16:creationId xmlns:a16="http://schemas.microsoft.com/office/drawing/2014/main" id="{45780193-7CD6-CE43-9B36-70AD0B41BAF3}"/>
                </a:ext>
              </a:extLst>
            </p:cNvPr>
            <p:cNvSpPr txBox="1"/>
            <p:nvPr/>
          </p:nvSpPr>
          <p:spPr>
            <a:xfrm>
              <a:off x="3029144" y="375210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6" name="TextBox 1515">
              <a:extLst>
                <a:ext uri="{FF2B5EF4-FFF2-40B4-BE49-F238E27FC236}">
                  <a16:creationId xmlns:a16="http://schemas.microsoft.com/office/drawing/2014/main" id="{6FC0F198-7717-3141-8645-5C53D7F7F4BB}"/>
                </a:ext>
              </a:extLst>
            </p:cNvPr>
            <p:cNvSpPr txBox="1"/>
            <p:nvPr/>
          </p:nvSpPr>
          <p:spPr>
            <a:xfrm>
              <a:off x="3457963" y="3753419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7" name="TextBox 1516">
              <a:extLst>
                <a:ext uri="{FF2B5EF4-FFF2-40B4-BE49-F238E27FC236}">
                  <a16:creationId xmlns:a16="http://schemas.microsoft.com/office/drawing/2014/main" id="{CD219456-4D43-F442-B375-FD97D020002A}"/>
                </a:ext>
              </a:extLst>
            </p:cNvPr>
            <p:cNvSpPr txBox="1"/>
            <p:nvPr/>
          </p:nvSpPr>
          <p:spPr>
            <a:xfrm>
              <a:off x="3880947" y="374893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8" name="TextBox 1517">
              <a:extLst>
                <a:ext uri="{FF2B5EF4-FFF2-40B4-BE49-F238E27FC236}">
                  <a16:creationId xmlns:a16="http://schemas.microsoft.com/office/drawing/2014/main" id="{51A60FE7-1311-1F4F-86E7-B5DA4E9C90CA}"/>
                </a:ext>
              </a:extLst>
            </p:cNvPr>
            <p:cNvSpPr txBox="1"/>
            <p:nvPr/>
          </p:nvSpPr>
          <p:spPr>
            <a:xfrm>
              <a:off x="2609179" y="4116235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19" name="TextBox 1518">
              <a:extLst>
                <a:ext uri="{FF2B5EF4-FFF2-40B4-BE49-F238E27FC236}">
                  <a16:creationId xmlns:a16="http://schemas.microsoft.com/office/drawing/2014/main" id="{B0EAA8E7-7346-AE4A-A23C-D83AE76BA4A8}"/>
                </a:ext>
              </a:extLst>
            </p:cNvPr>
            <p:cNvSpPr txBox="1"/>
            <p:nvPr/>
          </p:nvSpPr>
          <p:spPr>
            <a:xfrm>
              <a:off x="3032163" y="4111747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20" name="TextBox 1519">
              <a:extLst>
                <a:ext uri="{FF2B5EF4-FFF2-40B4-BE49-F238E27FC236}">
                  <a16:creationId xmlns:a16="http://schemas.microsoft.com/office/drawing/2014/main" id="{72F6EDE1-EBA2-4C4E-8396-A99CA0735F74}"/>
                </a:ext>
              </a:extLst>
            </p:cNvPr>
            <p:cNvSpPr txBox="1"/>
            <p:nvPr/>
          </p:nvSpPr>
          <p:spPr>
            <a:xfrm>
              <a:off x="3460982" y="4113060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21" name="TextBox 1520">
              <a:extLst>
                <a:ext uri="{FF2B5EF4-FFF2-40B4-BE49-F238E27FC236}">
                  <a16:creationId xmlns:a16="http://schemas.microsoft.com/office/drawing/2014/main" id="{EAAE0A1D-A87E-904C-9A97-E780D8F0231C}"/>
                </a:ext>
              </a:extLst>
            </p:cNvPr>
            <p:cNvSpPr txBox="1"/>
            <p:nvPr/>
          </p:nvSpPr>
          <p:spPr>
            <a:xfrm>
              <a:off x="3883966" y="4108572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30" name="TextBox 1529">
              <a:extLst>
                <a:ext uri="{FF2B5EF4-FFF2-40B4-BE49-F238E27FC236}">
                  <a16:creationId xmlns:a16="http://schemas.microsoft.com/office/drawing/2014/main" id="{F4680B1B-F255-524B-B682-8A3B2CFB4868}"/>
                </a:ext>
              </a:extLst>
            </p:cNvPr>
            <p:cNvSpPr txBox="1"/>
            <p:nvPr/>
          </p:nvSpPr>
          <p:spPr>
            <a:xfrm>
              <a:off x="2623837" y="485315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1" name="TextBox 1530">
              <a:extLst>
                <a:ext uri="{FF2B5EF4-FFF2-40B4-BE49-F238E27FC236}">
                  <a16:creationId xmlns:a16="http://schemas.microsoft.com/office/drawing/2014/main" id="{E57D6500-BE60-F24C-9D1B-F95DC24FF400}"/>
                </a:ext>
              </a:extLst>
            </p:cNvPr>
            <p:cNvSpPr txBox="1"/>
            <p:nvPr/>
          </p:nvSpPr>
          <p:spPr>
            <a:xfrm>
              <a:off x="3046821" y="4848663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2" name="TextBox 1531">
              <a:extLst>
                <a:ext uri="{FF2B5EF4-FFF2-40B4-BE49-F238E27FC236}">
                  <a16:creationId xmlns:a16="http://schemas.microsoft.com/office/drawing/2014/main" id="{9A7A9ACF-FD00-5D42-91C0-1B24373AFCAD}"/>
                </a:ext>
              </a:extLst>
            </p:cNvPr>
            <p:cNvSpPr txBox="1"/>
            <p:nvPr/>
          </p:nvSpPr>
          <p:spPr>
            <a:xfrm>
              <a:off x="3475640" y="484997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3" name="TextBox 1532">
              <a:extLst>
                <a:ext uri="{FF2B5EF4-FFF2-40B4-BE49-F238E27FC236}">
                  <a16:creationId xmlns:a16="http://schemas.microsoft.com/office/drawing/2014/main" id="{FCB0EA99-E827-6942-B843-1C40AA53D306}"/>
                </a:ext>
              </a:extLst>
            </p:cNvPr>
            <p:cNvSpPr txBox="1"/>
            <p:nvPr/>
          </p:nvSpPr>
          <p:spPr>
            <a:xfrm>
              <a:off x="3898624" y="4845488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46" name="TextBox 1545">
              <a:extLst>
                <a:ext uri="{FF2B5EF4-FFF2-40B4-BE49-F238E27FC236}">
                  <a16:creationId xmlns:a16="http://schemas.microsoft.com/office/drawing/2014/main" id="{10F460B2-B06C-A94D-8EDA-E4DE93804F7E}"/>
                </a:ext>
              </a:extLst>
            </p:cNvPr>
            <p:cNvSpPr txBox="1"/>
            <p:nvPr/>
          </p:nvSpPr>
          <p:spPr>
            <a:xfrm>
              <a:off x="2620183" y="522729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7" name="TextBox 1546">
              <a:extLst>
                <a:ext uri="{FF2B5EF4-FFF2-40B4-BE49-F238E27FC236}">
                  <a16:creationId xmlns:a16="http://schemas.microsoft.com/office/drawing/2014/main" id="{449595C8-8D29-CF4B-A75C-72D5DF617341}"/>
                </a:ext>
              </a:extLst>
            </p:cNvPr>
            <p:cNvSpPr txBox="1"/>
            <p:nvPr/>
          </p:nvSpPr>
          <p:spPr>
            <a:xfrm>
              <a:off x="3043167" y="5222803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8" name="TextBox 1547">
              <a:extLst>
                <a:ext uri="{FF2B5EF4-FFF2-40B4-BE49-F238E27FC236}">
                  <a16:creationId xmlns:a16="http://schemas.microsoft.com/office/drawing/2014/main" id="{5989575F-A8E0-744F-82B9-03D8B2C0001C}"/>
                </a:ext>
              </a:extLst>
            </p:cNvPr>
            <p:cNvSpPr txBox="1"/>
            <p:nvPr/>
          </p:nvSpPr>
          <p:spPr>
            <a:xfrm>
              <a:off x="3471986" y="522411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9" name="TextBox 1548">
              <a:extLst>
                <a:ext uri="{FF2B5EF4-FFF2-40B4-BE49-F238E27FC236}">
                  <a16:creationId xmlns:a16="http://schemas.microsoft.com/office/drawing/2014/main" id="{8C243DE0-4182-B341-8198-589B1E630FF6}"/>
                </a:ext>
              </a:extLst>
            </p:cNvPr>
            <p:cNvSpPr txBox="1"/>
            <p:nvPr/>
          </p:nvSpPr>
          <p:spPr>
            <a:xfrm>
              <a:off x="3894970" y="5219628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773699EC-38DB-7F49-893A-9FE3010568FF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32" y="2081449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8" name="Rectangle 1637">
              <a:extLst>
                <a:ext uri="{FF2B5EF4-FFF2-40B4-BE49-F238E27FC236}">
                  <a16:creationId xmlns:a16="http://schemas.microsoft.com/office/drawing/2014/main" id="{7EE73374-A612-2542-8A08-B748618A325D}"/>
                </a:ext>
              </a:extLst>
            </p:cNvPr>
            <p:cNvSpPr/>
            <p:nvPr/>
          </p:nvSpPr>
          <p:spPr>
            <a:xfrm>
              <a:off x="6757237" y="1969170"/>
              <a:ext cx="1425368" cy="105289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DBFAC9B0-A8B0-014C-8287-E17152C208B9}"/>
                </a:ext>
              </a:extLst>
            </p:cNvPr>
            <p:cNvSpPr txBox="1"/>
            <p:nvPr/>
          </p:nvSpPr>
          <p:spPr>
            <a:xfrm>
              <a:off x="4681254" y="212138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EFF440EC-F5D3-064A-BB50-43D0DF2884F9}"/>
                </a:ext>
              </a:extLst>
            </p:cNvPr>
            <p:cNvSpPr txBox="1"/>
            <p:nvPr/>
          </p:nvSpPr>
          <p:spPr>
            <a:xfrm>
              <a:off x="5118698" y="211919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29483CA-4AB7-1445-B28D-C77AABFD7CED}"/>
                </a:ext>
              </a:extLst>
            </p:cNvPr>
            <p:cNvSpPr txBox="1"/>
            <p:nvPr/>
          </p:nvSpPr>
          <p:spPr>
            <a:xfrm>
              <a:off x="5553347" y="211351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E86D0109-1D39-7747-9B62-DCDB29A00ABE}"/>
                </a:ext>
              </a:extLst>
            </p:cNvPr>
            <p:cNvSpPr txBox="1"/>
            <p:nvPr/>
          </p:nvSpPr>
          <p:spPr>
            <a:xfrm>
              <a:off x="5996202" y="211672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878B7E04-7945-4D4C-973C-A427E08B61C1}"/>
                </a:ext>
              </a:extLst>
            </p:cNvPr>
            <p:cNvSpPr/>
            <p:nvPr/>
          </p:nvSpPr>
          <p:spPr>
            <a:xfrm>
              <a:off x="6775355" y="4321776"/>
              <a:ext cx="1428873" cy="9678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6783E3AC-F0D0-5C4E-910A-462AB2063CAF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6" y="478890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16344AD-5F87-F441-A810-108687F6ECE9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5" y="428110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B794D41-778F-324A-B0B7-323C0BCBC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5356" y="5514074"/>
              <a:ext cx="1428874" cy="1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E33F76D1-DF84-3246-B375-E3DFE3A1EECD}"/>
                </a:ext>
              </a:extLst>
            </p:cNvPr>
            <p:cNvSpPr/>
            <p:nvPr/>
          </p:nvSpPr>
          <p:spPr>
            <a:xfrm>
              <a:off x="6761758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6755F66B-8B51-D640-B305-CA2546ACD2E3}"/>
                </a:ext>
              </a:extLst>
            </p:cNvPr>
            <p:cNvSpPr/>
            <p:nvPr/>
          </p:nvSpPr>
          <p:spPr>
            <a:xfrm>
              <a:off x="7214272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0135F1A-71E3-D846-A9F5-38FE00E4B2EF}"/>
                </a:ext>
              </a:extLst>
            </p:cNvPr>
            <p:cNvSpPr/>
            <p:nvPr/>
          </p:nvSpPr>
          <p:spPr>
            <a:xfrm>
              <a:off x="7666786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2DFD7CD0-F6DA-8A43-848D-3B0934155E2B}"/>
                </a:ext>
              </a:extLst>
            </p:cNvPr>
            <p:cNvSpPr/>
            <p:nvPr/>
          </p:nvSpPr>
          <p:spPr>
            <a:xfrm>
              <a:off x="8125585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A09031AE-B84A-BB4C-8F51-5ECA1C40FD3A}"/>
                </a:ext>
              </a:extLst>
            </p:cNvPr>
            <p:cNvSpPr/>
            <p:nvPr/>
          </p:nvSpPr>
          <p:spPr>
            <a:xfrm>
              <a:off x="6761758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CDD28B81-453A-E64A-9C2F-C52B8C2843A6}"/>
                </a:ext>
              </a:extLst>
            </p:cNvPr>
            <p:cNvSpPr/>
            <p:nvPr/>
          </p:nvSpPr>
          <p:spPr>
            <a:xfrm>
              <a:off x="7214272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8DCF3A3E-408A-3843-8701-157986A6F660}"/>
                </a:ext>
              </a:extLst>
            </p:cNvPr>
            <p:cNvSpPr/>
            <p:nvPr/>
          </p:nvSpPr>
          <p:spPr>
            <a:xfrm>
              <a:off x="7666786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888918E3-3089-E94C-AD23-6C6D8850A609}"/>
                </a:ext>
              </a:extLst>
            </p:cNvPr>
            <p:cNvSpPr/>
            <p:nvPr/>
          </p:nvSpPr>
          <p:spPr>
            <a:xfrm>
              <a:off x="8125585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7A0875FD-B16D-8D46-AFA0-13467BF4C28B}"/>
                </a:ext>
              </a:extLst>
            </p:cNvPr>
            <p:cNvSpPr/>
            <p:nvPr/>
          </p:nvSpPr>
          <p:spPr>
            <a:xfrm>
              <a:off x="6762949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8021299E-2A8F-1F47-88BA-CC98BE93B590}"/>
                </a:ext>
              </a:extLst>
            </p:cNvPr>
            <p:cNvSpPr/>
            <p:nvPr/>
          </p:nvSpPr>
          <p:spPr>
            <a:xfrm>
              <a:off x="7215463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A2D1B942-2111-E640-BD5D-87DE34274447}"/>
                </a:ext>
              </a:extLst>
            </p:cNvPr>
            <p:cNvSpPr/>
            <p:nvPr/>
          </p:nvSpPr>
          <p:spPr>
            <a:xfrm>
              <a:off x="7667977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C680B043-D87B-714F-BE42-0D2521FF4677}"/>
                </a:ext>
              </a:extLst>
            </p:cNvPr>
            <p:cNvSpPr/>
            <p:nvPr/>
          </p:nvSpPr>
          <p:spPr>
            <a:xfrm>
              <a:off x="8126776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F363F872-DF1A-204F-BA29-79B31F811306}"/>
                </a:ext>
              </a:extLst>
            </p:cNvPr>
            <p:cNvSpPr/>
            <p:nvPr/>
          </p:nvSpPr>
          <p:spPr>
            <a:xfrm>
              <a:off x="6762949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FE1A1E39-8C90-AF43-8C4C-A6E844E8095A}"/>
                </a:ext>
              </a:extLst>
            </p:cNvPr>
            <p:cNvSpPr/>
            <p:nvPr/>
          </p:nvSpPr>
          <p:spPr>
            <a:xfrm>
              <a:off x="7215463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E4A887BA-8CC5-1043-BADD-E26F3AABD3B9}"/>
                </a:ext>
              </a:extLst>
            </p:cNvPr>
            <p:cNvSpPr/>
            <p:nvPr/>
          </p:nvSpPr>
          <p:spPr>
            <a:xfrm>
              <a:off x="7667977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1ED7C028-75D9-6440-BEE1-95F575EAD77B}"/>
                </a:ext>
              </a:extLst>
            </p:cNvPr>
            <p:cNvSpPr/>
            <p:nvPr/>
          </p:nvSpPr>
          <p:spPr>
            <a:xfrm>
              <a:off x="8126776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ED27D46E-DE5A-CA40-856B-EF4EB499D967}"/>
                </a:ext>
              </a:extLst>
            </p:cNvPr>
            <p:cNvSpPr/>
            <p:nvPr/>
          </p:nvSpPr>
          <p:spPr>
            <a:xfrm>
              <a:off x="6762949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22F248CE-B98D-434F-9210-A40600510B2F}"/>
                </a:ext>
              </a:extLst>
            </p:cNvPr>
            <p:cNvSpPr/>
            <p:nvPr/>
          </p:nvSpPr>
          <p:spPr>
            <a:xfrm>
              <a:off x="7215463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B3D3DCC1-AC4F-B64A-ADC3-8D386526DD7B}"/>
                </a:ext>
              </a:extLst>
            </p:cNvPr>
            <p:cNvSpPr/>
            <p:nvPr/>
          </p:nvSpPr>
          <p:spPr>
            <a:xfrm>
              <a:off x="7667977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69C13D52-59F8-A44F-9C75-9F028B192B55}"/>
                </a:ext>
              </a:extLst>
            </p:cNvPr>
            <p:cNvSpPr/>
            <p:nvPr/>
          </p:nvSpPr>
          <p:spPr>
            <a:xfrm>
              <a:off x="8126776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2B8BD6EC-FBC3-B249-8490-F9E2800239DF}"/>
                </a:ext>
              </a:extLst>
            </p:cNvPr>
            <p:cNvSpPr/>
            <p:nvPr/>
          </p:nvSpPr>
          <p:spPr>
            <a:xfrm>
              <a:off x="6786133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D5CCBBD2-28A7-6A49-9EE1-DA199DC65F77}"/>
                </a:ext>
              </a:extLst>
            </p:cNvPr>
            <p:cNvSpPr/>
            <p:nvPr/>
          </p:nvSpPr>
          <p:spPr>
            <a:xfrm>
              <a:off x="7238647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0B3D1B4E-B3F3-3949-8E1F-C480113C3008}"/>
                </a:ext>
              </a:extLst>
            </p:cNvPr>
            <p:cNvSpPr/>
            <p:nvPr/>
          </p:nvSpPr>
          <p:spPr>
            <a:xfrm>
              <a:off x="7691161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23D31384-A6AF-5644-8752-EACB6950B462}"/>
                </a:ext>
              </a:extLst>
            </p:cNvPr>
            <p:cNvSpPr/>
            <p:nvPr/>
          </p:nvSpPr>
          <p:spPr>
            <a:xfrm>
              <a:off x="8149960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A359E5E8-71CA-0A42-907F-54F3EEC03ACD}"/>
                </a:ext>
              </a:extLst>
            </p:cNvPr>
            <p:cNvSpPr/>
            <p:nvPr/>
          </p:nvSpPr>
          <p:spPr>
            <a:xfrm>
              <a:off x="6786133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102129AF-D461-234A-AD68-092A4B63A675}"/>
                </a:ext>
              </a:extLst>
            </p:cNvPr>
            <p:cNvSpPr/>
            <p:nvPr/>
          </p:nvSpPr>
          <p:spPr>
            <a:xfrm>
              <a:off x="7238647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9676C942-5869-C34E-8C5F-3DA9ED369BED}"/>
                </a:ext>
              </a:extLst>
            </p:cNvPr>
            <p:cNvSpPr/>
            <p:nvPr/>
          </p:nvSpPr>
          <p:spPr>
            <a:xfrm>
              <a:off x="7691161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4349BE6B-5CC5-5744-9ED0-0AA8F598000D}"/>
                </a:ext>
              </a:extLst>
            </p:cNvPr>
            <p:cNvSpPr/>
            <p:nvPr/>
          </p:nvSpPr>
          <p:spPr>
            <a:xfrm>
              <a:off x="8149960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39CB1931-3354-0D49-A23D-394DC9BBD717}"/>
                </a:ext>
              </a:extLst>
            </p:cNvPr>
            <p:cNvSpPr/>
            <p:nvPr/>
          </p:nvSpPr>
          <p:spPr>
            <a:xfrm>
              <a:off x="6787324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E708C2D-1A01-934E-A463-6BAE75976AA5}"/>
                </a:ext>
              </a:extLst>
            </p:cNvPr>
            <p:cNvSpPr/>
            <p:nvPr/>
          </p:nvSpPr>
          <p:spPr>
            <a:xfrm>
              <a:off x="7239838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B73FF414-0904-4B47-8D88-23A8C8C468EB}"/>
                </a:ext>
              </a:extLst>
            </p:cNvPr>
            <p:cNvSpPr/>
            <p:nvPr/>
          </p:nvSpPr>
          <p:spPr>
            <a:xfrm>
              <a:off x="7692352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A7F94D00-7ECE-4743-95A3-97384A287F71}"/>
                </a:ext>
              </a:extLst>
            </p:cNvPr>
            <p:cNvSpPr/>
            <p:nvPr/>
          </p:nvSpPr>
          <p:spPr>
            <a:xfrm>
              <a:off x="8151151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726A7868-A8FF-8A4E-A325-76298CF67496}"/>
                </a:ext>
              </a:extLst>
            </p:cNvPr>
            <p:cNvSpPr/>
            <p:nvPr/>
          </p:nvSpPr>
          <p:spPr>
            <a:xfrm>
              <a:off x="6787324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AE3FA26D-8C67-3642-97D1-CF8F481E78A2}"/>
                </a:ext>
              </a:extLst>
            </p:cNvPr>
            <p:cNvSpPr/>
            <p:nvPr/>
          </p:nvSpPr>
          <p:spPr>
            <a:xfrm>
              <a:off x="7239838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61584B41-FE2F-3B44-B738-EBE559B3FE86}"/>
                </a:ext>
              </a:extLst>
            </p:cNvPr>
            <p:cNvSpPr/>
            <p:nvPr/>
          </p:nvSpPr>
          <p:spPr>
            <a:xfrm>
              <a:off x="7692352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B72A6D7F-1015-6340-90A3-F963677FA8F6}"/>
                </a:ext>
              </a:extLst>
            </p:cNvPr>
            <p:cNvSpPr/>
            <p:nvPr/>
          </p:nvSpPr>
          <p:spPr>
            <a:xfrm>
              <a:off x="8151151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4B3170D-139C-484A-AA35-5538CEEF2397}"/>
                </a:ext>
              </a:extLst>
            </p:cNvPr>
            <p:cNvSpPr/>
            <p:nvPr/>
          </p:nvSpPr>
          <p:spPr>
            <a:xfrm>
              <a:off x="6787324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811009CE-F47A-9D4F-A39D-71171A2CDE76}"/>
                </a:ext>
              </a:extLst>
            </p:cNvPr>
            <p:cNvSpPr/>
            <p:nvPr/>
          </p:nvSpPr>
          <p:spPr>
            <a:xfrm>
              <a:off x="7239838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986E6C9E-57AB-E740-8AD6-5EBA873E3046}"/>
                </a:ext>
              </a:extLst>
            </p:cNvPr>
            <p:cNvSpPr/>
            <p:nvPr/>
          </p:nvSpPr>
          <p:spPr>
            <a:xfrm>
              <a:off x="7692352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AC97EC7C-5CED-7B49-828D-51489F1431A8}"/>
                </a:ext>
              </a:extLst>
            </p:cNvPr>
            <p:cNvSpPr/>
            <p:nvPr/>
          </p:nvSpPr>
          <p:spPr>
            <a:xfrm>
              <a:off x="8151151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9CFCAFBF-0DDD-BD43-AFB2-8C2977BBF1C3}"/>
                </a:ext>
              </a:extLst>
            </p:cNvPr>
            <p:cNvCxnSpPr>
              <a:cxnSpLocks/>
            </p:cNvCxnSpPr>
            <p:nvPr/>
          </p:nvCxnSpPr>
          <p:spPr>
            <a:xfrm>
              <a:off x="6759229" y="198276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DCD494A-0E61-294D-8B24-302CA5982E7E}"/>
                </a:ext>
              </a:extLst>
            </p:cNvPr>
            <p:cNvSpPr txBox="1"/>
            <p:nvPr/>
          </p:nvSpPr>
          <p:spPr>
            <a:xfrm>
              <a:off x="757076" y="29112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1CCC81BD-B067-4A4F-9382-D055BE3D1F2B}"/>
                </a:ext>
              </a:extLst>
            </p:cNvPr>
            <p:cNvSpPr txBox="1"/>
            <p:nvPr/>
          </p:nvSpPr>
          <p:spPr>
            <a:xfrm>
              <a:off x="1194520" y="290907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4A89E55A-EE6F-EB46-B597-007EC6D38611}"/>
                </a:ext>
              </a:extLst>
            </p:cNvPr>
            <p:cNvSpPr txBox="1"/>
            <p:nvPr/>
          </p:nvSpPr>
          <p:spPr>
            <a:xfrm>
              <a:off x="1629169" y="290750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1C59DA2B-0EA2-7B40-8FFA-7DB3B666B095}"/>
                </a:ext>
              </a:extLst>
            </p:cNvPr>
            <p:cNvSpPr txBox="1"/>
            <p:nvPr/>
          </p:nvSpPr>
          <p:spPr>
            <a:xfrm>
              <a:off x="2066613" y="290531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3DFC0DBD-5FAE-A84F-A130-A95E3F6EA1CD}"/>
                </a:ext>
              </a:extLst>
            </p:cNvPr>
            <p:cNvSpPr txBox="1"/>
            <p:nvPr/>
          </p:nvSpPr>
          <p:spPr>
            <a:xfrm>
              <a:off x="757764" y="21855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557668F0-C211-2A4F-BB24-AFD5CBC1F99E}"/>
                </a:ext>
              </a:extLst>
            </p:cNvPr>
            <p:cNvSpPr txBox="1"/>
            <p:nvPr/>
          </p:nvSpPr>
          <p:spPr>
            <a:xfrm>
              <a:off x="1195208" y="219284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5B6F0759-6B50-FA44-B333-65069145B9B5}"/>
                </a:ext>
              </a:extLst>
            </p:cNvPr>
            <p:cNvSpPr txBox="1"/>
            <p:nvPr/>
          </p:nvSpPr>
          <p:spPr>
            <a:xfrm>
              <a:off x="1629857" y="218174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42B190DA-2564-4340-9C6E-364A4F753739}"/>
                </a:ext>
              </a:extLst>
            </p:cNvPr>
            <p:cNvSpPr txBox="1"/>
            <p:nvPr/>
          </p:nvSpPr>
          <p:spPr>
            <a:xfrm>
              <a:off x="2067301" y="217955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8AB00569-77E0-024F-AC3B-FBC55BC47E08}"/>
                </a:ext>
              </a:extLst>
            </p:cNvPr>
            <p:cNvSpPr txBox="1"/>
            <p:nvPr/>
          </p:nvSpPr>
          <p:spPr>
            <a:xfrm>
              <a:off x="2621872" y="4488949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F9F0908-945F-5547-8508-DE30C79FB29B}"/>
                </a:ext>
              </a:extLst>
            </p:cNvPr>
            <p:cNvSpPr txBox="1"/>
            <p:nvPr/>
          </p:nvSpPr>
          <p:spPr>
            <a:xfrm>
              <a:off x="3044856" y="448446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9EFD7620-A0E2-7846-A555-AA87398B1164}"/>
                </a:ext>
              </a:extLst>
            </p:cNvPr>
            <p:cNvSpPr txBox="1"/>
            <p:nvPr/>
          </p:nvSpPr>
          <p:spPr>
            <a:xfrm>
              <a:off x="3473675" y="4485774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10F8507D-1C7F-2F49-86CC-CDD2256E855B}"/>
                </a:ext>
              </a:extLst>
            </p:cNvPr>
            <p:cNvSpPr txBox="1"/>
            <p:nvPr/>
          </p:nvSpPr>
          <p:spPr>
            <a:xfrm>
              <a:off x="3896659" y="448128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C147F4DD-66F8-ED4C-8E7C-03F78125F341}"/>
                </a:ext>
              </a:extLst>
            </p:cNvPr>
            <p:cNvSpPr txBox="1"/>
            <p:nvPr/>
          </p:nvSpPr>
          <p:spPr>
            <a:xfrm>
              <a:off x="4732710" y="447398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8E915F11-3CBE-1144-BB2E-917CBEEC685E}"/>
                </a:ext>
              </a:extLst>
            </p:cNvPr>
            <p:cNvSpPr txBox="1"/>
            <p:nvPr/>
          </p:nvSpPr>
          <p:spPr>
            <a:xfrm>
              <a:off x="5188490" y="44813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7B0B77AD-CFED-D34B-9D66-FBC74A070027}"/>
                </a:ext>
              </a:extLst>
            </p:cNvPr>
            <p:cNvSpPr txBox="1"/>
            <p:nvPr/>
          </p:nvSpPr>
          <p:spPr>
            <a:xfrm>
              <a:off x="5641475" y="44823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432AA5BA-91B6-564D-8B38-C706C55CE064}"/>
                </a:ext>
              </a:extLst>
            </p:cNvPr>
            <p:cNvSpPr txBox="1"/>
            <p:nvPr/>
          </p:nvSpPr>
          <p:spPr>
            <a:xfrm>
              <a:off x="6097255" y="447884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Narrowexample</a:t>
            </a:r>
            <a:r>
              <a:rPr lang="en-US" dirty="0"/>
              <a:t> 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5ADAD6C-7A7C-6A4A-BF8B-CC651D723DF0}"/>
              </a:ext>
            </a:extLst>
          </p:cNvPr>
          <p:cNvSpPr txBox="1"/>
          <p:nvPr/>
        </p:nvSpPr>
        <p:spPr>
          <a:xfrm>
            <a:off x="6665817" y="37402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E2FC43F-A3A3-C340-9E88-210138FF1887}"/>
              </a:ext>
            </a:extLst>
          </p:cNvPr>
          <p:cNvSpPr txBox="1"/>
          <p:nvPr/>
        </p:nvSpPr>
        <p:spPr>
          <a:xfrm>
            <a:off x="7121597" y="37380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6975722-0B3D-4C4F-9352-7D63DF3C2CA1}"/>
              </a:ext>
            </a:extLst>
          </p:cNvPr>
          <p:cNvSpPr txBox="1"/>
          <p:nvPr/>
        </p:nvSpPr>
        <p:spPr>
          <a:xfrm>
            <a:off x="7574582" y="374188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A659721-D479-FB4D-930B-1B5BCF250A70}"/>
              </a:ext>
            </a:extLst>
          </p:cNvPr>
          <p:cNvSpPr txBox="1"/>
          <p:nvPr/>
        </p:nvSpPr>
        <p:spPr>
          <a:xfrm>
            <a:off x="8035773" y="37355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2E224F5-08E8-AF43-9BBE-75688B7A3D91}"/>
              </a:ext>
            </a:extLst>
          </p:cNvPr>
          <p:cNvSpPr txBox="1"/>
          <p:nvPr/>
        </p:nvSpPr>
        <p:spPr>
          <a:xfrm>
            <a:off x="6658329" y="140254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D94A2DE-436C-5649-9080-8D12AD9FA3A5}"/>
              </a:ext>
            </a:extLst>
          </p:cNvPr>
          <p:cNvSpPr txBox="1"/>
          <p:nvPr/>
        </p:nvSpPr>
        <p:spPr>
          <a:xfrm>
            <a:off x="7095773" y="140035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581E949-4DF5-514C-B80D-13821E0CB4DC}"/>
              </a:ext>
            </a:extLst>
          </p:cNvPr>
          <p:cNvSpPr txBox="1"/>
          <p:nvPr/>
        </p:nvSpPr>
        <p:spPr>
          <a:xfrm>
            <a:off x="7530422" y="13946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3E7810F-5F3F-364F-9583-5CBB3091E51D}"/>
              </a:ext>
            </a:extLst>
          </p:cNvPr>
          <p:cNvSpPr txBox="1"/>
          <p:nvPr/>
        </p:nvSpPr>
        <p:spPr>
          <a:xfrm>
            <a:off x="7973277" y="13978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40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10171740" y="662618"/>
            <a:ext cx="133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0013646" y="3092009"/>
            <a:ext cx="2113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10540141" y="3539434"/>
            <a:ext cx="137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10421802" y="1189730"/>
            <a:ext cx="16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10351223" y="1954017"/>
            <a:ext cx="175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10007883" y="2564897"/>
            <a:ext cx="175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10286109" y="3924862"/>
            <a:ext cx="161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10205687" y="4545546"/>
            <a:ext cx="212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BE2EA6-E447-0547-9E42-E25BA1D49157}"/>
              </a:ext>
            </a:extLst>
          </p:cNvPr>
          <p:cNvGrpSpPr/>
          <p:nvPr/>
        </p:nvGrpSpPr>
        <p:grpSpPr>
          <a:xfrm>
            <a:off x="2561011" y="3711269"/>
            <a:ext cx="1890011" cy="1903315"/>
            <a:chOff x="2561011" y="3711269"/>
            <a:chExt cx="1890011" cy="1903315"/>
          </a:xfrm>
        </p:grpSpPr>
        <p:sp>
          <p:nvSpPr>
            <p:cNvPr id="939" name="Oval 938">
              <a:extLst>
                <a:ext uri="{FF2B5EF4-FFF2-40B4-BE49-F238E27FC236}">
                  <a16:creationId xmlns:a16="http://schemas.microsoft.com/office/drawing/2014/main" id="{661469F6-9FC0-2245-9799-41BB67B7E9AC}"/>
                </a:ext>
              </a:extLst>
            </p:cNvPr>
            <p:cNvSpPr/>
            <p:nvPr/>
          </p:nvSpPr>
          <p:spPr>
            <a:xfrm>
              <a:off x="2821559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0" name="Oval 939">
              <a:extLst>
                <a:ext uri="{FF2B5EF4-FFF2-40B4-BE49-F238E27FC236}">
                  <a16:creationId xmlns:a16="http://schemas.microsoft.com/office/drawing/2014/main" id="{62777BE5-0EB5-DF4D-B480-203F86A9460B}"/>
                </a:ext>
              </a:extLst>
            </p:cNvPr>
            <p:cNvSpPr/>
            <p:nvPr/>
          </p:nvSpPr>
          <p:spPr>
            <a:xfrm>
              <a:off x="3248255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31FAE630-55AE-6F46-A080-5DD047C057E8}"/>
                </a:ext>
              </a:extLst>
            </p:cNvPr>
            <p:cNvSpPr/>
            <p:nvPr/>
          </p:nvSpPr>
          <p:spPr>
            <a:xfrm>
              <a:off x="3674951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5913F41B-1BE0-B74A-A3AE-6D9B85EA59AB}"/>
                </a:ext>
              </a:extLst>
            </p:cNvPr>
            <p:cNvSpPr/>
            <p:nvPr/>
          </p:nvSpPr>
          <p:spPr>
            <a:xfrm>
              <a:off x="4107932" y="40076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3" name="Oval 942">
              <a:extLst>
                <a:ext uri="{FF2B5EF4-FFF2-40B4-BE49-F238E27FC236}">
                  <a16:creationId xmlns:a16="http://schemas.microsoft.com/office/drawing/2014/main" id="{44D80C09-54D9-8E41-B70E-639E42E4B639}"/>
                </a:ext>
              </a:extLst>
            </p:cNvPr>
            <p:cNvSpPr/>
            <p:nvPr/>
          </p:nvSpPr>
          <p:spPr>
            <a:xfrm>
              <a:off x="2821559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4" name="Oval 943">
              <a:extLst>
                <a:ext uri="{FF2B5EF4-FFF2-40B4-BE49-F238E27FC236}">
                  <a16:creationId xmlns:a16="http://schemas.microsoft.com/office/drawing/2014/main" id="{1A443355-CFCD-F14C-958D-AAF8E6625579}"/>
                </a:ext>
              </a:extLst>
            </p:cNvPr>
            <p:cNvSpPr/>
            <p:nvPr/>
          </p:nvSpPr>
          <p:spPr>
            <a:xfrm>
              <a:off x="3248255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5" name="Oval 944">
              <a:extLst>
                <a:ext uri="{FF2B5EF4-FFF2-40B4-BE49-F238E27FC236}">
                  <a16:creationId xmlns:a16="http://schemas.microsoft.com/office/drawing/2014/main" id="{8705C5BB-03EA-7043-BFB8-608F73568B73}"/>
                </a:ext>
              </a:extLst>
            </p:cNvPr>
            <p:cNvSpPr/>
            <p:nvPr/>
          </p:nvSpPr>
          <p:spPr>
            <a:xfrm>
              <a:off x="3674951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EB23C990-1CCC-1F43-8433-87AD124516CD}"/>
                </a:ext>
              </a:extLst>
            </p:cNvPr>
            <p:cNvSpPr/>
            <p:nvPr/>
          </p:nvSpPr>
          <p:spPr>
            <a:xfrm>
              <a:off x="4107932" y="437702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5" name="Oval 954">
              <a:extLst>
                <a:ext uri="{FF2B5EF4-FFF2-40B4-BE49-F238E27FC236}">
                  <a16:creationId xmlns:a16="http://schemas.microsoft.com/office/drawing/2014/main" id="{0C5A444C-2B21-7F43-86FD-64174342ED26}"/>
                </a:ext>
              </a:extLst>
            </p:cNvPr>
            <p:cNvSpPr/>
            <p:nvPr/>
          </p:nvSpPr>
          <p:spPr>
            <a:xfrm>
              <a:off x="2822750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6" name="Oval 955">
              <a:extLst>
                <a:ext uri="{FF2B5EF4-FFF2-40B4-BE49-F238E27FC236}">
                  <a16:creationId xmlns:a16="http://schemas.microsoft.com/office/drawing/2014/main" id="{18CDDB74-79E9-254D-9CB8-DAA92335D244}"/>
                </a:ext>
              </a:extLst>
            </p:cNvPr>
            <p:cNvSpPr/>
            <p:nvPr/>
          </p:nvSpPr>
          <p:spPr>
            <a:xfrm>
              <a:off x="3249446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7" name="Oval 956">
              <a:extLst>
                <a:ext uri="{FF2B5EF4-FFF2-40B4-BE49-F238E27FC236}">
                  <a16:creationId xmlns:a16="http://schemas.microsoft.com/office/drawing/2014/main" id="{088C8217-3671-D744-870E-FFAC5D45A75C}"/>
                </a:ext>
              </a:extLst>
            </p:cNvPr>
            <p:cNvSpPr/>
            <p:nvPr/>
          </p:nvSpPr>
          <p:spPr>
            <a:xfrm>
              <a:off x="3676142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8" name="Oval 957">
              <a:extLst>
                <a:ext uri="{FF2B5EF4-FFF2-40B4-BE49-F238E27FC236}">
                  <a16:creationId xmlns:a16="http://schemas.microsoft.com/office/drawing/2014/main" id="{DA37A363-E075-814A-85BE-456A79A8D3C9}"/>
                </a:ext>
              </a:extLst>
            </p:cNvPr>
            <p:cNvSpPr/>
            <p:nvPr/>
          </p:nvSpPr>
          <p:spPr>
            <a:xfrm>
              <a:off x="4109123" y="4741071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9" name="Oval 958">
              <a:extLst>
                <a:ext uri="{FF2B5EF4-FFF2-40B4-BE49-F238E27FC236}">
                  <a16:creationId xmlns:a16="http://schemas.microsoft.com/office/drawing/2014/main" id="{C7B1B069-59A0-0142-B089-D99F5B791110}"/>
                </a:ext>
              </a:extLst>
            </p:cNvPr>
            <p:cNvSpPr/>
            <p:nvPr/>
          </p:nvSpPr>
          <p:spPr>
            <a:xfrm>
              <a:off x="2822750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7B8E480A-538F-004A-A1A4-CFC9B3622139}"/>
                </a:ext>
              </a:extLst>
            </p:cNvPr>
            <p:cNvSpPr/>
            <p:nvPr/>
          </p:nvSpPr>
          <p:spPr>
            <a:xfrm>
              <a:off x="3249446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09EA317C-12B6-2545-8325-D89572BD9266}"/>
                </a:ext>
              </a:extLst>
            </p:cNvPr>
            <p:cNvSpPr/>
            <p:nvPr/>
          </p:nvSpPr>
          <p:spPr>
            <a:xfrm>
              <a:off x="3676142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8D7F9519-8CE1-ED4A-869A-8E29D209BB02}"/>
                </a:ext>
              </a:extLst>
            </p:cNvPr>
            <p:cNvSpPr/>
            <p:nvPr/>
          </p:nvSpPr>
          <p:spPr>
            <a:xfrm>
              <a:off x="4109123" y="51104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0A8EF54E-FF88-A943-A6E0-30037E3E78F1}"/>
                </a:ext>
              </a:extLst>
            </p:cNvPr>
            <p:cNvSpPr/>
            <p:nvPr/>
          </p:nvSpPr>
          <p:spPr>
            <a:xfrm>
              <a:off x="2822750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4" name="Oval 963">
              <a:extLst>
                <a:ext uri="{FF2B5EF4-FFF2-40B4-BE49-F238E27FC236}">
                  <a16:creationId xmlns:a16="http://schemas.microsoft.com/office/drawing/2014/main" id="{C3ABDA33-4675-454A-B701-D627FBA4AB69}"/>
                </a:ext>
              </a:extLst>
            </p:cNvPr>
            <p:cNvSpPr/>
            <p:nvPr/>
          </p:nvSpPr>
          <p:spPr>
            <a:xfrm>
              <a:off x="3249446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53EAE214-8B9A-C243-8955-A19357241050}"/>
                </a:ext>
              </a:extLst>
            </p:cNvPr>
            <p:cNvSpPr/>
            <p:nvPr/>
          </p:nvSpPr>
          <p:spPr>
            <a:xfrm>
              <a:off x="3676142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A094A8D7-8D2F-6C47-962B-EFCAA65D4CA5}"/>
                </a:ext>
              </a:extLst>
            </p:cNvPr>
            <p:cNvSpPr/>
            <p:nvPr/>
          </p:nvSpPr>
          <p:spPr>
            <a:xfrm>
              <a:off x="4109123" y="5479735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227D4E36-D1C1-4340-830C-970C63B1EE9C}"/>
                </a:ext>
              </a:extLst>
            </p:cNvPr>
            <p:cNvSpPr txBox="1"/>
            <p:nvPr/>
          </p:nvSpPr>
          <p:spPr>
            <a:xfrm>
              <a:off x="2606160" y="3756594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5" name="TextBox 1514">
              <a:extLst>
                <a:ext uri="{FF2B5EF4-FFF2-40B4-BE49-F238E27FC236}">
                  <a16:creationId xmlns:a16="http://schemas.microsoft.com/office/drawing/2014/main" id="{45780193-7CD6-CE43-9B36-70AD0B41BAF3}"/>
                </a:ext>
              </a:extLst>
            </p:cNvPr>
            <p:cNvSpPr txBox="1"/>
            <p:nvPr/>
          </p:nvSpPr>
          <p:spPr>
            <a:xfrm>
              <a:off x="3029144" y="375210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6" name="TextBox 1515">
              <a:extLst>
                <a:ext uri="{FF2B5EF4-FFF2-40B4-BE49-F238E27FC236}">
                  <a16:creationId xmlns:a16="http://schemas.microsoft.com/office/drawing/2014/main" id="{6FC0F198-7717-3141-8645-5C53D7F7F4BB}"/>
                </a:ext>
              </a:extLst>
            </p:cNvPr>
            <p:cNvSpPr txBox="1"/>
            <p:nvPr/>
          </p:nvSpPr>
          <p:spPr>
            <a:xfrm>
              <a:off x="3457963" y="3753419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7" name="TextBox 1516">
              <a:extLst>
                <a:ext uri="{FF2B5EF4-FFF2-40B4-BE49-F238E27FC236}">
                  <a16:creationId xmlns:a16="http://schemas.microsoft.com/office/drawing/2014/main" id="{CD219456-4D43-F442-B375-FD97D020002A}"/>
                </a:ext>
              </a:extLst>
            </p:cNvPr>
            <p:cNvSpPr txBox="1"/>
            <p:nvPr/>
          </p:nvSpPr>
          <p:spPr>
            <a:xfrm>
              <a:off x="3880947" y="374893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18" name="TextBox 1517">
              <a:extLst>
                <a:ext uri="{FF2B5EF4-FFF2-40B4-BE49-F238E27FC236}">
                  <a16:creationId xmlns:a16="http://schemas.microsoft.com/office/drawing/2014/main" id="{51A60FE7-1311-1F4F-86E7-B5DA4E9C90CA}"/>
                </a:ext>
              </a:extLst>
            </p:cNvPr>
            <p:cNvSpPr txBox="1"/>
            <p:nvPr/>
          </p:nvSpPr>
          <p:spPr>
            <a:xfrm>
              <a:off x="2609179" y="4116235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19" name="TextBox 1518">
              <a:extLst>
                <a:ext uri="{FF2B5EF4-FFF2-40B4-BE49-F238E27FC236}">
                  <a16:creationId xmlns:a16="http://schemas.microsoft.com/office/drawing/2014/main" id="{B0EAA8E7-7346-AE4A-A23C-D83AE76BA4A8}"/>
                </a:ext>
              </a:extLst>
            </p:cNvPr>
            <p:cNvSpPr txBox="1"/>
            <p:nvPr/>
          </p:nvSpPr>
          <p:spPr>
            <a:xfrm>
              <a:off x="3032163" y="4111747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20" name="TextBox 1519">
              <a:extLst>
                <a:ext uri="{FF2B5EF4-FFF2-40B4-BE49-F238E27FC236}">
                  <a16:creationId xmlns:a16="http://schemas.microsoft.com/office/drawing/2014/main" id="{72F6EDE1-EBA2-4C4E-8396-A99CA0735F74}"/>
                </a:ext>
              </a:extLst>
            </p:cNvPr>
            <p:cNvSpPr txBox="1"/>
            <p:nvPr/>
          </p:nvSpPr>
          <p:spPr>
            <a:xfrm>
              <a:off x="3460982" y="4113060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21" name="TextBox 1520">
              <a:extLst>
                <a:ext uri="{FF2B5EF4-FFF2-40B4-BE49-F238E27FC236}">
                  <a16:creationId xmlns:a16="http://schemas.microsoft.com/office/drawing/2014/main" id="{EAAE0A1D-A87E-904C-9A97-E780D8F0231C}"/>
                </a:ext>
              </a:extLst>
            </p:cNvPr>
            <p:cNvSpPr txBox="1"/>
            <p:nvPr/>
          </p:nvSpPr>
          <p:spPr>
            <a:xfrm>
              <a:off x="3883966" y="4108572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[2,4]</a:t>
              </a:r>
            </a:p>
          </p:txBody>
        </p:sp>
        <p:sp>
          <p:nvSpPr>
            <p:cNvPr id="1530" name="TextBox 1529">
              <a:extLst>
                <a:ext uri="{FF2B5EF4-FFF2-40B4-BE49-F238E27FC236}">
                  <a16:creationId xmlns:a16="http://schemas.microsoft.com/office/drawing/2014/main" id="{F4680B1B-F255-524B-B682-8A3B2CFB4868}"/>
                </a:ext>
              </a:extLst>
            </p:cNvPr>
            <p:cNvSpPr txBox="1"/>
            <p:nvPr/>
          </p:nvSpPr>
          <p:spPr>
            <a:xfrm>
              <a:off x="2623837" y="485315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1" name="TextBox 1530">
              <a:extLst>
                <a:ext uri="{FF2B5EF4-FFF2-40B4-BE49-F238E27FC236}">
                  <a16:creationId xmlns:a16="http://schemas.microsoft.com/office/drawing/2014/main" id="{E57D6500-BE60-F24C-9D1B-F95DC24FF400}"/>
                </a:ext>
              </a:extLst>
            </p:cNvPr>
            <p:cNvSpPr txBox="1"/>
            <p:nvPr/>
          </p:nvSpPr>
          <p:spPr>
            <a:xfrm>
              <a:off x="3046821" y="4848663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2" name="TextBox 1531">
              <a:extLst>
                <a:ext uri="{FF2B5EF4-FFF2-40B4-BE49-F238E27FC236}">
                  <a16:creationId xmlns:a16="http://schemas.microsoft.com/office/drawing/2014/main" id="{9A7A9ACF-FD00-5D42-91C0-1B24373AFCAD}"/>
                </a:ext>
              </a:extLst>
            </p:cNvPr>
            <p:cNvSpPr txBox="1"/>
            <p:nvPr/>
          </p:nvSpPr>
          <p:spPr>
            <a:xfrm>
              <a:off x="3475640" y="484997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33" name="TextBox 1532">
              <a:extLst>
                <a:ext uri="{FF2B5EF4-FFF2-40B4-BE49-F238E27FC236}">
                  <a16:creationId xmlns:a16="http://schemas.microsoft.com/office/drawing/2014/main" id="{FCB0EA99-E827-6942-B843-1C40AA53D306}"/>
                </a:ext>
              </a:extLst>
            </p:cNvPr>
            <p:cNvSpPr txBox="1"/>
            <p:nvPr/>
          </p:nvSpPr>
          <p:spPr>
            <a:xfrm>
              <a:off x="3898624" y="4845488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[4,6]</a:t>
              </a:r>
            </a:p>
          </p:txBody>
        </p:sp>
        <p:sp>
          <p:nvSpPr>
            <p:cNvPr id="1546" name="TextBox 1545">
              <a:extLst>
                <a:ext uri="{FF2B5EF4-FFF2-40B4-BE49-F238E27FC236}">
                  <a16:creationId xmlns:a16="http://schemas.microsoft.com/office/drawing/2014/main" id="{10F460B2-B06C-A94D-8EDA-E4DE93804F7E}"/>
                </a:ext>
              </a:extLst>
            </p:cNvPr>
            <p:cNvSpPr txBox="1"/>
            <p:nvPr/>
          </p:nvSpPr>
          <p:spPr>
            <a:xfrm>
              <a:off x="2620183" y="522729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7" name="TextBox 1546">
              <a:extLst>
                <a:ext uri="{FF2B5EF4-FFF2-40B4-BE49-F238E27FC236}">
                  <a16:creationId xmlns:a16="http://schemas.microsoft.com/office/drawing/2014/main" id="{449595C8-8D29-CF4B-A75C-72D5DF617341}"/>
                </a:ext>
              </a:extLst>
            </p:cNvPr>
            <p:cNvSpPr txBox="1"/>
            <p:nvPr/>
          </p:nvSpPr>
          <p:spPr>
            <a:xfrm>
              <a:off x="3043167" y="5222803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8" name="TextBox 1547">
              <a:extLst>
                <a:ext uri="{FF2B5EF4-FFF2-40B4-BE49-F238E27FC236}">
                  <a16:creationId xmlns:a16="http://schemas.microsoft.com/office/drawing/2014/main" id="{5989575F-A8E0-744F-82B9-03D8B2C0001C}"/>
                </a:ext>
              </a:extLst>
            </p:cNvPr>
            <p:cNvSpPr txBox="1"/>
            <p:nvPr/>
          </p:nvSpPr>
          <p:spPr>
            <a:xfrm>
              <a:off x="3471986" y="522411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1549" name="TextBox 1548">
              <a:extLst>
                <a:ext uri="{FF2B5EF4-FFF2-40B4-BE49-F238E27FC236}">
                  <a16:creationId xmlns:a16="http://schemas.microsoft.com/office/drawing/2014/main" id="{8C243DE0-4182-B341-8198-589B1E630FF6}"/>
                </a:ext>
              </a:extLst>
            </p:cNvPr>
            <p:cNvSpPr txBox="1"/>
            <p:nvPr/>
          </p:nvSpPr>
          <p:spPr>
            <a:xfrm>
              <a:off x="3894970" y="5219628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[3,7]</a:t>
              </a: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8AB00569-77E0-024F-AC3B-FBC55BC47E08}"/>
                </a:ext>
              </a:extLst>
            </p:cNvPr>
            <p:cNvSpPr txBox="1"/>
            <p:nvPr/>
          </p:nvSpPr>
          <p:spPr>
            <a:xfrm>
              <a:off x="2621872" y="4488949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FF9F0908-945F-5547-8508-DE30C79FB29B}"/>
                </a:ext>
              </a:extLst>
            </p:cNvPr>
            <p:cNvSpPr txBox="1"/>
            <p:nvPr/>
          </p:nvSpPr>
          <p:spPr>
            <a:xfrm>
              <a:off x="3044856" y="4484461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9EFD7620-A0E2-7846-A555-AA87398B1164}"/>
                </a:ext>
              </a:extLst>
            </p:cNvPr>
            <p:cNvSpPr txBox="1"/>
            <p:nvPr/>
          </p:nvSpPr>
          <p:spPr>
            <a:xfrm>
              <a:off x="3473675" y="4485774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10F8507D-1C7F-2F49-86CC-CDD2256E855B}"/>
                </a:ext>
              </a:extLst>
            </p:cNvPr>
            <p:cNvSpPr txBox="1"/>
            <p:nvPr/>
          </p:nvSpPr>
          <p:spPr>
            <a:xfrm>
              <a:off x="3896659" y="4481286"/>
              <a:ext cx="534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[3,5]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FBDD45-4D00-5D4F-A831-5602389BD381}"/>
                </a:ext>
              </a:extLst>
            </p:cNvPr>
            <p:cNvSpPr/>
            <p:nvPr/>
          </p:nvSpPr>
          <p:spPr>
            <a:xfrm>
              <a:off x="2561011" y="3711269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13604A-C58D-E347-A3A1-63BCDA51C50C}"/>
              </a:ext>
            </a:extLst>
          </p:cNvPr>
          <p:cNvGrpSpPr/>
          <p:nvPr/>
        </p:nvGrpSpPr>
        <p:grpSpPr>
          <a:xfrm>
            <a:off x="602778" y="3713851"/>
            <a:ext cx="1890011" cy="1903315"/>
            <a:chOff x="602778" y="3713851"/>
            <a:chExt cx="1890011" cy="1903315"/>
          </a:xfrm>
        </p:grpSpPr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E544FBF6-8F2F-0340-8D64-50516B672D4D}"/>
                </a:ext>
              </a:extLst>
            </p:cNvPr>
            <p:cNvSpPr/>
            <p:nvPr/>
          </p:nvSpPr>
          <p:spPr>
            <a:xfrm>
              <a:off x="878114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4704FE23-2182-5C44-8C1E-D115D33DA397}"/>
                </a:ext>
              </a:extLst>
            </p:cNvPr>
            <p:cNvSpPr/>
            <p:nvPr/>
          </p:nvSpPr>
          <p:spPr>
            <a:xfrm>
              <a:off x="1304810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355557E3-9DF3-1047-9C8D-308008A54CE1}"/>
                </a:ext>
              </a:extLst>
            </p:cNvPr>
            <p:cNvSpPr/>
            <p:nvPr/>
          </p:nvSpPr>
          <p:spPr>
            <a:xfrm>
              <a:off x="1731506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0D637EC-3D8A-054C-AC68-E608B15516B5}"/>
                </a:ext>
              </a:extLst>
            </p:cNvPr>
            <p:cNvSpPr/>
            <p:nvPr/>
          </p:nvSpPr>
          <p:spPr>
            <a:xfrm>
              <a:off x="2164487" y="399390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961DFF9-87CD-7444-8646-57A693341A84}"/>
                </a:ext>
              </a:extLst>
            </p:cNvPr>
            <p:cNvSpPr/>
            <p:nvPr/>
          </p:nvSpPr>
          <p:spPr>
            <a:xfrm>
              <a:off x="878114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D4E2B4A2-23A5-D141-9F30-8F695E302A04}"/>
                </a:ext>
              </a:extLst>
            </p:cNvPr>
            <p:cNvSpPr/>
            <p:nvPr/>
          </p:nvSpPr>
          <p:spPr>
            <a:xfrm>
              <a:off x="1304810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3E60D4B5-B18A-E94A-89B6-0643FAF44108}"/>
                </a:ext>
              </a:extLst>
            </p:cNvPr>
            <p:cNvSpPr/>
            <p:nvPr/>
          </p:nvSpPr>
          <p:spPr>
            <a:xfrm>
              <a:off x="1731506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3740926D-012E-174A-B4AB-86EE4B564B6F}"/>
                </a:ext>
              </a:extLst>
            </p:cNvPr>
            <p:cNvSpPr/>
            <p:nvPr/>
          </p:nvSpPr>
          <p:spPr>
            <a:xfrm>
              <a:off x="2164487" y="436323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632CF96D-065E-394D-92C0-8734A6B153E5}"/>
                </a:ext>
              </a:extLst>
            </p:cNvPr>
            <p:cNvSpPr/>
            <p:nvPr/>
          </p:nvSpPr>
          <p:spPr>
            <a:xfrm>
              <a:off x="879305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DF730BDD-A6A8-9841-8174-E5452F2EBA3C}"/>
                </a:ext>
              </a:extLst>
            </p:cNvPr>
            <p:cNvSpPr/>
            <p:nvPr/>
          </p:nvSpPr>
          <p:spPr>
            <a:xfrm>
              <a:off x="1306001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B420E2BF-7724-FC4C-A89F-6ED6525CBF4A}"/>
                </a:ext>
              </a:extLst>
            </p:cNvPr>
            <p:cNvSpPr/>
            <p:nvPr/>
          </p:nvSpPr>
          <p:spPr>
            <a:xfrm>
              <a:off x="1732697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C3D46488-0E76-7C4A-9F70-13AD8F936B8C}"/>
                </a:ext>
              </a:extLst>
            </p:cNvPr>
            <p:cNvSpPr/>
            <p:nvPr/>
          </p:nvSpPr>
          <p:spPr>
            <a:xfrm>
              <a:off x="2165678" y="472728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0004043D-97DC-244F-9510-E30FDB10ECE9}"/>
                </a:ext>
              </a:extLst>
            </p:cNvPr>
            <p:cNvSpPr/>
            <p:nvPr/>
          </p:nvSpPr>
          <p:spPr>
            <a:xfrm>
              <a:off x="879305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ECC530F-1105-A740-8323-C87FCB635860}"/>
                </a:ext>
              </a:extLst>
            </p:cNvPr>
            <p:cNvSpPr/>
            <p:nvPr/>
          </p:nvSpPr>
          <p:spPr>
            <a:xfrm>
              <a:off x="1306001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D544DC14-FCAF-754B-96A2-52B742D5BA6B}"/>
                </a:ext>
              </a:extLst>
            </p:cNvPr>
            <p:cNvSpPr/>
            <p:nvPr/>
          </p:nvSpPr>
          <p:spPr>
            <a:xfrm>
              <a:off x="1732697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B5092B2-8637-DC4D-8402-CB4B9E7FB443}"/>
                </a:ext>
              </a:extLst>
            </p:cNvPr>
            <p:cNvSpPr/>
            <p:nvPr/>
          </p:nvSpPr>
          <p:spPr>
            <a:xfrm>
              <a:off x="2165678" y="50966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B7FF3F4B-CFF5-144F-937E-8F6CE8FA3DB8}"/>
                </a:ext>
              </a:extLst>
            </p:cNvPr>
            <p:cNvSpPr/>
            <p:nvPr/>
          </p:nvSpPr>
          <p:spPr>
            <a:xfrm>
              <a:off x="879305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6CBA5160-C748-DB4D-9494-CA6128F645B2}"/>
                </a:ext>
              </a:extLst>
            </p:cNvPr>
            <p:cNvSpPr/>
            <p:nvPr/>
          </p:nvSpPr>
          <p:spPr>
            <a:xfrm>
              <a:off x="1306001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1D9279A-BCC0-3B4B-BE8B-80E125202EB6}"/>
                </a:ext>
              </a:extLst>
            </p:cNvPr>
            <p:cNvSpPr/>
            <p:nvPr/>
          </p:nvSpPr>
          <p:spPr>
            <a:xfrm>
              <a:off x="1732697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342528D9-A65B-7F4B-8E68-45184208AA36}"/>
                </a:ext>
              </a:extLst>
            </p:cNvPr>
            <p:cNvSpPr/>
            <p:nvPr/>
          </p:nvSpPr>
          <p:spPr>
            <a:xfrm>
              <a:off x="2165678" y="54659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362F37EA-2871-8D4E-ADAB-04C6F2CCE557}"/>
                </a:ext>
              </a:extLst>
            </p:cNvPr>
            <p:cNvSpPr txBox="1"/>
            <p:nvPr/>
          </p:nvSpPr>
          <p:spPr>
            <a:xfrm>
              <a:off x="756522" y="375498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DD10974A-DAB8-A54F-B9BF-A68EA28B74F2}"/>
                </a:ext>
              </a:extLst>
            </p:cNvPr>
            <p:cNvSpPr txBox="1"/>
            <p:nvPr/>
          </p:nvSpPr>
          <p:spPr>
            <a:xfrm>
              <a:off x="1186484" y="375279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B4F846D2-9017-964A-9FAF-E2120AB60954}"/>
                </a:ext>
              </a:extLst>
            </p:cNvPr>
            <p:cNvSpPr txBox="1"/>
            <p:nvPr/>
          </p:nvSpPr>
          <p:spPr>
            <a:xfrm>
              <a:off x="1613651" y="37471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CDBD4A52-9656-0D41-8BBC-BE4253352519}"/>
                </a:ext>
              </a:extLst>
            </p:cNvPr>
            <p:cNvSpPr txBox="1"/>
            <p:nvPr/>
          </p:nvSpPr>
          <p:spPr>
            <a:xfrm>
              <a:off x="2049024" y="37503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1" name="TextBox 910">
              <a:extLst>
                <a:ext uri="{FF2B5EF4-FFF2-40B4-BE49-F238E27FC236}">
                  <a16:creationId xmlns:a16="http://schemas.microsoft.com/office/drawing/2014/main" id="{CADBD056-5C8E-4543-8958-925A572902FC}"/>
                </a:ext>
              </a:extLst>
            </p:cNvPr>
            <p:cNvSpPr txBox="1"/>
            <p:nvPr/>
          </p:nvSpPr>
          <p:spPr>
            <a:xfrm>
              <a:off x="764853" y="411999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2" name="TextBox 911">
              <a:extLst>
                <a:ext uri="{FF2B5EF4-FFF2-40B4-BE49-F238E27FC236}">
                  <a16:creationId xmlns:a16="http://schemas.microsoft.com/office/drawing/2014/main" id="{CEB6AAC1-EBA7-264A-B64C-F9DD1529E5C6}"/>
                </a:ext>
              </a:extLst>
            </p:cNvPr>
            <p:cNvSpPr txBox="1"/>
            <p:nvPr/>
          </p:nvSpPr>
          <p:spPr>
            <a:xfrm>
              <a:off x="1194815" y="411780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3" name="TextBox 912">
              <a:extLst>
                <a:ext uri="{FF2B5EF4-FFF2-40B4-BE49-F238E27FC236}">
                  <a16:creationId xmlns:a16="http://schemas.microsoft.com/office/drawing/2014/main" id="{8CAAB0D1-9795-174C-A681-11DE2BC36BDD}"/>
                </a:ext>
              </a:extLst>
            </p:cNvPr>
            <p:cNvSpPr txBox="1"/>
            <p:nvPr/>
          </p:nvSpPr>
          <p:spPr>
            <a:xfrm>
              <a:off x="1621982" y="412835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14" name="TextBox 913">
              <a:extLst>
                <a:ext uri="{FF2B5EF4-FFF2-40B4-BE49-F238E27FC236}">
                  <a16:creationId xmlns:a16="http://schemas.microsoft.com/office/drawing/2014/main" id="{813174FD-3011-894F-B6CE-C689768E0C84}"/>
                </a:ext>
              </a:extLst>
            </p:cNvPr>
            <p:cNvSpPr txBox="1"/>
            <p:nvPr/>
          </p:nvSpPr>
          <p:spPr>
            <a:xfrm>
              <a:off x="2051944" y="411533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612E2F9E-39D7-C244-A1FE-D37BE6E94425}"/>
                </a:ext>
              </a:extLst>
            </p:cNvPr>
            <p:cNvSpPr txBox="1"/>
            <p:nvPr/>
          </p:nvSpPr>
          <p:spPr>
            <a:xfrm>
              <a:off x="756522" y="44746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60B37FE8-6328-B44D-969F-63824955BBFE}"/>
                </a:ext>
              </a:extLst>
            </p:cNvPr>
            <p:cNvSpPr txBox="1"/>
            <p:nvPr/>
          </p:nvSpPr>
          <p:spPr>
            <a:xfrm>
              <a:off x="1186484" y="447245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B957B512-C3FF-4744-99B8-086C283575D5}"/>
                </a:ext>
              </a:extLst>
            </p:cNvPr>
            <p:cNvSpPr txBox="1"/>
            <p:nvPr/>
          </p:nvSpPr>
          <p:spPr>
            <a:xfrm>
              <a:off x="1613651" y="446677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DD2FC06D-08AB-4146-A1A9-2D154DBDE3AB}"/>
                </a:ext>
              </a:extLst>
            </p:cNvPr>
            <p:cNvSpPr txBox="1"/>
            <p:nvPr/>
          </p:nvSpPr>
          <p:spPr>
            <a:xfrm>
              <a:off x="2049024" y="446999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7" name="TextBox 926">
              <a:extLst>
                <a:ext uri="{FF2B5EF4-FFF2-40B4-BE49-F238E27FC236}">
                  <a16:creationId xmlns:a16="http://schemas.microsoft.com/office/drawing/2014/main" id="{F0044E36-A418-474F-9B8D-3E86B5D45A2C}"/>
                </a:ext>
              </a:extLst>
            </p:cNvPr>
            <p:cNvSpPr txBox="1"/>
            <p:nvPr/>
          </p:nvSpPr>
          <p:spPr>
            <a:xfrm>
              <a:off x="764853" y="48396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F621FBA2-51C5-274F-8BE6-DB16235EA77C}"/>
                </a:ext>
              </a:extLst>
            </p:cNvPr>
            <p:cNvSpPr txBox="1"/>
            <p:nvPr/>
          </p:nvSpPr>
          <p:spPr>
            <a:xfrm>
              <a:off x="1194815" y="483747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DD7364F3-55DF-E640-B7ED-DB9ACEEC9DB3}"/>
                </a:ext>
              </a:extLst>
            </p:cNvPr>
            <p:cNvSpPr txBox="1"/>
            <p:nvPr/>
          </p:nvSpPr>
          <p:spPr>
            <a:xfrm>
              <a:off x="1621982" y="48480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FCC197BF-A182-B849-86DC-ECFAEB3A9EE5}"/>
                </a:ext>
              </a:extLst>
            </p:cNvPr>
            <p:cNvSpPr txBox="1"/>
            <p:nvPr/>
          </p:nvSpPr>
          <p:spPr>
            <a:xfrm>
              <a:off x="2051944" y="483500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44CC2BEE-D343-6C4D-988C-79EEBAADCE07}"/>
                </a:ext>
              </a:extLst>
            </p:cNvPr>
            <p:cNvSpPr txBox="1"/>
            <p:nvPr/>
          </p:nvSpPr>
          <p:spPr>
            <a:xfrm>
              <a:off x="765307" y="520969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2" name="TextBox 931">
              <a:extLst>
                <a:ext uri="{FF2B5EF4-FFF2-40B4-BE49-F238E27FC236}">
                  <a16:creationId xmlns:a16="http://schemas.microsoft.com/office/drawing/2014/main" id="{B4E2E280-B298-1341-A078-2B94BC4215AE}"/>
                </a:ext>
              </a:extLst>
            </p:cNvPr>
            <p:cNvSpPr txBox="1"/>
            <p:nvPr/>
          </p:nvSpPr>
          <p:spPr>
            <a:xfrm>
              <a:off x="1195269" y="52075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3" name="TextBox 932">
              <a:extLst>
                <a:ext uri="{FF2B5EF4-FFF2-40B4-BE49-F238E27FC236}">
                  <a16:creationId xmlns:a16="http://schemas.microsoft.com/office/drawing/2014/main" id="{F7D07C64-8C85-114D-90D8-65817665D5AC}"/>
                </a:ext>
              </a:extLst>
            </p:cNvPr>
            <p:cNvSpPr txBox="1"/>
            <p:nvPr/>
          </p:nvSpPr>
          <p:spPr>
            <a:xfrm>
              <a:off x="1622436" y="520181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64543A66-0850-9E43-8A41-31319B0F9BA4}"/>
                </a:ext>
              </a:extLst>
            </p:cNvPr>
            <p:cNvSpPr txBox="1"/>
            <p:nvPr/>
          </p:nvSpPr>
          <p:spPr>
            <a:xfrm>
              <a:off x="2057809" y="52050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5CEF875-B808-7F43-947F-D4B38EDFBF99}"/>
                </a:ext>
              </a:extLst>
            </p:cNvPr>
            <p:cNvSpPr/>
            <p:nvPr/>
          </p:nvSpPr>
          <p:spPr>
            <a:xfrm>
              <a:off x="602778" y="3713851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DA1A6-DC1E-CD4C-A1A6-C5F8B89D51BD}"/>
              </a:ext>
            </a:extLst>
          </p:cNvPr>
          <p:cNvGrpSpPr/>
          <p:nvPr/>
        </p:nvGrpSpPr>
        <p:grpSpPr>
          <a:xfrm>
            <a:off x="2563620" y="1391146"/>
            <a:ext cx="1890011" cy="1903315"/>
            <a:chOff x="2563620" y="1391146"/>
            <a:chExt cx="1890011" cy="1903315"/>
          </a:xfrm>
        </p:grpSpPr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4B7C0641-2F06-8845-B802-D62F2C707139}"/>
                </a:ext>
              </a:extLst>
            </p:cNvPr>
            <p:cNvSpPr/>
            <p:nvPr/>
          </p:nvSpPr>
          <p:spPr>
            <a:xfrm>
              <a:off x="2824793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4DC125D7-DEF6-364D-A80D-BA8F6B158924}"/>
                </a:ext>
              </a:extLst>
            </p:cNvPr>
            <p:cNvSpPr/>
            <p:nvPr/>
          </p:nvSpPr>
          <p:spPr>
            <a:xfrm>
              <a:off x="3258971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B0C986C4-FD13-A741-B4C1-FD2B8491573D}"/>
                </a:ext>
              </a:extLst>
            </p:cNvPr>
            <p:cNvSpPr/>
            <p:nvPr/>
          </p:nvSpPr>
          <p:spPr>
            <a:xfrm>
              <a:off x="3693149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CDC4BA86-BF2B-6249-BA7D-51E4B5498A80}"/>
                </a:ext>
              </a:extLst>
            </p:cNvPr>
            <p:cNvSpPr/>
            <p:nvPr/>
          </p:nvSpPr>
          <p:spPr>
            <a:xfrm>
              <a:off x="4133612" y="16687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9" name="Oval 1198">
              <a:extLst>
                <a:ext uri="{FF2B5EF4-FFF2-40B4-BE49-F238E27FC236}">
                  <a16:creationId xmlns:a16="http://schemas.microsoft.com/office/drawing/2014/main" id="{49CFDBD5-5B36-4C4F-BCBB-B13707D9BE4C}"/>
                </a:ext>
              </a:extLst>
            </p:cNvPr>
            <p:cNvSpPr/>
            <p:nvPr/>
          </p:nvSpPr>
          <p:spPr>
            <a:xfrm>
              <a:off x="2824793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0" name="Oval 1199">
              <a:extLst>
                <a:ext uri="{FF2B5EF4-FFF2-40B4-BE49-F238E27FC236}">
                  <a16:creationId xmlns:a16="http://schemas.microsoft.com/office/drawing/2014/main" id="{0F151B2D-F11D-5041-BEC9-245881C6C66F}"/>
                </a:ext>
              </a:extLst>
            </p:cNvPr>
            <p:cNvSpPr/>
            <p:nvPr/>
          </p:nvSpPr>
          <p:spPr>
            <a:xfrm>
              <a:off x="3258971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F232B070-035B-A548-86FB-E4A3FAB8D964}"/>
                </a:ext>
              </a:extLst>
            </p:cNvPr>
            <p:cNvSpPr/>
            <p:nvPr/>
          </p:nvSpPr>
          <p:spPr>
            <a:xfrm>
              <a:off x="3693149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36D0EF38-E805-834A-BA29-6976063E69F1}"/>
                </a:ext>
              </a:extLst>
            </p:cNvPr>
            <p:cNvSpPr/>
            <p:nvPr/>
          </p:nvSpPr>
          <p:spPr>
            <a:xfrm>
              <a:off x="4133612" y="20380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1" name="Oval 1210">
              <a:extLst>
                <a:ext uri="{FF2B5EF4-FFF2-40B4-BE49-F238E27FC236}">
                  <a16:creationId xmlns:a16="http://schemas.microsoft.com/office/drawing/2014/main" id="{2BBFC356-840F-9146-802A-30EA3E477D7B}"/>
                </a:ext>
              </a:extLst>
            </p:cNvPr>
            <p:cNvSpPr/>
            <p:nvPr/>
          </p:nvSpPr>
          <p:spPr>
            <a:xfrm>
              <a:off x="2834824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09BE9FED-670B-C146-9144-5F190CC7A08B}"/>
                </a:ext>
              </a:extLst>
            </p:cNvPr>
            <p:cNvSpPr/>
            <p:nvPr/>
          </p:nvSpPr>
          <p:spPr>
            <a:xfrm>
              <a:off x="3269002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4D4F90FF-6175-6E49-B911-AF96ED5D8F7A}"/>
                </a:ext>
              </a:extLst>
            </p:cNvPr>
            <p:cNvSpPr/>
            <p:nvPr/>
          </p:nvSpPr>
          <p:spPr>
            <a:xfrm>
              <a:off x="3703180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AA863958-5C70-3746-9F61-14F3FB182785}"/>
                </a:ext>
              </a:extLst>
            </p:cNvPr>
            <p:cNvSpPr/>
            <p:nvPr/>
          </p:nvSpPr>
          <p:spPr>
            <a:xfrm>
              <a:off x="4143643" y="242366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5" name="Oval 1214">
              <a:extLst>
                <a:ext uri="{FF2B5EF4-FFF2-40B4-BE49-F238E27FC236}">
                  <a16:creationId xmlns:a16="http://schemas.microsoft.com/office/drawing/2014/main" id="{F28ED092-4A10-A34E-9E8A-AFE7CDF1C36D}"/>
                </a:ext>
              </a:extLst>
            </p:cNvPr>
            <p:cNvSpPr/>
            <p:nvPr/>
          </p:nvSpPr>
          <p:spPr>
            <a:xfrm>
              <a:off x="2834824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6" name="Oval 1215">
              <a:extLst>
                <a:ext uri="{FF2B5EF4-FFF2-40B4-BE49-F238E27FC236}">
                  <a16:creationId xmlns:a16="http://schemas.microsoft.com/office/drawing/2014/main" id="{D2641227-95D8-4446-8056-6E20536920AC}"/>
                </a:ext>
              </a:extLst>
            </p:cNvPr>
            <p:cNvSpPr/>
            <p:nvPr/>
          </p:nvSpPr>
          <p:spPr>
            <a:xfrm>
              <a:off x="3269002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7" name="Oval 1216">
              <a:extLst>
                <a:ext uri="{FF2B5EF4-FFF2-40B4-BE49-F238E27FC236}">
                  <a16:creationId xmlns:a16="http://schemas.microsoft.com/office/drawing/2014/main" id="{02315B65-507F-3944-9731-B7C276A0EFAC}"/>
                </a:ext>
              </a:extLst>
            </p:cNvPr>
            <p:cNvSpPr/>
            <p:nvPr/>
          </p:nvSpPr>
          <p:spPr>
            <a:xfrm>
              <a:off x="3703180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8" name="Oval 1217">
              <a:extLst>
                <a:ext uri="{FF2B5EF4-FFF2-40B4-BE49-F238E27FC236}">
                  <a16:creationId xmlns:a16="http://schemas.microsoft.com/office/drawing/2014/main" id="{CA0FB912-9FF8-BF4D-BAB9-AFFD6E74562A}"/>
                </a:ext>
              </a:extLst>
            </p:cNvPr>
            <p:cNvSpPr/>
            <p:nvPr/>
          </p:nvSpPr>
          <p:spPr>
            <a:xfrm>
              <a:off x="4143643" y="279299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AACF87B2-C66D-9A45-A9F4-DE34B9C9195D}"/>
                </a:ext>
              </a:extLst>
            </p:cNvPr>
            <p:cNvSpPr/>
            <p:nvPr/>
          </p:nvSpPr>
          <p:spPr>
            <a:xfrm>
              <a:off x="2834824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0" name="Oval 1219">
              <a:extLst>
                <a:ext uri="{FF2B5EF4-FFF2-40B4-BE49-F238E27FC236}">
                  <a16:creationId xmlns:a16="http://schemas.microsoft.com/office/drawing/2014/main" id="{77B442F5-0E8D-9B41-A92D-320C27514659}"/>
                </a:ext>
              </a:extLst>
            </p:cNvPr>
            <p:cNvSpPr/>
            <p:nvPr/>
          </p:nvSpPr>
          <p:spPr>
            <a:xfrm>
              <a:off x="3269002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1" name="Oval 1220">
              <a:extLst>
                <a:ext uri="{FF2B5EF4-FFF2-40B4-BE49-F238E27FC236}">
                  <a16:creationId xmlns:a16="http://schemas.microsoft.com/office/drawing/2014/main" id="{AFB3164E-CE53-9F4D-9B24-2997AAFF14BB}"/>
                </a:ext>
              </a:extLst>
            </p:cNvPr>
            <p:cNvSpPr/>
            <p:nvPr/>
          </p:nvSpPr>
          <p:spPr>
            <a:xfrm>
              <a:off x="3703180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A168DCC-C034-7146-AD31-B604A47DB854}"/>
                </a:ext>
              </a:extLst>
            </p:cNvPr>
            <p:cNvSpPr/>
            <p:nvPr/>
          </p:nvSpPr>
          <p:spPr>
            <a:xfrm>
              <a:off x="4143643" y="31623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7" name="TextBox 1226">
              <a:extLst>
                <a:ext uri="{FF2B5EF4-FFF2-40B4-BE49-F238E27FC236}">
                  <a16:creationId xmlns:a16="http://schemas.microsoft.com/office/drawing/2014/main" id="{8E7644CE-C165-6B40-92DF-BA936ADF58A4}"/>
                </a:ext>
              </a:extLst>
            </p:cNvPr>
            <p:cNvSpPr txBox="1"/>
            <p:nvPr/>
          </p:nvSpPr>
          <p:spPr>
            <a:xfrm>
              <a:off x="2703201" y="14298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E58CB546-3386-D444-9C4B-CCAB84E29547}"/>
                </a:ext>
              </a:extLst>
            </p:cNvPr>
            <p:cNvSpPr txBox="1"/>
            <p:nvPr/>
          </p:nvSpPr>
          <p:spPr>
            <a:xfrm>
              <a:off x="3140645" y="142762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29" name="TextBox 1228">
              <a:extLst>
                <a:ext uri="{FF2B5EF4-FFF2-40B4-BE49-F238E27FC236}">
                  <a16:creationId xmlns:a16="http://schemas.microsoft.com/office/drawing/2014/main" id="{F651BAE4-214C-6E4B-8F42-031106C61871}"/>
                </a:ext>
              </a:extLst>
            </p:cNvPr>
            <p:cNvSpPr txBox="1"/>
            <p:nvPr/>
          </p:nvSpPr>
          <p:spPr>
            <a:xfrm>
              <a:off x="3575294" y="14219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31FE1688-EF5B-564C-A3FF-6EBAE7A3EE82}"/>
                </a:ext>
              </a:extLst>
            </p:cNvPr>
            <p:cNvSpPr txBox="1"/>
            <p:nvPr/>
          </p:nvSpPr>
          <p:spPr>
            <a:xfrm>
              <a:off x="4018149" y="14251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FDCC8D71-2D42-944B-97D7-89391EF33E8A}"/>
                </a:ext>
              </a:extLst>
            </p:cNvPr>
            <p:cNvSpPr txBox="1"/>
            <p:nvPr/>
          </p:nvSpPr>
          <p:spPr>
            <a:xfrm>
              <a:off x="2711532" y="179482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8C6E715F-C59A-F146-B1FF-F96672F65B5B}"/>
                </a:ext>
              </a:extLst>
            </p:cNvPr>
            <p:cNvSpPr txBox="1"/>
            <p:nvPr/>
          </p:nvSpPr>
          <p:spPr>
            <a:xfrm>
              <a:off x="3148976" y="17926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669D2EDB-B096-E740-A809-A24C4DD5AC00}"/>
                </a:ext>
              </a:extLst>
            </p:cNvPr>
            <p:cNvSpPr txBox="1"/>
            <p:nvPr/>
          </p:nvSpPr>
          <p:spPr>
            <a:xfrm>
              <a:off x="3583625" y="17913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0FDFD39A-5D3A-0249-9FF2-299B7927C721}"/>
                </a:ext>
              </a:extLst>
            </p:cNvPr>
            <p:cNvSpPr txBox="1"/>
            <p:nvPr/>
          </p:nvSpPr>
          <p:spPr>
            <a:xfrm>
              <a:off x="4021069" y="17901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5BDB9116-AEF8-0E4E-B868-FB5B026AA12D}"/>
                </a:ext>
              </a:extLst>
            </p:cNvPr>
            <p:cNvSpPr txBox="1"/>
            <p:nvPr/>
          </p:nvSpPr>
          <p:spPr>
            <a:xfrm>
              <a:off x="2712041" y="217103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4" name="TextBox 1243">
              <a:extLst>
                <a:ext uri="{FF2B5EF4-FFF2-40B4-BE49-F238E27FC236}">
                  <a16:creationId xmlns:a16="http://schemas.microsoft.com/office/drawing/2014/main" id="{BE31F351-EB2D-7043-B36C-87E634D7A81D}"/>
                </a:ext>
              </a:extLst>
            </p:cNvPr>
            <p:cNvSpPr txBox="1"/>
            <p:nvPr/>
          </p:nvSpPr>
          <p:spPr>
            <a:xfrm>
              <a:off x="3149485" y="216884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79285D0D-AEE4-E045-BBDC-45A8112C527E}"/>
                </a:ext>
              </a:extLst>
            </p:cNvPr>
            <p:cNvSpPr txBox="1"/>
            <p:nvPr/>
          </p:nvSpPr>
          <p:spPr>
            <a:xfrm>
              <a:off x="3584134" y="216315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BCBCB667-47EA-0E45-B768-E440B8526FF9}"/>
                </a:ext>
              </a:extLst>
            </p:cNvPr>
            <p:cNvSpPr txBox="1"/>
            <p:nvPr/>
          </p:nvSpPr>
          <p:spPr>
            <a:xfrm>
              <a:off x="4026989" y="216637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EA11D2B8-E3CC-F44F-9AE8-A67718C06B2A}"/>
                </a:ext>
              </a:extLst>
            </p:cNvPr>
            <p:cNvSpPr txBox="1"/>
            <p:nvPr/>
          </p:nvSpPr>
          <p:spPr>
            <a:xfrm>
              <a:off x="2720372" y="253605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0B45CA1E-461D-C941-AF17-647962C4E7F8}"/>
                </a:ext>
              </a:extLst>
            </p:cNvPr>
            <p:cNvSpPr txBox="1"/>
            <p:nvPr/>
          </p:nvSpPr>
          <p:spPr>
            <a:xfrm>
              <a:off x="3157816" y="253386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587F11F4-8268-2948-9F97-1EF8F566CFA4}"/>
                </a:ext>
              </a:extLst>
            </p:cNvPr>
            <p:cNvSpPr txBox="1"/>
            <p:nvPr/>
          </p:nvSpPr>
          <p:spPr>
            <a:xfrm>
              <a:off x="3592465" y="25444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FAFD3178-4EBE-8E4C-B97A-1D223BD3F01D}"/>
                </a:ext>
              </a:extLst>
            </p:cNvPr>
            <p:cNvSpPr txBox="1"/>
            <p:nvPr/>
          </p:nvSpPr>
          <p:spPr>
            <a:xfrm>
              <a:off x="4029909" y="253139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1" name="TextBox 1250">
              <a:extLst>
                <a:ext uri="{FF2B5EF4-FFF2-40B4-BE49-F238E27FC236}">
                  <a16:creationId xmlns:a16="http://schemas.microsoft.com/office/drawing/2014/main" id="{48EE3695-D743-E744-B936-D5FDCCE436CB}"/>
                </a:ext>
              </a:extLst>
            </p:cNvPr>
            <p:cNvSpPr txBox="1"/>
            <p:nvPr/>
          </p:nvSpPr>
          <p:spPr>
            <a:xfrm>
              <a:off x="2720826" y="290608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2" name="TextBox 1251">
              <a:extLst>
                <a:ext uri="{FF2B5EF4-FFF2-40B4-BE49-F238E27FC236}">
                  <a16:creationId xmlns:a16="http://schemas.microsoft.com/office/drawing/2014/main" id="{C2D1B084-B0AE-8343-9B69-9074CE324188}"/>
                </a:ext>
              </a:extLst>
            </p:cNvPr>
            <p:cNvSpPr txBox="1"/>
            <p:nvPr/>
          </p:nvSpPr>
          <p:spPr>
            <a:xfrm>
              <a:off x="3158270" y="290389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3" name="TextBox 1252">
              <a:extLst>
                <a:ext uri="{FF2B5EF4-FFF2-40B4-BE49-F238E27FC236}">
                  <a16:creationId xmlns:a16="http://schemas.microsoft.com/office/drawing/2014/main" id="{7F8CDFB8-EBC3-544D-A145-09C6A62C9914}"/>
                </a:ext>
              </a:extLst>
            </p:cNvPr>
            <p:cNvSpPr txBox="1"/>
            <p:nvPr/>
          </p:nvSpPr>
          <p:spPr>
            <a:xfrm>
              <a:off x="3592919" y="289820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54" name="TextBox 1253">
              <a:extLst>
                <a:ext uri="{FF2B5EF4-FFF2-40B4-BE49-F238E27FC236}">
                  <a16:creationId xmlns:a16="http://schemas.microsoft.com/office/drawing/2014/main" id="{F978EF1F-471F-1D4A-8654-15CFCC4BA632}"/>
                </a:ext>
              </a:extLst>
            </p:cNvPr>
            <p:cNvSpPr txBox="1"/>
            <p:nvPr/>
          </p:nvSpPr>
          <p:spPr>
            <a:xfrm>
              <a:off x="4035774" y="29014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F7DCD20-56C3-5944-92CF-11532C1EB1F6}"/>
                </a:ext>
              </a:extLst>
            </p:cNvPr>
            <p:cNvSpPr/>
            <p:nvPr/>
          </p:nvSpPr>
          <p:spPr>
            <a:xfrm>
              <a:off x="2563620" y="1391146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28DB124-57F2-9440-8F8C-D814B4315F95}"/>
              </a:ext>
            </a:extLst>
          </p:cNvPr>
          <p:cNvGrpSpPr/>
          <p:nvPr/>
        </p:nvGrpSpPr>
        <p:grpSpPr>
          <a:xfrm>
            <a:off x="605387" y="1393728"/>
            <a:ext cx="1890011" cy="1903315"/>
            <a:chOff x="605387" y="1393728"/>
            <a:chExt cx="1890011" cy="190331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F70E71-23F8-104E-88D1-15316E08B715}"/>
                </a:ext>
              </a:extLst>
            </p:cNvPr>
            <p:cNvSpPr/>
            <p:nvPr/>
          </p:nvSpPr>
          <p:spPr>
            <a:xfrm>
              <a:off x="861109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4B2CD9-669B-514B-B7AD-4D45F798DD38}"/>
                </a:ext>
              </a:extLst>
            </p:cNvPr>
            <p:cNvSpPr/>
            <p:nvPr/>
          </p:nvSpPr>
          <p:spPr>
            <a:xfrm>
              <a:off x="1295287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9652CE-3E65-CA49-B728-EA04C471B48F}"/>
                </a:ext>
              </a:extLst>
            </p:cNvPr>
            <p:cNvSpPr/>
            <p:nvPr/>
          </p:nvSpPr>
          <p:spPr>
            <a:xfrm>
              <a:off x="1729465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1A1679-D2DD-2E45-BA9C-67E235030F30}"/>
                </a:ext>
              </a:extLst>
            </p:cNvPr>
            <p:cNvSpPr/>
            <p:nvPr/>
          </p:nvSpPr>
          <p:spPr>
            <a:xfrm>
              <a:off x="2169928" y="166949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1A63FC-DC56-1247-8AD0-1410E45A6CF9}"/>
                </a:ext>
              </a:extLst>
            </p:cNvPr>
            <p:cNvSpPr/>
            <p:nvPr/>
          </p:nvSpPr>
          <p:spPr>
            <a:xfrm>
              <a:off x="861109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0BD931-2743-204B-8D58-AE2377EE28D8}"/>
                </a:ext>
              </a:extLst>
            </p:cNvPr>
            <p:cNvSpPr/>
            <p:nvPr/>
          </p:nvSpPr>
          <p:spPr>
            <a:xfrm>
              <a:off x="1295287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307DF5-90DC-E940-AB6D-BBC74829E37E}"/>
                </a:ext>
              </a:extLst>
            </p:cNvPr>
            <p:cNvSpPr/>
            <p:nvPr/>
          </p:nvSpPr>
          <p:spPr>
            <a:xfrm>
              <a:off x="1729465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AA5EDE-4DF6-B743-8830-4B094350BE81}"/>
                </a:ext>
              </a:extLst>
            </p:cNvPr>
            <p:cNvSpPr/>
            <p:nvPr/>
          </p:nvSpPr>
          <p:spPr>
            <a:xfrm>
              <a:off x="2169928" y="203882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576D98-CDCC-7F45-86D3-1096197429E2}"/>
                </a:ext>
              </a:extLst>
            </p:cNvPr>
            <p:cNvSpPr/>
            <p:nvPr/>
          </p:nvSpPr>
          <p:spPr>
            <a:xfrm>
              <a:off x="871140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95DF873-4762-7D4F-A4B0-0CDD5081F491}"/>
                </a:ext>
              </a:extLst>
            </p:cNvPr>
            <p:cNvSpPr/>
            <p:nvPr/>
          </p:nvSpPr>
          <p:spPr>
            <a:xfrm>
              <a:off x="1305318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995E660-5EFF-174A-B0DA-2945140BA1B8}"/>
                </a:ext>
              </a:extLst>
            </p:cNvPr>
            <p:cNvSpPr/>
            <p:nvPr/>
          </p:nvSpPr>
          <p:spPr>
            <a:xfrm>
              <a:off x="1739496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5A22763-E87A-0545-9B13-B0BBBCB9B706}"/>
                </a:ext>
              </a:extLst>
            </p:cNvPr>
            <p:cNvSpPr/>
            <p:nvPr/>
          </p:nvSpPr>
          <p:spPr>
            <a:xfrm>
              <a:off x="2179959" y="242442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46CB91A-5E6C-274D-928A-77F31942CE89}"/>
                </a:ext>
              </a:extLst>
            </p:cNvPr>
            <p:cNvSpPr/>
            <p:nvPr/>
          </p:nvSpPr>
          <p:spPr>
            <a:xfrm>
              <a:off x="871140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D7A38A-D525-2448-B775-12CF0C99BA87}"/>
                </a:ext>
              </a:extLst>
            </p:cNvPr>
            <p:cNvSpPr/>
            <p:nvPr/>
          </p:nvSpPr>
          <p:spPr>
            <a:xfrm>
              <a:off x="1305318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37B8F-89E2-3944-9C46-71D16BE474AC}"/>
                </a:ext>
              </a:extLst>
            </p:cNvPr>
            <p:cNvSpPr/>
            <p:nvPr/>
          </p:nvSpPr>
          <p:spPr>
            <a:xfrm>
              <a:off x="1739496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D4FB64-768D-F049-8067-17A1EDC30ED9}"/>
                </a:ext>
              </a:extLst>
            </p:cNvPr>
            <p:cNvSpPr/>
            <p:nvPr/>
          </p:nvSpPr>
          <p:spPr>
            <a:xfrm>
              <a:off x="2179959" y="279375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6DD0794-0490-6C43-AC45-DA1CAB47FF91}"/>
                </a:ext>
              </a:extLst>
            </p:cNvPr>
            <p:cNvSpPr/>
            <p:nvPr/>
          </p:nvSpPr>
          <p:spPr>
            <a:xfrm>
              <a:off x="871140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6F871E4-36AE-E740-BE81-A3AF4DC8D1C1}"/>
                </a:ext>
              </a:extLst>
            </p:cNvPr>
            <p:cNvSpPr/>
            <p:nvPr/>
          </p:nvSpPr>
          <p:spPr>
            <a:xfrm>
              <a:off x="1305318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B8D33C-F3B7-654C-AB73-98A688810C67}"/>
                </a:ext>
              </a:extLst>
            </p:cNvPr>
            <p:cNvSpPr/>
            <p:nvPr/>
          </p:nvSpPr>
          <p:spPr>
            <a:xfrm>
              <a:off x="1739496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4DC539-8B6E-EC47-98D7-2171A60DF5AB}"/>
                </a:ext>
              </a:extLst>
            </p:cNvPr>
            <p:cNvSpPr/>
            <p:nvPr/>
          </p:nvSpPr>
          <p:spPr>
            <a:xfrm>
              <a:off x="2179959" y="316308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14558FD3-F806-3841-B42C-C4F7F65BC9F0}"/>
                </a:ext>
              </a:extLst>
            </p:cNvPr>
            <p:cNvSpPr txBox="1"/>
            <p:nvPr/>
          </p:nvSpPr>
          <p:spPr>
            <a:xfrm>
              <a:off x="757764" y="142876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AD4EE981-954C-7544-B3C5-B1439BA835CE}"/>
                </a:ext>
              </a:extLst>
            </p:cNvPr>
            <p:cNvSpPr txBox="1"/>
            <p:nvPr/>
          </p:nvSpPr>
          <p:spPr>
            <a:xfrm>
              <a:off x="1195208" y="142656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4CA45200-9590-954B-8B1D-7E4ED5C9A92F}"/>
                </a:ext>
              </a:extLst>
            </p:cNvPr>
            <p:cNvSpPr txBox="1"/>
            <p:nvPr/>
          </p:nvSpPr>
          <p:spPr>
            <a:xfrm>
              <a:off x="1629857" y="142734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7" name="TextBox 876">
              <a:extLst>
                <a:ext uri="{FF2B5EF4-FFF2-40B4-BE49-F238E27FC236}">
                  <a16:creationId xmlns:a16="http://schemas.microsoft.com/office/drawing/2014/main" id="{ABB761F3-5C5D-8745-AD73-454E7B2240E9}"/>
                </a:ext>
              </a:extLst>
            </p:cNvPr>
            <p:cNvSpPr txBox="1"/>
            <p:nvPr/>
          </p:nvSpPr>
          <p:spPr>
            <a:xfrm>
              <a:off x="2067301" y="14251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78" name="TextBox 877">
              <a:extLst>
                <a:ext uri="{FF2B5EF4-FFF2-40B4-BE49-F238E27FC236}">
                  <a16:creationId xmlns:a16="http://schemas.microsoft.com/office/drawing/2014/main" id="{C29D55F7-48F5-D643-9CFC-2F0BBC1331EF}"/>
                </a:ext>
              </a:extLst>
            </p:cNvPr>
            <p:cNvSpPr txBox="1"/>
            <p:nvPr/>
          </p:nvSpPr>
          <p:spPr>
            <a:xfrm>
              <a:off x="753224" y="180608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2119BA67-C7F6-BC4D-83C3-40937ECC95C8}"/>
                </a:ext>
              </a:extLst>
            </p:cNvPr>
            <p:cNvSpPr txBox="1"/>
            <p:nvPr/>
          </p:nvSpPr>
          <p:spPr>
            <a:xfrm>
              <a:off x="1190668" y="180389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E8542AD5-5DBB-9D4C-A993-FE997DE18EEE}"/>
                </a:ext>
              </a:extLst>
            </p:cNvPr>
            <p:cNvSpPr txBox="1"/>
            <p:nvPr/>
          </p:nvSpPr>
          <p:spPr>
            <a:xfrm>
              <a:off x="1625317" y="180232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D9FA3B33-2256-6247-BD63-5808E2C3610B}"/>
                </a:ext>
              </a:extLst>
            </p:cNvPr>
            <p:cNvSpPr txBox="1"/>
            <p:nvPr/>
          </p:nvSpPr>
          <p:spPr>
            <a:xfrm>
              <a:off x="2062761" y="180012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2CD2E617-2708-394A-89A8-12C4C2BBB1D1}"/>
                </a:ext>
              </a:extLst>
            </p:cNvPr>
            <p:cNvSpPr txBox="1"/>
            <p:nvPr/>
          </p:nvSpPr>
          <p:spPr>
            <a:xfrm>
              <a:off x="764853" y="255416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1" name="TextBox 890">
              <a:extLst>
                <a:ext uri="{FF2B5EF4-FFF2-40B4-BE49-F238E27FC236}">
                  <a16:creationId xmlns:a16="http://schemas.microsoft.com/office/drawing/2014/main" id="{564A1922-33BC-F145-8BBB-44FF8EA00B8A}"/>
                </a:ext>
              </a:extLst>
            </p:cNvPr>
            <p:cNvSpPr txBox="1"/>
            <p:nvPr/>
          </p:nvSpPr>
          <p:spPr>
            <a:xfrm>
              <a:off x="1194814" y="255254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2" name="TextBox 891">
              <a:extLst>
                <a:ext uri="{FF2B5EF4-FFF2-40B4-BE49-F238E27FC236}">
                  <a16:creationId xmlns:a16="http://schemas.microsoft.com/office/drawing/2014/main" id="{ADA6B7B7-6E60-484D-849A-C2510F1031B4}"/>
                </a:ext>
              </a:extLst>
            </p:cNvPr>
            <p:cNvSpPr txBox="1"/>
            <p:nvPr/>
          </p:nvSpPr>
          <p:spPr>
            <a:xfrm>
              <a:off x="1621133" y="253048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D4462CE8-E3C4-2040-A74C-111D864806D7}"/>
                </a:ext>
              </a:extLst>
            </p:cNvPr>
            <p:cNvSpPr txBox="1"/>
            <p:nvPr/>
          </p:nvSpPr>
          <p:spPr>
            <a:xfrm>
              <a:off x="2058577" y="252829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DCD494A-0E61-294D-8B24-302CA5982E7E}"/>
                </a:ext>
              </a:extLst>
            </p:cNvPr>
            <p:cNvSpPr txBox="1"/>
            <p:nvPr/>
          </p:nvSpPr>
          <p:spPr>
            <a:xfrm>
              <a:off x="757076" y="291126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1CCC81BD-B067-4A4F-9382-D055BE3D1F2B}"/>
                </a:ext>
              </a:extLst>
            </p:cNvPr>
            <p:cNvSpPr txBox="1"/>
            <p:nvPr/>
          </p:nvSpPr>
          <p:spPr>
            <a:xfrm>
              <a:off x="1194520" y="290907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4A89E55A-EE6F-EB46-B597-007EC6D38611}"/>
                </a:ext>
              </a:extLst>
            </p:cNvPr>
            <p:cNvSpPr txBox="1"/>
            <p:nvPr/>
          </p:nvSpPr>
          <p:spPr>
            <a:xfrm>
              <a:off x="1629169" y="290750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1C59DA2B-0EA2-7B40-8FFA-7DB3B666B095}"/>
                </a:ext>
              </a:extLst>
            </p:cNvPr>
            <p:cNvSpPr txBox="1"/>
            <p:nvPr/>
          </p:nvSpPr>
          <p:spPr>
            <a:xfrm>
              <a:off x="2066613" y="290531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3DFC0DBD-5FAE-A84F-A130-A95E3F6EA1CD}"/>
                </a:ext>
              </a:extLst>
            </p:cNvPr>
            <p:cNvSpPr txBox="1"/>
            <p:nvPr/>
          </p:nvSpPr>
          <p:spPr>
            <a:xfrm>
              <a:off x="757764" y="21855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557668F0-C211-2A4F-BB24-AFD5CBC1F99E}"/>
                </a:ext>
              </a:extLst>
            </p:cNvPr>
            <p:cNvSpPr txBox="1"/>
            <p:nvPr/>
          </p:nvSpPr>
          <p:spPr>
            <a:xfrm>
              <a:off x="1195208" y="219284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5B6F0759-6B50-FA44-B333-65069145B9B5}"/>
                </a:ext>
              </a:extLst>
            </p:cNvPr>
            <p:cNvSpPr txBox="1"/>
            <p:nvPr/>
          </p:nvSpPr>
          <p:spPr>
            <a:xfrm>
              <a:off x="1629857" y="218174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42B190DA-2564-4340-9C6E-364A4F753739}"/>
                </a:ext>
              </a:extLst>
            </p:cNvPr>
            <p:cNvSpPr txBox="1"/>
            <p:nvPr/>
          </p:nvSpPr>
          <p:spPr>
            <a:xfrm>
              <a:off x="2067301" y="217955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F700054-A0DC-9B46-9581-C49D8DF6338C}"/>
                </a:ext>
              </a:extLst>
            </p:cNvPr>
            <p:cNvSpPr/>
            <p:nvPr/>
          </p:nvSpPr>
          <p:spPr>
            <a:xfrm>
              <a:off x="605387" y="1393728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4E6BDA-1537-7D42-AB28-B5B3F951296C}"/>
              </a:ext>
            </a:extLst>
          </p:cNvPr>
          <p:cNvGrpSpPr/>
          <p:nvPr/>
        </p:nvGrpSpPr>
        <p:grpSpPr>
          <a:xfrm>
            <a:off x="6500944" y="1394669"/>
            <a:ext cx="1890011" cy="1905432"/>
            <a:chOff x="6500944" y="1394669"/>
            <a:chExt cx="1890011" cy="1905432"/>
          </a:xfrm>
        </p:grpSpPr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773699EC-38DB-7F49-893A-9FE3010568FF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32" y="2081449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8" name="Rectangle 1637">
              <a:extLst>
                <a:ext uri="{FF2B5EF4-FFF2-40B4-BE49-F238E27FC236}">
                  <a16:creationId xmlns:a16="http://schemas.microsoft.com/office/drawing/2014/main" id="{7EE73374-A612-2542-8A08-B748618A325D}"/>
                </a:ext>
              </a:extLst>
            </p:cNvPr>
            <p:cNvSpPr/>
            <p:nvPr/>
          </p:nvSpPr>
          <p:spPr>
            <a:xfrm>
              <a:off x="6757237" y="1969170"/>
              <a:ext cx="1425368" cy="105289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E33F76D1-DF84-3246-B375-E3DFE3A1EECD}"/>
                </a:ext>
              </a:extLst>
            </p:cNvPr>
            <p:cNvSpPr/>
            <p:nvPr/>
          </p:nvSpPr>
          <p:spPr>
            <a:xfrm>
              <a:off x="6761758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6755F66B-8B51-D640-B305-CA2546ACD2E3}"/>
                </a:ext>
              </a:extLst>
            </p:cNvPr>
            <p:cNvSpPr/>
            <p:nvPr/>
          </p:nvSpPr>
          <p:spPr>
            <a:xfrm>
              <a:off x="7214272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0135F1A-71E3-D846-A9F5-38FE00E4B2EF}"/>
                </a:ext>
              </a:extLst>
            </p:cNvPr>
            <p:cNvSpPr/>
            <p:nvPr/>
          </p:nvSpPr>
          <p:spPr>
            <a:xfrm>
              <a:off x="7666786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2DFD7CD0-F6DA-8A43-848D-3B0934155E2B}"/>
                </a:ext>
              </a:extLst>
            </p:cNvPr>
            <p:cNvSpPr/>
            <p:nvPr/>
          </p:nvSpPr>
          <p:spPr>
            <a:xfrm>
              <a:off x="8125585" y="16462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A09031AE-B84A-BB4C-8F51-5ECA1C40FD3A}"/>
                </a:ext>
              </a:extLst>
            </p:cNvPr>
            <p:cNvSpPr/>
            <p:nvPr/>
          </p:nvSpPr>
          <p:spPr>
            <a:xfrm>
              <a:off x="6761758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CDD28B81-453A-E64A-9C2F-C52B8C2843A6}"/>
                </a:ext>
              </a:extLst>
            </p:cNvPr>
            <p:cNvSpPr/>
            <p:nvPr/>
          </p:nvSpPr>
          <p:spPr>
            <a:xfrm>
              <a:off x="7214272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8DCF3A3E-408A-3843-8701-157986A6F660}"/>
                </a:ext>
              </a:extLst>
            </p:cNvPr>
            <p:cNvSpPr/>
            <p:nvPr/>
          </p:nvSpPr>
          <p:spPr>
            <a:xfrm>
              <a:off x="7666786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888918E3-3089-E94C-AD23-6C6D8850A609}"/>
                </a:ext>
              </a:extLst>
            </p:cNvPr>
            <p:cNvSpPr/>
            <p:nvPr/>
          </p:nvSpPr>
          <p:spPr>
            <a:xfrm>
              <a:off x="8125585" y="201554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7A0875FD-B16D-8D46-AFA0-13467BF4C28B}"/>
                </a:ext>
              </a:extLst>
            </p:cNvPr>
            <p:cNvSpPr/>
            <p:nvPr/>
          </p:nvSpPr>
          <p:spPr>
            <a:xfrm>
              <a:off x="6762949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8021299E-2A8F-1F47-88BA-CC98BE93B590}"/>
                </a:ext>
              </a:extLst>
            </p:cNvPr>
            <p:cNvSpPr/>
            <p:nvPr/>
          </p:nvSpPr>
          <p:spPr>
            <a:xfrm>
              <a:off x="7215463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A2D1B942-2111-E640-BD5D-87DE34274447}"/>
                </a:ext>
              </a:extLst>
            </p:cNvPr>
            <p:cNvSpPr/>
            <p:nvPr/>
          </p:nvSpPr>
          <p:spPr>
            <a:xfrm>
              <a:off x="7667977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C680B043-D87B-714F-BE42-0D2521FF4677}"/>
                </a:ext>
              </a:extLst>
            </p:cNvPr>
            <p:cNvSpPr/>
            <p:nvPr/>
          </p:nvSpPr>
          <p:spPr>
            <a:xfrm>
              <a:off x="8126776" y="237958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F363F872-DF1A-204F-BA29-79B31F811306}"/>
                </a:ext>
              </a:extLst>
            </p:cNvPr>
            <p:cNvSpPr/>
            <p:nvPr/>
          </p:nvSpPr>
          <p:spPr>
            <a:xfrm>
              <a:off x="6762949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FE1A1E39-8C90-AF43-8C4C-A6E844E8095A}"/>
                </a:ext>
              </a:extLst>
            </p:cNvPr>
            <p:cNvSpPr/>
            <p:nvPr/>
          </p:nvSpPr>
          <p:spPr>
            <a:xfrm>
              <a:off x="7215463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E4A887BA-8CC5-1043-BADD-E26F3AABD3B9}"/>
                </a:ext>
              </a:extLst>
            </p:cNvPr>
            <p:cNvSpPr/>
            <p:nvPr/>
          </p:nvSpPr>
          <p:spPr>
            <a:xfrm>
              <a:off x="7667977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1ED7C028-75D9-6440-BEE1-95F575EAD77B}"/>
                </a:ext>
              </a:extLst>
            </p:cNvPr>
            <p:cNvSpPr/>
            <p:nvPr/>
          </p:nvSpPr>
          <p:spPr>
            <a:xfrm>
              <a:off x="8126776" y="2748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ED27D46E-DE5A-CA40-856B-EF4EB499D967}"/>
                </a:ext>
              </a:extLst>
            </p:cNvPr>
            <p:cNvSpPr/>
            <p:nvPr/>
          </p:nvSpPr>
          <p:spPr>
            <a:xfrm>
              <a:off x="6762949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22F248CE-B98D-434F-9210-A40600510B2F}"/>
                </a:ext>
              </a:extLst>
            </p:cNvPr>
            <p:cNvSpPr/>
            <p:nvPr/>
          </p:nvSpPr>
          <p:spPr>
            <a:xfrm>
              <a:off x="7215463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B3D3DCC1-AC4F-B64A-ADC3-8D386526DD7B}"/>
                </a:ext>
              </a:extLst>
            </p:cNvPr>
            <p:cNvSpPr/>
            <p:nvPr/>
          </p:nvSpPr>
          <p:spPr>
            <a:xfrm>
              <a:off x="7667977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69C13D52-59F8-A44F-9C75-9F028B192B55}"/>
                </a:ext>
              </a:extLst>
            </p:cNvPr>
            <p:cNvSpPr/>
            <p:nvPr/>
          </p:nvSpPr>
          <p:spPr>
            <a:xfrm>
              <a:off x="8126776" y="311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9CFCAFBF-0DDD-BD43-AFB2-8C2977BBF1C3}"/>
                </a:ext>
              </a:extLst>
            </p:cNvPr>
            <p:cNvCxnSpPr>
              <a:cxnSpLocks/>
            </p:cNvCxnSpPr>
            <p:nvPr/>
          </p:nvCxnSpPr>
          <p:spPr>
            <a:xfrm>
              <a:off x="6759229" y="198276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32E224F5-08E8-AF43-9BBE-75688B7A3D91}"/>
                </a:ext>
              </a:extLst>
            </p:cNvPr>
            <p:cNvSpPr txBox="1"/>
            <p:nvPr/>
          </p:nvSpPr>
          <p:spPr>
            <a:xfrm>
              <a:off x="6658329" y="140254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D94A2DE-436C-5649-9080-8D12AD9FA3A5}"/>
                </a:ext>
              </a:extLst>
            </p:cNvPr>
            <p:cNvSpPr txBox="1"/>
            <p:nvPr/>
          </p:nvSpPr>
          <p:spPr>
            <a:xfrm>
              <a:off x="7095773" y="140035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1581E949-4DF5-514C-B80D-13821E0CB4DC}"/>
                </a:ext>
              </a:extLst>
            </p:cNvPr>
            <p:cNvSpPr txBox="1"/>
            <p:nvPr/>
          </p:nvSpPr>
          <p:spPr>
            <a:xfrm>
              <a:off x="7530422" y="139466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3E7810F-5F3F-364F-9583-5CBB3091E51D}"/>
                </a:ext>
              </a:extLst>
            </p:cNvPr>
            <p:cNvSpPr txBox="1"/>
            <p:nvPr/>
          </p:nvSpPr>
          <p:spPr>
            <a:xfrm>
              <a:off x="7973277" y="139788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67B7BCC-EB0B-BD46-9A4B-52EA53E20203}"/>
                </a:ext>
              </a:extLst>
            </p:cNvPr>
            <p:cNvSpPr/>
            <p:nvPr/>
          </p:nvSpPr>
          <p:spPr>
            <a:xfrm>
              <a:off x="6500944" y="1396786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A75F28-13F8-0946-BFAD-35A84DDC8337}"/>
              </a:ext>
            </a:extLst>
          </p:cNvPr>
          <p:cNvGrpSpPr/>
          <p:nvPr/>
        </p:nvGrpSpPr>
        <p:grpSpPr>
          <a:xfrm>
            <a:off x="4542711" y="1396112"/>
            <a:ext cx="1890011" cy="1906571"/>
            <a:chOff x="4542711" y="1396112"/>
            <a:chExt cx="1890011" cy="1906571"/>
          </a:xfrm>
        </p:grpSpPr>
        <p:sp>
          <p:nvSpPr>
            <p:cNvPr id="1259" name="Oval 1258">
              <a:extLst>
                <a:ext uri="{FF2B5EF4-FFF2-40B4-BE49-F238E27FC236}">
                  <a16:creationId xmlns:a16="http://schemas.microsoft.com/office/drawing/2014/main" id="{4973D38F-5B0B-C34E-9CD0-5C9B3E3C601A}"/>
                </a:ext>
              </a:extLst>
            </p:cNvPr>
            <p:cNvSpPr/>
            <p:nvPr/>
          </p:nvSpPr>
          <p:spPr>
            <a:xfrm>
              <a:off x="4807603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0" name="Oval 1259">
              <a:extLst>
                <a:ext uri="{FF2B5EF4-FFF2-40B4-BE49-F238E27FC236}">
                  <a16:creationId xmlns:a16="http://schemas.microsoft.com/office/drawing/2014/main" id="{9B3F3C50-E0CF-C240-823E-DFEF381070F9}"/>
                </a:ext>
              </a:extLst>
            </p:cNvPr>
            <p:cNvSpPr/>
            <p:nvPr/>
          </p:nvSpPr>
          <p:spPr>
            <a:xfrm>
              <a:off x="5241781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4430D8CD-0F7C-DB49-BAD2-3DEBC1E16113}"/>
                </a:ext>
              </a:extLst>
            </p:cNvPr>
            <p:cNvSpPr/>
            <p:nvPr/>
          </p:nvSpPr>
          <p:spPr>
            <a:xfrm>
              <a:off x="5675959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966A8F98-5582-1949-AC52-2B8EB64334D6}"/>
                </a:ext>
              </a:extLst>
            </p:cNvPr>
            <p:cNvSpPr/>
            <p:nvPr/>
          </p:nvSpPr>
          <p:spPr>
            <a:xfrm>
              <a:off x="6116422" y="164291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3" name="Oval 1262">
              <a:extLst>
                <a:ext uri="{FF2B5EF4-FFF2-40B4-BE49-F238E27FC236}">
                  <a16:creationId xmlns:a16="http://schemas.microsoft.com/office/drawing/2014/main" id="{DA0F3DDF-48D7-0F4B-A3BD-AF092D5CC946}"/>
                </a:ext>
              </a:extLst>
            </p:cNvPr>
            <p:cNvSpPr/>
            <p:nvPr/>
          </p:nvSpPr>
          <p:spPr>
            <a:xfrm>
              <a:off x="4807603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4" name="Oval 1263">
              <a:extLst>
                <a:ext uri="{FF2B5EF4-FFF2-40B4-BE49-F238E27FC236}">
                  <a16:creationId xmlns:a16="http://schemas.microsoft.com/office/drawing/2014/main" id="{05AB75F3-7D9A-1949-87F9-141DB5F7ED4E}"/>
                </a:ext>
              </a:extLst>
            </p:cNvPr>
            <p:cNvSpPr/>
            <p:nvPr/>
          </p:nvSpPr>
          <p:spPr>
            <a:xfrm>
              <a:off x="5241781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5" name="Oval 1264">
              <a:extLst>
                <a:ext uri="{FF2B5EF4-FFF2-40B4-BE49-F238E27FC236}">
                  <a16:creationId xmlns:a16="http://schemas.microsoft.com/office/drawing/2014/main" id="{AB3D78EA-D9FB-914C-88D2-02947C8794CC}"/>
                </a:ext>
              </a:extLst>
            </p:cNvPr>
            <p:cNvSpPr/>
            <p:nvPr/>
          </p:nvSpPr>
          <p:spPr>
            <a:xfrm>
              <a:off x="5675959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6" name="Oval 1265">
              <a:extLst>
                <a:ext uri="{FF2B5EF4-FFF2-40B4-BE49-F238E27FC236}">
                  <a16:creationId xmlns:a16="http://schemas.microsoft.com/office/drawing/2014/main" id="{B176D191-39D2-8D43-8D56-4BE5618D26CE}"/>
                </a:ext>
              </a:extLst>
            </p:cNvPr>
            <p:cNvSpPr/>
            <p:nvPr/>
          </p:nvSpPr>
          <p:spPr>
            <a:xfrm>
              <a:off x="6116422" y="2012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E89A35D4-58A8-954A-B325-723AF9138DA2}"/>
                </a:ext>
              </a:extLst>
            </p:cNvPr>
            <p:cNvSpPr/>
            <p:nvPr/>
          </p:nvSpPr>
          <p:spPr>
            <a:xfrm>
              <a:off x="4817634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79E36F62-3CD5-6C42-8E0A-0859ACFC0FF9}"/>
                </a:ext>
              </a:extLst>
            </p:cNvPr>
            <p:cNvSpPr/>
            <p:nvPr/>
          </p:nvSpPr>
          <p:spPr>
            <a:xfrm>
              <a:off x="5251812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B819413F-0B6A-0743-BB0A-B08291D8D898}"/>
                </a:ext>
              </a:extLst>
            </p:cNvPr>
            <p:cNvSpPr/>
            <p:nvPr/>
          </p:nvSpPr>
          <p:spPr>
            <a:xfrm>
              <a:off x="5685990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F6F2EFC7-F34E-A143-A577-C0D4FB03174C}"/>
                </a:ext>
              </a:extLst>
            </p:cNvPr>
            <p:cNvSpPr/>
            <p:nvPr/>
          </p:nvSpPr>
          <p:spPr>
            <a:xfrm>
              <a:off x="6126453" y="239784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5FA6139B-FB7B-6B46-8FA2-3C0C0B676479}"/>
                </a:ext>
              </a:extLst>
            </p:cNvPr>
            <p:cNvSpPr/>
            <p:nvPr/>
          </p:nvSpPr>
          <p:spPr>
            <a:xfrm>
              <a:off x="4817634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0" name="Oval 1279">
              <a:extLst>
                <a:ext uri="{FF2B5EF4-FFF2-40B4-BE49-F238E27FC236}">
                  <a16:creationId xmlns:a16="http://schemas.microsoft.com/office/drawing/2014/main" id="{2BD24B59-6630-9140-83CF-4655629FE319}"/>
                </a:ext>
              </a:extLst>
            </p:cNvPr>
            <p:cNvSpPr/>
            <p:nvPr/>
          </p:nvSpPr>
          <p:spPr>
            <a:xfrm>
              <a:off x="5251812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1" name="Oval 1280">
              <a:extLst>
                <a:ext uri="{FF2B5EF4-FFF2-40B4-BE49-F238E27FC236}">
                  <a16:creationId xmlns:a16="http://schemas.microsoft.com/office/drawing/2014/main" id="{E1E9F076-EEBC-6448-8745-29677B62B87F}"/>
                </a:ext>
              </a:extLst>
            </p:cNvPr>
            <p:cNvSpPr/>
            <p:nvPr/>
          </p:nvSpPr>
          <p:spPr>
            <a:xfrm>
              <a:off x="5685990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2" name="Oval 1281">
              <a:extLst>
                <a:ext uri="{FF2B5EF4-FFF2-40B4-BE49-F238E27FC236}">
                  <a16:creationId xmlns:a16="http://schemas.microsoft.com/office/drawing/2014/main" id="{FEFCFDE9-789E-2549-9AFB-65A82467FCAF}"/>
                </a:ext>
              </a:extLst>
            </p:cNvPr>
            <p:cNvSpPr/>
            <p:nvPr/>
          </p:nvSpPr>
          <p:spPr>
            <a:xfrm>
              <a:off x="6126453" y="276717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3" name="Oval 1282">
              <a:extLst>
                <a:ext uri="{FF2B5EF4-FFF2-40B4-BE49-F238E27FC236}">
                  <a16:creationId xmlns:a16="http://schemas.microsoft.com/office/drawing/2014/main" id="{22F678FB-FD9E-F14B-8F26-6C22EDCCF81E}"/>
                </a:ext>
              </a:extLst>
            </p:cNvPr>
            <p:cNvSpPr/>
            <p:nvPr/>
          </p:nvSpPr>
          <p:spPr>
            <a:xfrm>
              <a:off x="4817634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4" name="Oval 1283">
              <a:extLst>
                <a:ext uri="{FF2B5EF4-FFF2-40B4-BE49-F238E27FC236}">
                  <a16:creationId xmlns:a16="http://schemas.microsoft.com/office/drawing/2014/main" id="{D31FFC95-365E-0748-8E80-79E86AABA197}"/>
                </a:ext>
              </a:extLst>
            </p:cNvPr>
            <p:cNvSpPr/>
            <p:nvPr/>
          </p:nvSpPr>
          <p:spPr>
            <a:xfrm>
              <a:off x="5251812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BB41A9DA-DB7C-8B43-B964-88F2FE9157BA}"/>
                </a:ext>
              </a:extLst>
            </p:cNvPr>
            <p:cNvSpPr/>
            <p:nvPr/>
          </p:nvSpPr>
          <p:spPr>
            <a:xfrm>
              <a:off x="5685990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6" name="Oval 1285">
              <a:extLst>
                <a:ext uri="{FF2B5EF4-FFF2-40B4-BE49-F238E27FC236}">
                  <a16:creationId xmlns:a16="http://schemas.microsoft.com/office/drawing/2014/main" id="{55141485-8778-C14D-A59C-453AE756E14F}"/>
                </a:ext>
              </a:extLst>
            </p:cNvPr>
            <p:cNvSpPr/>
            <p:nvPr/>
          </p:nvSpPr>
          <p:spPr>
            <a:xfrm>
              <a:off x="6126453" y="313650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34ECB645-7643-654D-B1CB-0044A5C45811}"/>
                </a:ext>
              </a:extLst>
            </p:cNvPr>
            <p:cNvSpPr txBox="1"/>
            <p:nvPr/>
          </p:nvSpPr>
          <p:spPr>
            <a:xfrm>
              <a:off x="4686011" y="140399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2" name="TextBox 1291">
              <a:extLst>
                <a:ext uri="{FF2B5EF4-FFF2-40B4-BE49-F238E27FC236}">
                  <a16:creationId xmlns:a16="http://schemas.microsoft.com/office/drawing/2014/main" id="{95DCEA40-6EF9-3F46-A0A2-03AE1482D6F7}"/>
                </a:ext>
              </a:extLst>
            </p:cNvPr>
            <p:cNvSpPr txBox="1"/>
            <p:nvPr/>
          </p:nvSpPr>
          <p:spPr>
            <a:xfrm>
              <a:off x="5123455" y="140179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48D4D6EF-2DBB-7B45-9EF4-C1911CCC3464}"/>
                </a:ext>
              </a:extLst>
            </p:cNvPr>
            <p:cNvSpPr txBox="1"/>
            <p:nvPr/>
          </p:nvSpPr>
          <p:spPr>
            <a:xfrm>
              <a:off x="5558104" y="13961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4" name="TextBox 1293">
              <a:extLst>
                <a:ext uri="{FF2B5EF4-FFF2-40B4-BE49-F238E27FC236}">
                  <a16:creationId xmlns:a16="http://schemas.microsoft.com/office/drawing/2014/main" id="{29F36691-8529-584B-AE1D-C3F677DB6228}"/>
                </a:ext>
              </a:extLst>
            </p:cNvPr>
            <p:cNvSpPr txBox="1"/>
            <p:nvPr/>
          </p:nvSpPr>
          <p:spPr>
            <a:xfrm>
              <a:off x="6000959" y="139933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4221B588-6DC0-9D46-9372-D74408A74151}"/>
                </a:ext>
              </a:extLst>
            </p:cNvPr>
            <p:cNvSpPr txBox="1"/>
            <p:nvPr/>
          </p:nvSpPr>
          <p:spPr>
            <a:xfrm>
              <a:off x="4694342" y="176900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6" name="TextBox 1295">
              <a:extLst>
                <a:ext uri="{FF2B5EF4-FFF2-40B4-BE49-F238E27FC236}">
                  <a16:creationId xmlns:a16="http://schemas.microsoft.com/office/drawing/2014/main" id="{2F6F6C4A-97DC-3145-A749-1C65E6366725}"/>
                </a:ext>
              </a:extLst>
            </p:cNvPr>
            <p:cNvSpPr txBox="1"/>
            <p:nvPr/>
          </p:nvSpPr>
          <p:spPr>
            <a:xfrm>
              <a:off x="5131786" y="176681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7" name="TextBox 1296">
              <a:extLst>
                <a:ext uri="{FF2B5EF4-FFF2-40B4-BE49-F238E27FC236}">
                  <a16:creationId xmlns:a16="http://schemas.microsoft.com/office/drawing/2014/main" id="{2D75D309-CDC1-D944-9E62-2671CEF07082}"/>
                </a:ext>
              </a:extLst>
            </p:cNvPr>
            <p:cNvSpPr txBox="1"/>
            <p:nvPr/>
          </p:nvSpPr>
          <p:spPr>
            <a:xfrm>
              <a:off x="5566435" y="176783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298" name="TextBox 1297">
              <a:extLst>
                <a:ext uri="{FF2B5EF4-FFF2-40B4-BE49-F238E27FC236}">
                  <a16:creationId xmlns:a16="http://schemas.microsoft.com/office/drawing/2014/main" id="{EF61D18B-8873-4F4C-B8EB-B4A5A3A98956}"/>
                </a:ext>
              </a:extLst>
            </p:cNvPr>
            <p:cNvSpPr txBox="1"/>
            <p:nvPr/>
          </p:nvSpPr>
          <p:spPr>
            <a:xfrm>
              <a:off x="6003879" y="176434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BBDF2D39-C85E-9048-9F81-D3990A1CCFC6}"/>
                </a:ext>
              </a:extLst>
            </p:cNvPr>
            <p:cNvSpPr txBox="1"/>
            <p:nvPr/>
          </p:nvSpPr>
          <p:spPr>
            <a:xfrm>
              <a:off x="4694851" y="251929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9E0DFD7A-DB23-8C47-8D90-A6FD57DA2310}"/>
                </a:ext>
              </a:extLst>
            </p:cNvPr>
            <p:cNvSpPr txBox="1"/>
            <p:nvPr/>
          </p:nvSpPr>
          <p:spPr>
            <a:xfrm>
              <a:off x="5132295" y="251709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09" name="TextBox 1308">
              <a:extLst>
                <a:ext uri="{FF2B5EF4-FFF2-40B4-BE49-F238E27FC236}">
                  <a16:creationId xmlns:a16="http://schemas.microsoft.com/office/drawing/2014/main" id="{E92FB717-5651-E74E-A68D-DE006DD736F7}"/>
                </a:ext>
              </a:extLst>
            </p:cNvPr>
            <p:cNvSpPr txBox="1"/>
            <p:nvPr/>
          </p:nvSpPr>
          <p:spPr>
            <a:xfrm>
              <a:off x="5566944" y="25114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89249C2C-3E86-4043-8438-231638B59424}"/>
                </a:ext>
              </a:extLst>
            </p:cNvPr>
            <p:cNvSpPr txBox="1"/>
            <p:nvPr/>
          </p:nvSpPr>
          <p:spPr>
            <a:xfrm>
              <a:off x="6009799" y="251463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ACB0238F-EE37-EF4B-BD4A-E2E73125D02F}"/>
                </a:ext>
              </a:extLst>
            </p:cNvPr>
            <p:cNvSpPr txBox="1"/>
            <p:nvPr/>
          </p:nvSpPr>
          <p:spPr>
            <a:xfrm>
              <a:off x="4703182" y="288430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C2046987-A224-0E43-B34E-AAFFE4C5F52D}"/>
                </a:ext>
              </a:extLst>
            </p:cNvPr>
            <p:cNvSpPr txBox="1"/>
            <p:nvPr/>
          </p:nvSpPr>
          <p:spPr>
            <a:xfrm>
              <a:off x="5140626" y="288211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51166A16-A253-B640-ABBE-2C65A9621DAF}"/>
                </a:ext>
              </a:extLst>
            </p:cNvPr>
            <p:cNvSpPr txBox="1"/>
            <p:nvPr/>
          </p:nvSpPr>
          <p:spPr>
            <a:xfrm>
              <a:off x="5575275" y="289266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E342B7C1-C670-B945-BD51-AB29EF23E891}"/>
                </a:ext>
              </a:extLst>
            </p:cNvPr>
            <p:cNvSpPr txBox="1"/>
            <p:nvPr/>
          </p:nvSpPr>
          <p:spPr>
            <a:xfrm>
              <a:off x="6012719" y="287964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DBFAC9B0-A8B0-014C-8287-E17152C208B9}"/>
                </a:ext>
              </a:extLst>
            </p:cNvPr>
            <p:cNvSpPr txBox="1"/>
            <p:nvPr/>
          </p:nvSpPr>
          <p:spPr>
            <a:xfrm>
              <a:off x="4681254" y="212138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EFF440EC-F5D3-064A-BB50-43D0DF2884F9}"/>
                </a:ext>
              </a:extLst>
            </p:cNvPr>
            <p:cNvSpPr txBox="1"/>
            <p:nvPr/>
          </p:nvSpPr>
          <p:spPr>
            <a:xfrm>
              <a:off x="5118698" y="211919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29483CA-4AB7-1445-B28D-C77AABFD7CED}"/>
                </a:ext>
              </a:extLst>
            </p:cNvPr>
            <p:cNvSpPr txBox="1"/>
            <p:nvPr/>
          </p:nvSpPr>
          <p:spPr>
            <a:xfrm>
              <a:off x="5553347" y="211351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E86D0109-1D39-7747-9B62-DCDB29A00ABE}"/>
                </a:ext>
              </a:extLst>
            </p:cNvPr>
            <p:cNvSpPr txBox="1"/>
            <p:nvPr/>
          </p:nvSpPr>
          <p:spPr>
            <a:xfrm>
              <a:off x="5996202" y="211672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B5735FA2-D260-3F4F-B07F-30351291E996}"/>
                </a:ext>
              </a:extLst>
            </p:cNvPr>
            <p:cNvSpPr/>
            <p:nvPr/>
          </p:nvSpPr>
          <p:spPr>
            <a:xfrm>
              <a:off x="4542711" y="1399368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253FF-C9C6-8B4B-9F56-306FEC9161E6}"/>
              </a:ext>
            </a:extLst>
          </p:cNvPr>
          <p:cNvGrpSpPr/>
          <p:nvPr/>
        </p:nvGrpSpPr>
        <p:grpSpPr>
          <a:xfrm>
            <a:off x="6552891" y="3735578"/>
            <a:ext cx="1890011" cy="1907226"/>
            <a:chOff x="6552891" y="3735578"/>
            <a:chExt cx="1890011" cy="1907226"/>
          </a:xfrm>
        </p:grpSpPr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E32CBAF-D87A-6543-885B-C1E6DEB9C835}"/>
                </a:ext>
              </a:extLst>
            </p:cNvPr>
            <p:cNvCxnSpPr>
              <a:cxnSpLocks/>
            </p:cNvCxnSpPr>
            <p:nvPr/>
          </p:nvCxnSpPr>
          <p:spPr>
            <a:xfrm>
              <a:off x="6779383" y="4324972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E71478F-404D-FB43-ABD4-FD467FAE5907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6" y="441164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77F6D2B5-3D2D-5041-9D2F-EF41CEE0145D}"/>
                </a:ext>
              </a:extLst>
            </p:cNvPr>
            <p:cNvSpPr/>
            <p:nvPr/>
          </p:nvSpPr>
          <p:spPr>
            <a:xfrm>
              <a:off x="6775356" y="4293941"/>
              <a:ext cx="1428873" cy="4922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0EC8E7CD-5C9A-4747-A0B4-BB7774DFD8C9}"/>
                </a:ext>
              </a:extLst>
            </p:cNvPr>
            <p:cNvCxnSpPr>
              <a:cxnSpLocks/>
            </p:cNvCxnSpPr>
            <p:nvPr/>
          </p:nvCxnSpPr>
          <p:spPr>
            <a:xfrm>
              <a:off x="6772114" y="5413076"/>
              <a:ext cx="1432116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D48547B3-E884-D847-AF0A-FD31EB0C74AB}"/>
                </a:ext>
              </a:extLst>
            </p:cNvPr>
            <p:cNvSpPr/>
            <p:nvPr/>
          </p:nvSpPr>
          <p:spPr>
            <a:xfrm>
              <a:off x="6775355" y="5419726"/>
              <a:ext cx="1428875" cy="82394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878B7E04-7945-4D4C-973C-A427E08B61C1}"/>
                </a:ext>
              </a:extLst>
            </p:cNvPr>
            <p:cNvSpPr/>
            <p:nvPr/>
          </p:nvSpPr>
          <p:spPr>
            <a:xfrm>
              <a:off x="6775355" y="4321776"/>
              <a:ext cx="1428873" cy="9678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6783E3AC-F0D0-5C4E-910A-462AB2063CAF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6" y="478890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16344AD-5F87-F441-A810-108687F6ECE9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55" y="4281106"/>
              <a:ext cx="1426464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B794D41-778F-324A-B0B7-323C0BCBC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5356" y="5514074"/>
              <a:ext cx="1428874" cy="1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2B8BD6EC-FBC3-B249-8490-F9E2800239DF}"/>
                </a:ext>
              </a:extLst>
            </p:cNvPr>
            <p:cNvSpPr/>
            <p:nvPr/>
          </p:nvSpPr>
          <p:spPr>
            <a:xfrm>
              <a:off x="6786133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D5CCBBD2-28A7-6A49-9EE1-DA199DC65F77}"/>
                </a:ext>
              </a:extLst>
            </p:cNvPr>
            <p:cNvSpPr/>
            <p:nvPr/>
          </p:nvSpPr>
          <p:spPr>
            <a:xfrm>
              <a:off x="7238647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0B3D1B4E-B3F3-3949-8E1F-C480113C3008}"/>
                </a:ext>
              </a:extLst>
            </p:cNvPr>
            <p:cNvSpPr/>
            <p:nvPr/>
          </p:nvSpPr>
          <p:spPr>
            <a:xfrm>
              <a:off x="7691161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23D31384-A6AF-5644-8752-EACB6950B462}"/>
                </a:ext>
              </a:extLst>
            </p:cNvPr>
            <p:cNvSpPr/>
            <p:nvPr/>
          </p:nvSpPr>
          <p:spPr>
            <a:xfrm>
              <a:off x="8149960" y="397824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A359E5E8-71CA-0A42-907F-54F3EEC03ACD}"/>
                </a:ext>
              </a:extLst>
            </p:cNvPr>
            <p:cNvSpPr/>
            <p:nvPr/>
          </p:nvSpPr>
          <p:spPr>
            <a:xfrm>
              <a:off x="6786133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102129AF-D461-234A-AD68-092A4B63A675}"/>
                </a:ext>
              </a:extLst>
            </p:cNvPr>
            <p:cNvSpPr/>
            <p:nvPr/>
          </p:nvSpPr>
          <p:spPr>
            <a:xfrm>
              <a:off x="7238647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9676C942-5869-C34E-8C5F-3DA9ED369BED}"/>
                </a:ext>
              </a:extLst>
            </p:cNvPr>
            <p:cNvSpPr/>
            <p:nvPr/>
          </p:nvSpPr>
          <p:spPr>
            <a:xfrm>
              <a:off x="7691161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4349BE6B-5CC5-5744-9ED0-0AA8F598000D}"/>
                </a:ext>
              </a:extLst>
            </p:cNvPr>
            <p:cNvSpPr/>
            <p:nvPr/>
          </p:nvSpPr>
          <p:spPr>
            <a:xfrm>
              <a:off x="8149960" y="434757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39CB1931-3354-0D49-A23D-394DC9BBD717}"/>
                </a:ext>
              </a:extLst>
            </p:cNvPr>
            <p:cNvSpPr/>
            <p:nvPr/>
          </p:nvSpPr>
          <p:spPr>
            <a:xfrm>
              <a:off x="6787324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E708C2D-1A01-934E-A463-6BAE75976AA5}"/>
                </a:ext>
              </a:extLst>
            </p:cNvPr>
            <p:cNvSpPr/>
            <p:nvPr/>
          </p:nvSpPr>
          <p:spPr>
            <a:xfrm>
              <a:off x="7239838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B73FF414-0904-4B47-8D88-23A8C8C468EB}"/>
                </a:ext>
              </a:extLst>
            </p:cNvPr>
            <p:cNvSpPr/>
            <p:nvPr/>
          </p:nvSpPr>
          <p:spPr>
            <a:xfrm>
              <a:off x="7692352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A7F94D00-7ECE-4743-95A3-97384A287F71}"/>
                </a:ext>
              </a:extLst>
            </p:cNvPr>
            <p:cNvSpPr/>
            <p:nvPr/>
          </p:nvSpPr>
          <p:spPr>
            <a:xfrm>
              <a:off x="8151151" y="471162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726A7868-A8FF-8A4E-A325-76298CF67496}"/>
                </a:ext>
              </a:extLst>
            </p:cNvPr>
            <p:cNvSpPr/>
            <p:nvPr/>
          </p:nvSpPr>
          <p:spPr>
            <a:xfrm>
              <a:off x="6787324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AE3FA26D-8C67-3642-97D1-CF8F481E78A2}"/>
                </a:ext>
              </a:extLst>
            </p:cNvPr>
            <p:cNvSpPr/>
            <p:nvPr/>
          </p:nvSpPr>
          <p:spPr>
            <a:xfrm>
              <a:off x="7239838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61584B41-FE2F-3B44-B738-EBE559B3FE86}"/>
                </a:ext>
              </a:extLst>
            </p:cNvPr>
            <p:cNvSpPr/>
            <p:nvPr/>
          </p:nvSpPr>
          <p:spPr>
            <a:xfrm>
              <a:off x="7692352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B72A6D7F-1015-6340-90A3-F963677FA8F6}"/>
                </a:ext>
              </a:extLst>
            </p:cNvPr>
            <p:cNvSpPr/>
            <p:nvPr/>
          </p:nvSpPr>
          <p:spPr>
            <a:xfrm>
              <a:off x="8151151" y="508095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4B3170D-139C-484A-AA35-5538CEEF2397}"/>
                </a:ext>
              </a:extLst>
            </p:cNvPr>
            <p:cNvSpPr/>
            <p:nvPr/>
          </p:nvSpPr>
          <p:spPr>
            <a:xfrm>
              <a:off x="6787324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811009CE-F47A-9D4F-A39D-71171A2CDE76}"/>
                </a:ext>
              </a:extLst>
            </p:cNvPr>
            <p:cNvSpPr/>
            <p:nvPr/>
          </p:nvSpPr>
          <p:spPr>
            <a:xfrm>
              <a:off x="7239838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986E6C9E-57AB-E740-8AD6-5EBA873E3046}"/>
                </a:ext>
              </a:extLst>
            </p:cNvPr>
            <p:cNvSpPr/>
            <p:nvPr/>
          </p:nvSpPr>
          <p:spPr>
            <a:xfrm>
              <a:off x="7692352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AC97EC7C-5CED-7B49-828D-51489F1431A8}"/>
                </a:ext>
              </a:extLst>
            </p:cNvPr>
            <p:cNvSpPr/>
            <p:nvPr/>
          </p:nvSpPr>
          <p:spPr>
            <a:xfrm>
              <a:off x="8151151" y="545028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55ADAD6C-7A7C-6A4A-BF8B-CC651D723DF0}"/>
                </a:ext>
              </a:extLst>
            </p:cNvPr>
            <p:cNvSpPr txBox="1"/>
            <p:nvPr/>
          </p:nvSpPr>
          <p:spPr>
            <a:xfrm>
              <a:off x="6665817" y="374023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E2FC43F-A3A3-C340-9E88-210138FF1887}"/>
                </a:ext>
              </a:extLst>
            </p:cNvPr>
            <p:cNvSpPr txBox="1"/>
            <p:nvPr/>
          </p:nvSpPr>
          <p:spPr>
            <a:xfrm>
              <a:off x="7121597" y="3738046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6975722-0B3D-4C4F-9352-7D63DF3C2CA1}"/>
                </a:ext>
              </a:extLst>
            </p:cNvPr>
            <p:cNvSpPr txBox="1"/>
            <p:nvPr/>
          </p:nvSpPr>
          <p:spPr>
            <a:xfrm>
              <a:off x="7574582" y="3741885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A659721-D479-FB4D-930B-1B5BCF250A70}"/>
                </a:ext>
              </a:extLst>
            </p:cNvPr>
            <p:cNvSpPr txBox="1"/>
            <p:nvPr/>
          </p:nvSpPr>
          <p:spPr>
            <a:xfrm>
              <a:off x="8035773" y="373557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6DCF087-4617-084D-A74A-EFA53A270E4A}"/>
                </a:ext>
              </a:extLst>
            </p:cNvPr>
            <p:cNvSpPr/>
            <p:nvPr/>
          </p:nvSpPr>
          <p:spPr>
            <a:xfrm>
              <a:off x="6552891" y="3739489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3BADE5-A7C8-C244-8016-EBC9730C8B77}"/>
              </a:ext>
            </a:extLst>
          </p:cNvPr>
          <p:cNvGrpSpPr/>
          <p:nvPr/>
        </p:nvGrpSpPr>
        <p:grpSpPr>
          <a:xfrm>
            <a:off x="4594658" y="3737021"/>
            <a:ext cx="1890011" cy="1908365"/>
            <a:chOff x="4594658" y="3737021"/>
            <a:chExt cx="1890011" cy="1908365"/>
          </a:xfrm>
        </p:grpSpPr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A9DFD14B-6B5B-0F4C-BD52-1DA476B61C9E}"/>
                </a:ext>
              </a:extLst>
            </p:cNvPr>
            <p:cNvSpPr/>
            <p:nvPr/>
          </p:nvSpPr>
          <p:spPr>
            <a:xfrm>
              <a:off x="4843443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4" name="Oval 1003">
              <a:extLst>
                <a:ext uri="{FF2B5EF4-FFF2-40B4-BE49-F238E27FC236}">
                  <a16:creationId xmlns:a16="http://schemas.microsoft.com/office/drawing/2014/main" id="{09CBF062-188D-EF45-9A0D-0E705B62B82D}"/>
                </a:ext>
              </a:extLst>
            </p:cNvPr>
            <p:cNvSpPr/>
            <p:nvPr/>
          </p:nvSpPr>
          <p:spPr>
            <a:xfrm>
              <a:off x="5295957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5" name="Oval 1004">
              <a:extLst>
                <a:ext uri="{FF2B5EF4-FFF2-40B4-BE49-F238E27FC236}">
                  <a16:creationId xmlns:a16="http://schemas.microsoft.com/office/drawing/2014/main" id="{050EB4EE-DEFD-0547-B5C0-8159911FC3F9}"/>
                </a:ext>
              </a:extLst>
            </p:cNvPr>
            <p:cNvSpPr/>
            <p:nvPr/>
          </p:nvSpPr>
          <p:spPr>
            <a:xfrm>
              <a:off x="5748471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FBA77DEF-7D67-944B-BFF6-1686121F950A}"/>
                </a:ext>
              </a:extLst>
            </p:cNvPr>
            <p:cNvSpPr/>
            <p:nvPr/>
          </p:nvSpPr>
          <p:spPr>
            <a:xfrm>
              <a:off x="6207270" y="399013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7" name="Oval 1006">
              <a:extLst>
                <a:ext uri="{FF2B5EF4-FFF2-40B4-BE49-F238E27FC236}">
                  <a16:creationId xmlns:a16="http://schemas.microsoft.com/office/drawing/2014/main" id="{C8AF16BA-0A13-5846-A515-ED8006B90FD0}"/>
                </a:ext>
              </a:extLst>
            </p:cNvPr>
            <p:cNvSpPr/>
            <p:nvPr/>
          </p:nvSpPr>
          <p:spPr>
            <a:xfrm>
              <a:off x="4843443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8" name="Oval 1007">
              <a:extLst>
                <a:ext uri="{FF2B5EF4-FFF2-40B4-BE49-F238E27FC236}">
                  <a16:creationId xmlns:a16="http://schemas.microsoft.com/office/drawing/2014/main" id="{8E1CA1C2-8840-8A40-87C9-83AE6135373F}"/>
                </a:ext>
              </a:extLst>
            </p:cNvPr>
            <p:cNvSpPr/>
            <p:nvPr/>
          </p:nvSpPr>
          <p:spPr>
            <a:xfrm>
              <a:off x="5295957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9" name="Oval 1008">
              <a:extLst>
                <a:ext uri="{FF2B5EF4-FFF2-40B4-BE49-F238E27FC236}">
                  <a16:creationId xmlns:a16="http://schemas.microsoft.com/office/drawing/2014/main" id="{C6068E23-83D6-2A4A-920E-6C850C87CB86}"/>
                </a:ext>
              </a:extLst>
            </p:cNvPr>
            <p:cNvSpPr/>
            <p:nvPr/>
          </p:nvSpPr>
          <p:spPr>
            <a:xfrm>
              <a:off x="5748471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0" name="Oval 1009">
              <a:extLst>
                <a:ext uri="{FF2B5EF4-FFF2-40B4-BE49-F238E27FC236}">
                  <a16:creationId xmlns:a16="http://schemas.microsoft.com/office/drawing/2014/main" id="{6BEFC8FE-834F-C248-A15C-B464B2550EA5}"/>
                </a:ext>
              </a:extLst>
            </p:cNvPr>
            <p:cNvSpPr/>
            <p:nvPr/>
          </p:nvSpPr>
          <p:spPr>
            <a:xfrm>
              <a:off x="6207270" y="435946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9" name="Oval 1018">
              <a:extLst>
                <a:ext uri="{FF2B5EF4-FFF2-40B4-BE49-F238E27FC236}">
                  <a16:creationId xmlns:a16="http://schemas.microsoft.com/office/drawing/2014/main" id="{04319DF3-F471-294B-A1F9-447EB5743C19}"/>
                </a:ext>
              </a:extLst>
            </p:cNvPr>
            <p:cNvSpPr/>
            <p:nvPr/>
          </p:nvSpPr>
          <p:spPr>
            <a:xfrm>
              <a:off x="4844634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0" name="Oval 1019">
              <a:extLst>
                <a:ext uri="{FF2B5EF4-FFF2-40B4-BE49-F238E27FC236}">
                  <a16:creationId xmlns:a16="http://schemas.microsoft.com/office/drawing/2014/main" id="{C24FA414-9C96-DE44-BD4D-D9CCFAF07361}"/>
                </a:ext>
              </a:extLst>
            </p:cNvPr>
            <p:cNvSpPr/>
            <p:nvPr/>
          </p:nvSpPr>
          <p:spPr>
            <a:xfrm>
              <a:off x="5297148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1" name="Oval 1020">
              <a:extLst>
                <a:ext uri="{FF2B5EF4-FFF2-40B4-BE49-F238E27FC236}">
                  <a16:creationId xmlns:a16="http://schemas.microsoft.com/office/drawing/2014/main" id="{4BCBE270-CB92-AB4D-95A6-7972D0C56F9F}"/>
                </a:ext>
              </a:extLst>
            </p:cNvPr>
            <p:cNvSpPr/>
            <p:nvPr/>
          </p:nvSpPr>
          <p:spPr>
            <a:xfrm>
              <a:off x="5749662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E145F3E0-6616-844E-B7A2-E8E822A859E4}"/>
                </a:ext>
              </a:extLst>
            </p:cNvPr>
            <p:cNvSpPr/>
            <p:nvPr/>
          </p:nvSpPr>
          <p:spPr>
            <a:xfrm>
              <a:off x="6208461" y="4723504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3" name="Oval 1022">
              <a:extLst>
                <a:ext uri="{FF2B5EF4-FFF2-40B4-BE49-F238E27FC236}">
                  <a16:creationId xmlns:a16="http://schemas.microsoft.com/office/drawing/2014/main" id="{BDAC4C81-C3B6-6B45-9FD4-42C46800829F}"/>
                </a:ext>
              </a:extLst>
            </p:cNvPr>
            <p:cNvSpPr/>
            <p:nvPr/>
          </p:nvSpPr>
          <p:spPr>
            <a:xfrm>
              <a:off x="4844634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227C3972-B436-9E48-9B40-134EF167FD39}"/>
                </a:ext>
              </a:extLst>
            </p:cNvPr>
            <p:cNvSpPr/>
            <p:nvPr/>
          </p:nvSpPr>
          <p:spPr>
            <a:xfrm>
              <a:off x="5297148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0F700C9E-4BA2-D346-BA94-590AB9DB0E37}"/>
                </a:ext>
              </a:extLst>
            </p:cNvPr>
            <p:cNvSpPr/>
            <p:nvPr/>
          </p:nvSpPr>
          <p:spPr>
            <a:xfrm>
              <a:off x="5749662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7349DAB7-7771-C64D-842E-96CBDB76C9FD}"/>
                </a:ext>
              </a:extLst>
            </p:cNvPr>
            <p:cNvSpPr/>
            <p:nvPr/>
          </p:nvSpPr>
          <p:spPr>
            <a:xfrm>
              <a:off x="6208461" y="5092836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5C581956-ADB9-1C40-B3BD-09D6F7EFE097}"/>
                </a:ext>
              </a:extLst>
            </p:cNvPr>
            <p:cNvSpPr/>
            <p:nvPr/>
          </p:nvSpPr>
          <p:spPr>
            <a:xfrm>
              <a:off x="4844634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EAF54CDF-9C5A-1D4A-B7F5-C8047E099AE4}"/>
                </a:ext>
              </a:extLst>
            </p:cNvPr>
            <p:cNvSpPr/>
            <p:nvPr/>
          </p:nvSpPr>
          <p:spPr>
            <a:xfrm>
              <a:off x="5297148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3E0E8F27-EDA0-3B44-B5B9-00C88AFF5DA4}"/>
                </a:ext>
              </a:extLst>
            </p:cNvPr>
            <p:cNvSpPr/>
            <p:nvPr/>
          </p:nvSpPr>
          <p:spPr>
            <a:xfrm>
              <a:off x="5749662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034267B0-2D98-0E4A-BF68-765C85ACEA07}"/>
                </a:ext>
              </a:extLst>
            </p:cNvPr>
            <p:cNvSpPr/>
            <p:nvPr/>
          </p:nvSpPr>
          <p:spPr>
            <a:xfrm>
              <a:off x="6208461" y="5462168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75D7D0CF-6948-964C-976E-15CF1B15C5DA}"/>
                </a:ext>
              </a:extLst>
            </p:cNvPr>
            <p:cNvSpPr txBox="1"/>
            <p:nvPr/>
          </p:nvSpPr>
          <p:spPr>
            <a:xfrm>
              <a:off x="4721851" y="374168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39A0954D-D461-CF4B-B0E4-3DD3753E206E}"/>
                </a:ext>
              </a:extLst>
            </p:cNvPr>
            <p:cNvSpPr txBox="1"/>
            <p:nvPr/>
          </p:nvSpPr>
          <p:spPr>
            <a:xfrm>
              <a:off x="5177631" y="3739489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9A1D513D-CBC2-EB43-BFC1-FD1736CD5B71}"/>
                </a:ext>
              </a:extLst>
            </p:cNvPr>
            <p:cNvSpPr txBox="1"/>
            <p:nvPr/>
          </p:nvSpPr>
          <p:spPr>
            <a:xfrm>
              <a:off x="5630616" y="3743328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249A18D7-9A37-8348-977D-755CCF74CAA4}"/>
                </a:ext>
              </a:extLst>
            </p:cNvPr>
            <p:cNvSpPr txBox="1"/>
            <p:nvPr/>
          </p:nvSpPr>
          <p:spPr>
            <a:xfrm>
              <a:off x="6091807" y="3737021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AE0F1D7-0AF0-0A4F-8B57-7A5A5C241657}"/>
                </a:ext>
              </a:extLst>
            </p:cNvPr>
            <p:cNvSpPr txBox="1"/>
            <p:nvPr/>
          </p:nvSpPr>
          <p:spPr>
            <a:xfrm>
              <a:off x="4730182" y="411622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69AEF810-E12C-BE44-88E6-0CE278A0E8CC}"/>
                </a:ext>
              </a:extLst>
            </p:cNvPr>
            <p:cNvSpPr txBox="1"/>
            <p:nvPr/>
          </p:nvSpPr>
          <p:spPr>
            <a:xfrm>
              <a:off x="5185962" y="411403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CD4CFB3B-95D6-C04D-9B66-000887D97EFB}"/>
                </a:ext>
              </a:extLst>
            </p:cNvPr>
            <p:cNvSpPr txBox="1"/>
            <p:nvPr/>
          </p:nvSpPr>
          <p:spPr>
            <a:xfrm>
              <a:off x="5638947" y="41150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D1CEB24E-3756-DD43-9069-373CCF220EE2}"/>
                </a:ext>
              </a:extLst>
            </p:cNvPr>
            <p:cNvSpPr txBox="1"/>
            <p:nvPr/>
          </p:nvSpPr>
          <p:spPr>
            <a:xfrm>
              <a:off x="6094727" y="411156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F2E18346-A6A5-7847-A116-17B29CD1527C}"/>
                </a:ext>
              </a:extLst>
            </p:cNvPr>
            <p:cNvSpPr txBox="1"/>
            <p:nvPr/>
          </p:nvSpPr>
          <p:spPr>
            <a:xfrm>
              <a:off x="4730182" y="520016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3DAA3528-5FFA-4844-AF07-8C4C1FA57AFB}"/>
                </a:ext>
              </a:extLst>
            </p:cNvPr>
            <p:cNvSpPr txBox="1"/>
            <p:nvPr/>
          </p:nvSpPr>
          <p:spPr>
            <a:xfrm>
              <a:off x="5185962" y="519797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51491846-CBBE-9F41-8076-7022E33DFDC5}"/>
                </a:ext>
              </a:extLst>
            </p:cNvPr>
            <p:cNvSpPr txBox="1"/>
            <p:nvPr/>
          </p:nvSpPr>
          <p:spPr>
            <a:xfrm>
              <a:off x="5638947" y="5208517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E7B9D28B-46A5-AD4A-9E5B-1BE8F39CBA7E}"/>
                </a:ext>
              </a:extLst>
            </p:cNvPr>
            <p:cNvSpPr txBox="1"/>
            <p:nvPr/>
          </p:nvSpPr>
          <p:spPr>
            <a:xfrm>
              <a:off x="6094727" y="519550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DF526C37-99BD-4F4E-9340-C71BD6C396A8}"/>
                </a:ext>
              </a:extLst>
            </p:cNvPr>
            <p:cNvSpPr txBox="1"/>
            <p:nvPr/>
          </p:nvSpPr>
          <p:spPr>
            <a:xfrm>
              <a:off x="4730636" y="4834213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FB3E5D14-7384-5F43-8271-F5B0B3A448D4}"/>
                </a:ext>
              </a:extLst>
            </p:cNvPr>
            <p:cNvSpPr txBox="1"/>
            <p:nvPr/>
          </p:nvSpPr>
          <p:spPr>
            <a:xfrm>
              <a:off x="5186416" y="483202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DEE37871-F7D0-494A-A89C-12A888226C04}"/>
                </a:ext>
              </a:extLst>
            </p:cNvPr>
            <p:cNvSpPr txBox="1"/>
            <p:nvPr/>
          </p:nvSpPr>
          <p:spPr>
            <a:xfrm>
              <a:off x="5639401" y="48263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26C31B5-9F14-C346-BBE0-A97958C0002E}"/>
                </a:ext>
              </a:extLst>
            </p:cNvPr>
            <p:cNvSpPr txBox="1"/>
            <p:nvPr/>
          </p:nvSpPr>
          <p:spPr>
            <a:xfrm>
              <a:off x="6100592" y="482955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C147F4DD-66F8-ED4C-8E7C-03F78125F341}"/>
                </a:ext>
              </a:extLst>
            </p:cNvPr>
            <p:cNvSpPr txBox="1"/>
            <p:nvPr/>
          </p:nvSpPr>
          <p:spPr>
            <a:xfrm>
              <a:off x="4732710" y="4473980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8E915F11-3CBE-1144-BB2E-917CBEEC685E}"/>
                </a:ext>
              </a:extLst>
            </p:cNvPr>
            <p:cNvSpPr txBox="1"/>
            <p:nvPr/>
          </p:nvSpPr>
          <p:spPr>
            <a:xfrm>
              <a:off x="5188490" y="4481312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7B0B77AD-CFED-D34B-9D66-FBC74A070027}"/>
                </a:ext>
              </a:extLst>
            </p:cNvPr>
            <p:cNvSpPr txBox="1"/>
            <p:nvPr/>
          </p:nvSpPr>
          <p:spPr>
            <a:xfrm>
              <a:off x="5641475" y="448233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432AA5BA-91B6-564D-8B38-C706C55CE064}"/>
                </a:ext>
              </a:extLst>
            </p:cNvPr>
            <p:cNvSpPr txBox="1"/>
            <p:nvPr/>
          </p:nvSpPr>
          <p:spPr>
            <a:xfrm>
              <a:off x="6097255" y="4478844"/>
              <a:ext cx="178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D9A3685-6040-8B40-87E9-46C760FB70EC}"/>
                </a:ext>
              </a:extLst>
            </p:cNvPr>
            <p:cNvSpPr/>
            <p:nvPr/>
          </p:nvSpPr>
          <p:spPr>
            <a:xfrm>
              <a:off x="4594658" y="3742071"/>
              <a:ext cx="1890011" cy="190331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34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1642">
            <a:extLst>
              <a:ext uri="{FF2B5EF4-FFF2-40B4-BE49-F238E27FC236}">
                <a16:creationId xmlns:a16="http://schemas.microsoft.com/office/drawing/2014/main" id="{60CD01C5-2E12-3142-8A21-DCFC4D68C21F}"/>
              </a:ext>
            </a:extLst>
          </p:cNvPr>
          <p:cNvSpPr/>
          <p:nvPr/>
        </p:nvSpPr>
        <p:spPr>
          <a:xfrm>
            <a:off x="9851104" y="1099478"/>
            <a:ext cx="1443355" cy="79468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6C26FEA5-A159-B046-B88B-3F5867C18A66}"/>
              </a:ext>
            </a:extLst>
          </p:cNvPr>
          <p:cNvCxnSpPr>
            <a:cxnSpLocks/>
          </p:cNvCxnSpPr>
          <p:nvPr/>
        </p:nvCxnSpPr>
        <p:spPr>
          <a:xfrm flipV="1">
            <a:off x="9855568" y="1445888"/>
            <a:ext cx="1438891" cy="31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5587844B-3FCC-AC46-B604-22BC5A063118}"/>
              </a:ext>
            </a:extLst>
          </p:cNvPr>
          <p:cNvCxnSpPr>
            <a:cxnSpLocks/>
          </p:cNvCxnSpPr>
          <p:nvPr/>
        </p:nvCxnSpPr>
        <p:spPr>
          <a:xfrm>
            <a:off x="9855288" y="1535758"/>
            <a:ext cx="143917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Oval 644">
            <a:extLst>
              <a:ext uri="{FF2B5EF4-FFF2-40B4-BE49-F238E27FC236}">
                <a16:creationId xmlns:a16="http://schemas.microsoft.com/office/drawing/2014/main" id="{C16C8953-A0E0-7C48-9229-F890B3BEC8FD}"/>
              </a:ext>
            </a:extLst>
          </p:cNvPr>
          <p:cNvSpPr/>
          <p:nvPr/>
        </p:nvSpPr>
        <p:spPr>
          <a:xfrm>
            <a:off x="9870821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40E256D4-D6D0-7342-882D-F67941DBD958}"/>
              </a:ext>
            </a:extLst>
          </p:cNvPr>
          <p:cNvSpPr/>
          <p:nvPr/>
        </p:nvSpPr>
        <p:spPr>
          <a:xfrm>
            <a:off x="10323335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02FC1708-AA18-EF4E-95E2-4EA6F4C08DE4}"/>
              </a:ext>
            </a:extLst>
          </p:cNvPr>
          <p:cNvSpPr/>
          <p:nvPr/>
        </p:nvSpPr>
        <p:spPr>
          <a:xfrm>
            <a:off x="10775849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562BFA44-D2CA-D347-B988-202306450735}"/>
              </a:ext>
            </a:extLst>
          </p:cNvPr>
          <p:cNvSpPr/>
          <p:nvPr/>
        </p:nvSpPr>
        <p:spPr>
          <a:xfrm>
            <a:off x="11234648" y="11038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1CBCF4B1-6F3C-7545-840E-9A6F5C9FF2EE}"/>
              </a:ext>
            </a:extLst>
          </p:cNvPr>
          <p:cNvSpPr/>
          <p:nvPr/>
        </p:nvSpPr>
        <p:spPr>
          <a:xfrm>
            <a:off x="9870821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658B9DED-29F0-6E41-BDE7-DE6B4A2FD9DE}"/>
              </a:ext>
            </a:extLst>
          </p:cNvPr>
          <p:cNvSpPr/>
          <p:nvPr/>
        </p:nvSpPr>
        <p:spPr>
          <a:xfrm>
            <a:off x="10323335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EABB5101-11FC-7649-84C5-8CA19C9B2B8D}"/>
              </a:ext>
            </a:extLst>
          </p:cNvPr>
          <p:cNvSpPr/>
          <p:nvPr/>
        </p:nvSpPr>
        <p:spPr>
          <a:xfrm>
            <a:off x="10775849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A668C574-88E3-3F48-97AA-09DE38C2AC38}"/>
              </a:ext>
            </a:extLst>
          </p:cNvPr>
          <p:cNvSpPr/>
          <p:nvPr/>
        </p:nvSpPr>
        <p:spPr>
          <a:xfrm>
            <a:off x="11234648" y="14731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79BEB51-145F-F844-8C74-C68416F79ED0}"/>
              </a:ext>
            </a:extLst>
          </p:cNvPr>
          <p:cNvSpPr/>
          <p:nvPr/>
        </p:nvSpPr>
        <p:spPr>
          <a:xfrm>
            <a:off x="9872012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B0477486-78FF-434D-8A9D-751FBDF9A277}"/>
              </a:ext>
            </a:extLst>
          </p:cNvPr>
          <p:cNvSpPr/>
          <p:nvPr/>
        </p:nvSpPr>
        <p:spPr>
          <a:xfrm>
            <a:off x="10324526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4481C2FE-647C-3B45-93E6-FD07F9645A25}"/>
              </a:ext>
            </a:extLst>
          </p:cNvPr>
          <p:cNvSpPr/>
          <p:nvPr/>
        </p:nvSpPr>
        <p:spPr>
          <a:xfrm>
            <a:off x="10777040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6AA7C8C0-B3CA-D04E-9347-DA482681240C}"/>
              </a:ext>
            </a:extLst>
          </p:cNvPr>
          <p:cNvSpPr/>
          <p:nvPr/>
        </p:nvSpPr>
        <p:spPr>
          <a:xfrm>
            <a:off x="11235839" y="183720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9" name="Rectangle 1638">
            <a:extLst>
              <a:ext uri="{FF2B5EF4-FFF2-40B4-BE49-F238E27FC236}">
                <a16:creationId xmlns:a16="http://schemas.microsoft.com/office/drawing/2014/main" id="{B80F2744-5B00-944E-8FF7-1B003FC21925}"/>
              </a:ext>
            </a:extLst>
          </p:cNvPr>
          <p:cNvSpPr/>
          <p:nvPr/>
        </p:nvSpPr>
        <p:spPr>
          <a:xfrm>
            <a:off x="9846907" y="1445888"/>
            <a:ext cx="1444752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746453"/>
            <a:ext cx="1428873" cy="4922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distanceF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06566153-5F33-6441-BC51-8A10F4999575}"/>
              </a:ext>
            </a:extLst>
          </p:cNvPr>
          <p:cNvCxnSpPr>
            <a:cxnSpLocks/>
          </p:cNvCxnSpPr>
          <p:nvPr/>
        </p:nvCxnSpPr>
        <p:spPr>
          <a:xfrm>
            <a:off x="9855288" y="1910034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DE8FE423-D7A7-7448-886F-17A252E95147}"/>
              </a:ext>
            </a:extLst>
          </p:cNvPr>
          <p:cNvCxnSpPr>
            <a:cxnSpLocks/>
          </p:cNvCxnSpPr>
          <p:nvPr/>
        </p:nvCxnSpPr>
        <p:spPr>
          <a:xfrm>
            <a:off x="9855288" y="1085595"/>
            <a:ext cx="1446667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7336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0CAFBE2A-E92C-BC4C-BAC9-3863662C6AFE}"/>
              </a:ext>
            </a:extLst>
          </p:cNvPr>
          <p:cNvSpPr/>
          <p:nvPr/>
        </p:nvSpPr>
        <p:spPr>
          <a:xfrm>
            <a:off x="9872012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89493ACE-079F-1B4F-9EDE-F33B4218E6C5}"/>
              </a:ext>
            </a:extLst>
          </p:cNvPr>
          <p:cNvSpPr/>
          <p:nvPr/>
        </p:nvSpPr>
        <p:spPr>
          <a:xfrm>
            <a:off x="10324526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ED30CE87-07B3-044C-BDA6-5055BE102CDA}"/>
              </a:ext>
            </a:extLst>
          </p:cNvPr>
          <p:cNvSpPr/>
          <p:nvPr/>
        </p:nvSpPr>
        <p:spPr>
          <a:xfrm>
            <a:off x="10777040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A93C9FFD-BF9F-774B-98F5-77750E78AAFB}"/>
              </a:ext>
            </a:extLst>
          </p:cNvPr>
          <p:cNvSpPr/>
          <p:nvPr/>
        </p:nvSpPr>
        <p:spPr>
          <a:xfrm>
            <a:off x="11235839" y="22065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D6030448-CE10-614A-99A5-7EF20D098FB9}"/>
              </a:ext>
            </a:extLst>
          </p:cNvPr>
          <p:cNvSpPr/>
          <p:nvPr/>
        </p:nvSpPr>
        <p:spPr>
          <a:xfrm>
            <a:off x="9872012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CC49B190-1EEE-894C-8774-C8F634DFE9BE}"/>
              </a:ext>
            </a:extLst>
          </p:cNvPr>
          <p:cNvSpPr/>
          <p:nvPr/>
        </p:nvSpPr>
        <p:spPr>
          <a:xfrm>
            <a:off x="10324526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E7924641-441E-7944-8503-B01D0FA284C6}"/>
              </a:ext>
            </a:extLst>
          </p:cNvPr>
          <p:cNvSpPr/>
          <p:nvPr/>
        </p:nvSpPr>
        <p:spPr>
          <a:xfrm>
            <a:off x="10777040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2F229B4-0ED1-5E4A-B1D3-A53DAC560CA1}"/>
              </a:ext>
            </a:extLst>
          </p:cNvPr>
          <p:cNvSpPr/>
          <p:nvPr/>
        </p:nvSpPr>
        <p:spPr>
          <a:xfrm>
            <a:off x="11235839" y="25758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C87-FD68-974E-A54F-82E7945F9D71}"/>
              </a:ext>
            </a:extLst>
          </p:cNvPr>
          <p:cNvSpPr txBox="1"/>
          <p:nvPr/>
        </p:nvSpPr>
        <p:spPr>
          <a:xfrm>
            <a:off x="705764" y="0"/>
            <a:ext cx="2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Corrected example </a:t>
            </a:r>
          </a:p>
        </p:txBody>
      </p:sp>
    </p:spTree>
    <p:extLst>
      <p:ext uri="{BB962C8B-B14F-4D97-AF65-F5344CB8AC3E}">
        <p14:creationId xmlns:p14="http://schemas.microsoft.com/office/powerpoint/2010/main" val="101526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E32CBAF-D87A-6543-885B-C1E6DEB9C835}"/>
              </a:ext>
            </a:extLst>
          </p:cNvPr>
          <p:cNvCxnSpPr>
            <a:cxnSpLocks/>
          </p:cNvCxnSpPr>
          <p:nvPr/>
        </p:nvCxnSpPr>
        <p:spPr>
          <a:xfrm>
            <a:off x="9866811" y="3777484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E71478F-404D-FB43-ABD4-FD467FAE5907}"/>
              </a:ext>
            </a:extLst>
          </p:cNvPr>
          <p:cNvCxnSpPr>
            <a:cxnSpLocks/>
          </p:cNvCxnSpPr>
          <p:nvPr/>
        </p:nvCxnSpPr>
        <p:spPr>
          <a:xfrm>
            <a:off x="9862784" y="386415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7F6D2B5-3D2D-5041-9D2F-EF41CEE0145D}"/>
              </a:ext>
            </a:extLst>
          </p:cNvPr>
          <p:cNvSpPr/>
          <p:nvPr/>
        </p:nvSpPr>
        <p:spPr>
          <a:xfrm>
            <a:off x="9862784" y="3423890"/>
            <a:ext cx="1428873" cy="81476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0EC8E7CD-5C9A-4747-A0B4-BB7774DFD8C9}"/>
              </a:ext>
            </a:extLst>
          </p:cNvPr>
          <p:cNvCxnSpPr>
            <a:cxnSpLocks/>
          </p:cNvCxnSpPr>
          <p:nvPr/>
        </p:nvCxnSpPr>
        <p:spPr>
          <a:xfrm>
            <a:off x="9859542" y="4865588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48547B3-E884-D847-AF0A-FD31EB0C74AB}"/>
              </a:ext>
            </a:extLst>
          </p:cNvPr>
          <p:cNvSpPr/>
          <p:nvPr/>
        </p:nvSpPr>
        <p:spPr>
          <a:xfrm>
            <a:off x="9862783" y="4872238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D1B1C-F0CD-2242-9143-1A7457FED319}"/>
              </a:ext>
            </a:extLst>
          </p:cNvPr>
          <p:cNvSpPr txBox="1"/>
          <p:nvPr/>
        </p:nvSpPr>
        <p:spPr>
          <a:xfrm>
            <a:off x="524924" y="600165"/>
            <a:ext cx="133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5DF82-17B3-A146-A0E6-F6148924A83E}"/>
              </a:ext>
            </a:extLst>
          </p:cNvPr>
          <p:cNvSpPr txBox="1"/>
          <p:nvPr/>
        </p:nvSpPr>
        <p:spPr>
          <a:xfrm>
            <a:off x="171450" y="2841939"/>
            <a:ext cx="21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6E07-AA5F-A44B-92EF-AA71DA13332F}"/>
              </a:ext>
            </a:extLst>
          </p:cNvPr>
          <p:cNvSpPr txBox="1"/>
          <p:nvPr/>
        </p:nvSpPr>
        <p:spPr>
          <a:xfrm>
            <a:off x="2791082" y="2841939"/>
            <a:ext cx="137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060A3-EEE0-8941-8692-930BC4E1FC2F}"/>
              </a:ext>
            </a:extLst>
          </p:cNvPr>
          <p:cNvSpPr txBox="1"/>
          <p:nvPr/>
        </p:nvSpPr>
        <p:spPr>
          <a:xfrm>
            <a:off x="2738056" y="597893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EB991-5593-8C48-8B95-D9F73F3485A5}"/>
              </a:ext>
            </a:extLst>
          </p:cNvPr>
          <p:cNvSpPr txBox="1"/>
          <p:nvPr/>
        </p:nvSpPr>
        <p:spPr>
          <a:xfrm>
            <a:off x="5025787" y="600483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695F-CAD0-6448-9FC6-35DD3D22CF5B}"/>
              </a:ext>
            </a:extLst>
          </p:cNvPr>
          <p:cNvSpPr txBox="1"/>
          <p:nvPr/>
        </p:nvSpPr>
        <p:spPr>
          <a:xfrm>
            <a:off x="7378833" y="594699"/>
            <a:ext cx="17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2AC30-20EF-164D-B691-C1283119EC57}"/>
              </a:ext>
            </a:extLst>
          </p:cNvPr>
          <p:cNvSpPr txBox="1"/>
          <p:nvPr/>
        </p:nvSpPr>
        <p:spPr>
          <a:xfrm>
            <a:off x="9545079" y="613109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2853D9-E76D-FA40-8CFF-FB613078C6EC}"/>
              </a:ext>
            </a:extLst>
          </p:cNvPr>
          <p:cNvSpPr txBox="1"/>
          <p:nvPr/>
        </p:nvSpPr>
        <p:spPr>
          <a:xfrm>
            <a:off x="5103635" y="2834737"/>
            <a:ext cx="16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bvolume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D6E43-FE9A-9B45-B06A-F1436FEAABDE}"/>
              </a:ext>
            </a:extLst>
          </p:cNvPr>
          <p:cNvSpPr txBox="1"/>
          <p:nvPr/>
        </p:nvSpPr>
        <p:spPr>
          <a:xfrm>
            <a:off x="7015328" y="2834736"/>
            <a:ext cx="247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9ACF-DFB2-8F43-A9D6-22EFCB088906}"/>
              </a:ext>
            </a:extLst>
          </p:cNvPr>
          <p:cNvSpPr txBox="1"/>
          <p:nvPr/>
        </p:nvSpPr>
        <p:spPr>
          <a:xfrm>
            <a:off x="9479765" y="2834735"/>
            <a:ext cx="212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FCLS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70E71-23F8-104E-88D1-15316E08B715}"/>
              </a:ext>
            </a:extLst>
          </p:cNvPr>
          <p:cNvSpPr/>
          <p:nvPr/>
        </p:nvSpPr>
        <p:spPr>
          <a:xfrm>
            <a:off x="623602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4B2CD9-669B-514B-B7AD-4D45F798DD38}"/>
              </a:ext>
            </a:extLst>
          </p:cNvPr>
          <p:cNvSpPr/>
          <p:nvPr/>
        </p:nvSpPr>
        <p:spPr>
          <a:xfrm>
            <a:off x="1057780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9652CE-3E65-CA49-B728-EA04C471B48F}"/>
              </a:ext>
            </a:extLst>
          </p:cNvPr>
          <p:cNvSpPr/>
          <p:nvPr/>
        </p:nvSpPr>
        <p:spPr>
          <a:xfrm>
            <a:off x="1491958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1A1679-D2DD-2E45-BA9C-67E235030F30}"/>
              </a:ext>
            </a:extLst>
          </p:cNvPr>
          <p:cNvSpPr/>
          <p:nvPr/>
        </p:nvSpPr>
        <p:spPr>
          <a:xfrm>
            <a:off x="1932421" y="10994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1A63FC-DC56-1247-8AD0-1410E45A6CF9}"/>
              </a:ext>
            </a:extLst>
          </p:cNvPr>
          <p:cNvSpPr/>
          <p:nvPr/>
        </p:nvSpPr>
        <p:spPr>
          <a:xfrm>
            <a:off x="623602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D931-2743-204B-8D58-AE2377EE28D8}"/>
              </a:ext>
            </a:extLst>
          </p:cNvPr>
          <p:cNvSpPr/>
          <p:nvPr/>
        </p:nvSpPr>
        <p:spPr>
          <a:xfrm>
            <a:off x="1057780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307DF5-90DC-E940-AB6D-BBC74829E37E}"/>
              </a:ext>
            </a:extLst>
          </p:cNvPr>
          <p:cNvSpPr/>
          <p:nvPr/>
        </p:nvSpPr>
        <p:spPr>
          <a:xfrm>
            <a:off x="1491958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AA5EDE-4DF6-B743-8830-4B094350BE81}"/>
              </a:ext>
            </a:extLst>
          </p:cNvPr>
          <p:cNvSpPr/>
          <p:nvPr/>
        </p:nvSpPr>
        <p:spPr>
          <a:xfrm>
            <a:off x="1932421" y="1468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576D98-CDCC-7F45-86D3-1096197429E2}"/>
              </a:ext>
            </a:extLst>
          </p:cNvPr>
          <p:cNvSpPr/>
          <p:nvPr/>
        </p:nvSpPr>
        <p:spPr>
          <a:xfrm>
            <a:off x="633633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5DF873-4762-7D4F-A4B0-0CDD5081F491}"/>
              </a:ext>
            </a:extLst>
          </p:cNvPr>
          <p:cNvSpPr/>
          <p:nvPr/>
        </p:nvSpPr>
        <p:spPr>
          <a:xfrm>
            <a:off x="1067811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95E660-5EFF-174A-B0DA-2945140BA1B8}"/>
              </a:ext>
            </a:extLst>
          </p:cNvPr>
          <p:cNvSpPr/>
          <p:nvPr/>
        </p:nvSpPr>
        <p:spPr>
          <a:xfrm>
            <a:off x="1501989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A22763-E87A-0545-9B13-B0BBBCB9B706}"/>
              </a:ext>
            </a:extLst>
          </p:cNvPr>
          <p:cNvSpPr/>
          <p:nvPr/>
        </p:nvSpPr>
        <p:spPr>
          <a:xfrm>
            <a:off x="1942452" y="185440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6CB91A-5E6C-274D-928A-77F31942CE89}"/>
              </a:ext>
            </a:extLst>
          </p:cNvPr>
          <p:cNvSpPr/>
          <p:nvPr/>
        </p:nvSpPr>
        <p:spPr>
          <a:xfrm>
            <a:off x="633633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D7A38A-D525-2448-B775-12CF0C99BA87}"/>
              </a:ext>
            </a:extLst>
          </p:cNvPr>
          <p:cNvSpPr/>
          <p:nvPr/>
        </p:nvSpPr>
        <p:spPr>
          <a:xfrm>
            <a:off x="1067811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37B8F-89E2-3944-9C46-71D16BE474AC}"/>
              </a:ext>
            </a:extLst>
          </p:cNvPr>
          <p:cNvSpPr/>
          <p:nvPr/>
        </p:nvSpPr>
        <p:spPr>
          <a:xfrm>
            <a:off x="1501989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D4FB64-768D-F049-8067-17A1EDC30ED9}"/>
              </a:ext>
            </a:extLst>
          </p:cNvPr>
          <p:cNvSpPr/>
          <p:nvPr/>
        </p:nvSpPr>
        <p:spPr>
          <a:xfrm>
            <a:off x="1942452" y="222374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DD0794-0490-6C43-AC45-DA1CAB47FF91}"/>
              </a:ext>
            </a:extLst>
          </p:cNvPr>
          <p:cNvSpPr/>
          <p:nvPr/>
        </p:nvSpPr>
        <p:spPr>
          <a:xfrm>
            <a:off x="633633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F871E4-36AE-E740-BE81-A3AF4DC8D1C1}"/>
              </a:ext>
            </a:extLst>
          </p:cNvPr>
          <p:cNvSpPr/>
          <p:nvPr/>
        </p:nvSpPr>
        <p:spPr>
          <a:xfrm>
            <a:off x="1067811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B8D33C-F3B7-654C-AB73-98A688810C67}"/>
              </a:ext>
            </a:extLst>
          </p:cNvPr>
          <p:cNvSpPr/>
          <p:nvPr/>
        </p:nvSpPr>
        <p:spPr>
          <a:xfrm>
            <a:off x="1501989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4DC539-8B6E-EC47-98D7-2171A60DF5AB}"/>
              </a:ext>
            </a:extLst>
          </p:cNvPr>
          <p:cNvSpPr/>
          <p:nvPr/>
        </p:nvSpPr>
        <p:spPr>
          <a:xfrm>
            <a:off x="1942452" y="259307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E544FBF6-8F2F-0340-8D64-50516B672D4D}"/>
              </a:ext>
            </a:extLst>
          </p:cNvPr>
          <p:cNvSpPr/>
          <p:nvPr/>
        </p:nvSpPr>
        <p:spPr>
          <a:xfrm>
            <a:off x="640607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704FE23-2182-5C44-8C1E-D115D33DA397}"/>
              </a:ext>
            </a:extLst>
          </p:cNvPr>
          <p:cNvSpPr/>
          <p:nvPr/>
        </p:nvSpPr>
        <p:spPr>
          <a:xfrm>
            <a:off x="1067303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355557E3-9DF3-1047-9C8D-308008A54CE1}"/>
              </a:ext>
            </a:extLst>
          </p:cNvPr>
          <p:cNvSpPr/>
          <p:nvPr/>
        </p:nvSpPr>
        <p:spPr>
          <a:xfrm>
            <a:off x="1493999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50D637EC-3D8A-054C-AC68-E608B15516B5}"/>
              </a:ext>
            </a:extLst>
          </p:cNvPr>
          <p:cNvSpPr/>
          <p:nvPr/>
        </p:nvSpPr>
        <p:spPr>
          <a:xfrm>
            <a:off x="1926980" y="34238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1961DFF9-87CD-7444-8646-57A693341A84}"/>
              </a:ext>
            </a:extLst>
          </p:cNvPr>
          <p:cNvSpPr/>
          <p:nvPr/>
        </p:nvSpPr>
        <p:spPr>
          <a:xfrm>
            <a:off x="640607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D4E2B4A2-23A5-D141-9F30-8F695E302A04}"/>
              </a:ext>
            </a:extLst>
          </p:cNvPr>
          <p:cNvSpPr/>
          <p:nvPr/>
        </p:nvSpPr>
        <p:spPr>
          <a:xfrm>
            <a:off x="1067303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3E60D4B5-B18A-E94A-89B6-0643FAF44108}"/>
              </a:ext>
            </a:extLst>
          </p:cNvPr>
          <p:cNvSpPr/>
          <p:nvPr/>
        </p:nvSpPr>
        <p:spPr>
          <a:xfrm>
            <a:off x="1493999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3740926D-012E-174A-B4AB-86EE4B564B6F}"/>
              </a:ext>
            </a:extLst>
          </p:cNvPr>
          <p:cNvSpPr/>
          <p:nvPr/>
        </p:nvSpPr>
        <p:spPr>
          <a:xfrm>
            <a:off x="1926980" y="379322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632CF96D-065E-394D-92C0-8734A6B153E5}"/>
              </a:ext>
            </a:extLst>
          </p:cNvPr>
          <p:cNvSpPr/>
          <p:nvPr/>
        </p:nvSpPr>
        <p:spPr>
          <a:xfrm>
            <a:off x="641798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F730BDD-A6A8-9841-8174-E5452F2EBA3C}"/>
              </a:ext>
            </a:extLst>
          </p:cNvPr>
          <p:cNvSpPr/>
          <p:nvPr/>
        </p:nvSpPr>
        <p:spPr>
          <a:xfrm>
            <a:off x="1068494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0E2BF-7724-FC4C-A89F-6ED6525CBF4A}"/>
              </a:ext>
            </a:extLst>
          </p:cNvPr>
          <p:cNvSpPr/>
          <p:nvPr/>
        </p:nvSpPr>
        <p:spPr>
          <a:xfrm>
            <a:off x="1495190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C3D46488-0E76-7C4A-9F70-13AD8F936B8C}"/>
              </a:ext>
            </a:extLst>
          </p:cNvPr>
          <p:cNvSpPr/>
          <p:nvPr/>
        </p:nvSpPr>
        <p:spPr>
          <a:xfrm>
            <a:off x="1928171" y="41572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004043D-97DC-244F-9510-E30FDB10ECE9}"/>
              </a:ext>
            </a:extLst>
          </p:cNvPr>
          <p:cNvSpPr/>
          <p:nvPr/>
        </p:nvSpPr>
        <p:spPr>
          <a:xfrm>
            <a:off x="641798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AECC530F-1105-A740-8323-C87FCB635860}"/>
              </a:ext>
            </a:extLst>
          </p:cNvPr>
          <p:cNvSpPr/>
          <p:nvPr/>
        </p:nvSpPr>
        <p:spPr>
          <a:xfrm>
            <a:off x="1068494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D544DC14-FCAF-754B-96A2-52B742D5BA6B}"/>
              </a:ext>
            </a:extLst>
          </p:cNvPr>
          <p:cNvSpPr/>
          <p:nvPr/>
        </p:nvSpPr>
        <p:spPr>
          <a:xfrm>
            <a:off x="1495190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6B5092B2-8637-DC4D-8402-CB4B9E7FB443}"/>
              </a:ext>
            </a:extLst>
          </p:cNvPr>
          <p:cNvSpPr/>
          <p:nvPr/>
        </p:nvSpPr>
        <p:spPr>
          <a:xfrm>
            <a:off x="1928171" y="45265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B7FF3F4B-CFF5-144F-937E-8F6CE8FA3DB8}"/>
              </a:ext>
            </a:extLst>
          </p:cNvPr>
          <p:cNvSpPr/>
          <p:nvPr/>
        </p:nvSpPr>
        <p:spPr>
          <a:xfrm>
            <a:off x="641798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6CBA5160-C748-DB4D-9494-CA6128F645B2}"/>
              </a:ext>
            </a:extLst>
          </p:cNvPr>
          <p:cNvSpPr/>
          <p:nvPr/>
        </p:nvSpPr>
        <p:spPr>
          <a:xfrm>
            <a:off x="1068494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1D9279A-BCC0-3B4B-BE8B-80E125202EB6}"/>
              </a:ext>
            </a:extLst>
          </p:cNvPr>
          <p:cNvSpPr/>
          <p:nvPr/>
        </p:nvSpPr>
        <p:spPr>
          <a:xfrm>
            <a:off x="1495190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342528D9-A65B-7F4B-8E68-45184208AA36}"/>
              </a:ext>
            </a:extLst>
          </p:cNvPr>
          <p:cNvSpPr/>
          <p:nvPr/>
        </p:nvSpPr>
        <p:spPr>
          <a:xfrm>
            <a:off x="1928171" y="489592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14558FD3-F806-3841-B42C-C4F7F65BC9F0}"/>
              </a:ext>
            </a:extLst>
          </p:cNvPr>
          <p:cNvSpPr txBox="1"/>
          <p:nvPr/>
        </p:nvSpPr>
        <p:spPr>
          <a:xfrm>
            <a:off x="520257" y="8706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D4EE981-954C-7544-B3C5-B1439BA835CE}"/>
              </a:ext>
            </a:extLst>
          </p:cNvPr>
          <p:cNvSpPr txBox="1"/>
          <p:nvPr/>
        </p:nvSpPr>
        <p:spPr>
          <a:xfrm>
            <a:off x="957701" y="8684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4CA45200-9590-954B-8B1D-7E4ED5C9A92F}"/>
              </a:ext>
            </a:extLst>
          </p:cNvPr>
          <p:cNvSpPr txBox="1"/>
          <p:nvPr/>
        </p:nvSpPr>
        <p:spPr>
          <a:xfrm>
            <a:off x="1392350" y="8573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ABB761F3-5C5D-8745-AD73-454E7B2240E9}"/>
              </a:ext>
            </a:extLst>
          </p:cNvPr>
          <p:cNvSpPr txBox="1"/>
          <p:nvPr/>
        </p:nvSpPr>
        <p:spPr>
          <a:xfrm>
            <a:off x="1829794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C29D55F7-48F5-D643-9CFC-2F0BBC1331EF}"/>
              </a:ext>
            </a:extLst>
          </p:cNvPr>
          <p:cNvSpPr txBox="1"/>
          <p:nvPr/>
        </p:nvSpPr>
        <p:spPr>
          <a:xfrm>
            <a:off x="515717" y="123607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2119BA67-C7F6-BC4D-83C3-40937ECC95C8}"/>
              </a:ext>
            </a:extLst>
          </p:cNvPr>
          <p:cNvSpPr txBox="1"/>
          <p:nvPr/>
        </p:nvSpPr>
        <p:spPr>
          <a:xfrm>
            <a:off x="953161" y="1233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8542AD5-5DBB-9D4C-A993-FE997DE18EEE}"/>
              </a:ext>
            </a:extLst>
          </p:cNvPr>
          <p:cNvSpPr txBox="1"/>
          <p:nvPr/>
        </p:nvSpPr>
        <p:spPr>
          <a:xfrm>
            <a:off x="1387810" y="1232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D9FA3B33-2256-6247-BD63-5808E2C3610B}"/>
              </a:ext>
            </a:extLst>
          </p:cNvPr>
          <p:cNvSpPr txBox="1"/>
          <p:nvPr/>
        </p:nvSpPr>
        <p:spPr>
          <a:xfrm>
            <a:off x="1825254" y="12301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CD2E617-2708-394A-89A8-12C4C2BBB1D1}"/>
              </a:ext>
            </a:extLst>
          </p:cNvPr>
          <p:cNvSpPr txBox="1"/>
          <p:nvPr/>
        </p:nvSpPr>
        <p:spPr>
          <a:xfrm>
            <a:off x="527346" y="19841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564A1922-33BC-F145-8BBB-44FF8EA00B8A}"/>
              </a:ext>
            </a:extLst>
          </p:cNvPr>
          <p:cNvSpPr txBox="1"/>
          <p:nvPr/>
        </p:nvSpPr>
        <p:spPr>
          <a:xfrm>
            <a:off x="957307" y="198252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ADA6B7B7-6E60-484D-849A-C2510F1031B4}"/>
              </a:ext>
            </a:extLst>
          </p:cNvPr>
          <p:cNvSpPr txBox="1"/>
          <p:nvPr/>
        </p:nvSpPr>
        <p:spPr>
          <a:xfrm>
            <a:off x="1383626" y="196046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4462CE8-E3C4-2040-A74C-111D864806D7}"/>
              </a:ext>
            </a:extLst>
          </p:cNvPr>
          <p:cNvSpPr txBox="1"/>
          <p:nvPr/>
        </p:nvSpPr>
        <p:spPr>
          <a:xfrm>
            <a:off x="1821070" y="195827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62F37EA-2871-8D4E-ADAB-04C6F2CCE557}"/>
              </a:ext>
            </a:extLst>
          </p:cNvPr>
          <p:cNvSpPr txBox="1"/>
          <p:nvPr/>
        </p:nvSpPr>
        <p:spPr>
          <a:xfrm>
            <a:off x="519015" y="31849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DD10974A-DAB8-A54F-B9BF-A68EA28B74F2}"/>
              </a:ext>
            </a:extLst>
          </p:cNvPr>
          <p:cNvSpPr txBox="1"/>
          <p:nvPr/>
        </p:nvSpPr>
        <p:spPr>
          <a:xfrm>
            <a:off x="948977" y="31827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B4F846D2-9017-964A-9FAF-E2120AB60954}"/>
              </a:ext>
            </a:extLst>
          </p:cNvPr>
          <p:cNvSpPr txBox="1"/>
          <p:nvPr/>
        </p:nvSpPr>
        <p:spPr>
          <a:xfrm>
            <a:off x="1376144" y="31770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CDBD4A52-9656-0D41-8BBC-BE4253352519}"/>
              </a:ext>
            </a:extLst>
          </p:cNvPr>
          <p:cNvSpPr txBox="1"/>
          <p:nvPr/>
        </p:nvSpPr>
        <p:spPr>
          <a:xfrm>
            <a:off x="1811517" y="31803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CADBD056-5C8E-4543-8958-925A572902FC}"/>
              </a:ext>
            </a:extLst>
          </p:cNvPr>
          <p:cNvSpPr txBox="1"/>
          <p:nvPr/>
        </p:nvSpPr>
        <p:spPr>
          <a:xfrm>
            <a:off x="527346" y="354998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CEB6AAC1-EBA7-264A-B64C-F9DD1529E5C6}"/>
              </a:ext>
            </a:extLst>
          </p:cNvPr>
          <p:cNvSpPr txBox="1"/>
          <p:nvPr/>
        </p:nvSpPr>
        <p:spPr>
          <a:xfrm>
            <a:off x="957308" y="354779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CAAB0D1-9795-174C-A681-11DE2BC36BDD}"/>
              </a:ext>
            </a:extLst>
          </p:cNvPr>
          <p:cNvSpPr txBox="1"/>
          <p:nvPr/>
        </p:nvSpPr>
        <p:spPr>
          <a:xfrm>
            <a:off x="1384475" y="3558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813174FD-3011-894F-B6CE-C689768E0C84}"/>
              </a:ext>
            </a:extLst>
          </p:cNvPr>
          <p:cNvSpPr txBox="1"/>
          <p:nvPr/>
        </p:nvSpPr>
        <p:spPr>
          <a:xfrm>
            <a:off x="1814437" y="35453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612E2F9E-39D7-C244-A1FE-D37BE6E94425}"/>
              </a:ext>
            </a:extLst>
          </p:cNvPr>
          <p:cNvSpPr txBox="1"/>
          <p:nvPr/>
        </p:nvSpPr>
        <p:spPr>
          <a:xfrm>
            <a:off x="519015" y="39046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60B37FE8-6328-B44D-969F-63824955BBFE}"/>
              </a:ext>
            </a:extLst>
          </p:cNvPr>
          <p:cNvSpPr txBox="1"/>
          <p:nvPr/>
        </p:nvSpPr>
        <p:spPr>
          <a:xfrm>
            <a:off x="948977" y="39024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957B512-C3FF-4744-99B8-086C283575D5}"/>
              </a:ext>
            </a:extLst>
          </p:cNvPr>
          <p:cNvSpPr txBox="1"/>
          <p:nvPr/>
        </p:nvSpPr>
        <p:spPr>
          <a:xfrm>
            <a:off x="1376144" y="389675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D2FC06D-08AB-4146-A1A9-2D154DBDE3AB}"/>
              </a:ext>
            </a:extLst>
          </p:cNvPr>
          <p:cNvSpPr txBox="1"/>
          <p:nvPr/>
        </p:nvSpPr>
        <p:spPr>
          <a:xfrm>
            <a:off x="1811517" y="389997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F0044E36-A418-474F-9B8D-3E86B5D45A2C}"/>
              </a:ext>
            </a:extLst>
          </p:cNvPr>
          <p:cNvSpPr txBox="1"/>
          <p:nvPr/>
        </p:nvSpPr>
        <p:spPr>
          <a:xfrm>
            <a:off x="527346" y="42696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F621FBA2-51C5-274F-8BE6-DB16235EA77C}"/>
              </a:ext>
            </a:extLst>
          </p:cNvPr>
          <p:cNvSpPr txBox="1"/>
          <p:nvPr/>
        </p:nvSpPr>
        <p:spPr>
          <a:xfrm>
            <a:off x="957308" y="42674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D7364F3-55DF-E640-B7ED-DB9ACEEC9DB3}"/>
              </a:ext>
            </a:extLst>
          </p:cNvPr>
          <p:cNvSpPr txBox="1"/>
          <p:nvPr/>
        </p:nvSpPr>
        <p:spPr>
          <a:xfrm>
            <a:off x="1384475" y="42780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CC197BF-A182-B849-86DC-ECFAEB3A9EE5}"/>
              </a:ext>
            </a:extLst>
          </p:cNvPr>
          <p:cNvSpPr txBox="1"/>
          <p:nvPr/>
        </p:nvSpPr>
        <p:spPr>
          <a:xfrm>
            <a:off x="1814437" y="426499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4CC2BEE-D343-6C4D-988C-79EEBAADCE07}"/>
              </a:ext>
            </a:extLst>
          </p:cNvPr>
          <p:cNvSpPr txBox="1"/>
          <p:nvPr/>
        </p:nvSpPr>
        <p:spPr>
          <a:xfrm>
            <a:off x="527800" y="46396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B4E2E280-B298-1341-A078-2B94BC4215AE}"/>
              </a:ext>
            </a:extLst>
          </p:cNvPr>
          <p:cNvSpPr txBox="1"/>
          <p:nvPr/>
        </p:nvSpPr>
        <p:spPr>
          <a:xfrm>
            <a:off x="957762" y="46374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F7D07C64-8C85-114D-90D8-65817665D5AC}"/>
              </a:ext>
            </a:extLst>
          </p:cNvPr>
          <p:cNvSpPr txBox="1"/>
          <p:nvPr/>
        </p:nvSpPr>
        <p:spPr>
          <a:xfrm>
            <a:off x="1384929" y="46318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4543A66-0850-9E43-8A41-31319B0F9BA4}"/>
              </a:ext>
            </a:extLst>
          </p:cNvPr>
          <p:cNvSpPr txBox="1"/>
          <p:nvPr/>
        </p:nvSpPr>
        <p:spPr>
          <a:xfrm>
            <a:off x="1820302" y="46350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661469F6-9FC0-2245-9799-41BB67B7E9AC}"/>
              </a:ext>
            </a:extLst>
          </p:cNvPr>
          <p:cNvSpPr/>
          <p:nvPr/>
        </p:nvSpPr>
        <p:spPr>
          <a:xfrm>
            <a:off x="2845302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2777BE5-0EB5-DF4D-B480-203F86A9460B}"/>
              </a:ext>
            </a:extLst>
          </p:cNvPr>
          <p:cNvSpPr/>
          <p:nvPr/>
        </p:nvSpPr>
        <p:spPr>
          <a:xfrm>
            <a:off x="3271998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31FAE630-55AE-6F46-A080-5DD047C057E8}"/>
              </a:ext>
            </a:extLst>
          </p:cNvPr>
          <p:cNvSpPr/>
          <p:nvPr/>
        </p:nvSpPr>
        <p:spPr>
          <a:xfrm>
            <a:off x="3698694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5913F41B-1BE0-B74A-A3AE-6D9B85EA59AB}"/>
              </a:ext>
            </a:extLst>
          </p:cNvPr>
          <p:cNvSpPr/>
          <p:nvPr/>
        </p:nvSpPr>
        <p:spPr>
          <a:xfrm>
            <a:off x="4131675" y="343768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44D80C09-54D9-8E41-B70E-639E42E4B639}"/>
              </a:ext>
            </a:extLst>
          </p:cNvPr>
          <p:cNvSpPr/>
          <p:nvPr/>
        </p:nvSpPr>
        <p:spPr>
          <a:xfrm>
            <a:off x="2845302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1A443355-CFCD-F14C-958D-AAF8E6625579}"/>
              </a:ext>
            </a:extLst>
          </p:cNvPr>
          <p:cNvSpPr/>
          <p:nvPr/>
        </p:nvSpPr>
        <p:spPr>
          <a:xfrm>
            <a:off x="3271998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8705C5BB-03EA-7043-BFB8-608F73568B73}"/>
              </a:ext>
            </a:extLst>
          </p:cNvPr>
          <p:cNvSpPr/>
          <p:nvPr/>
        </p:nvSpPr>
        <p:spPr>
          <a:xfrm>
            <a:off x="3698694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EB23C990-1CCC-1F43-8433-87AD124516CD}"/>
              </a:ext>
            </a:extLst>
          </p:cNvPr>
          <p:cNvSpPr/>
          <p:nvPr/>
        </p:nvSpPr>
        <p:spPr>
          <a:xfrm>
            <a:off x="4131675" y="380701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0C5A444C-2B21-7F43-86FD-64174342ED26}"/>
              </a:ext>
            </a:extLst>
          </p:cNvPr>
          <p:cNvSpPr/>
          <p:nvPr/>
        </p:nvSpPr>
        <p:spPr>
          <a:xfrm>
            <a:off x="2846493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8CDDB74-79E9-254D-9CB8-DAA92335D244}"/>
              </a:ext>
            </a:extLst>
          </p:cNvPr>
          <p:cNvSpPr/>
          <p:nvPr/>
        </p:nvSpPr>
        <p:spPr>
          <a:xfrm>
            <a:off x="3273189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088C8217-3671-D744-870E-FFAC5D45A75C}"/>
              </a:ext>
            </a:extLst>
          </p:cNvPr>
          <p:cNvSpPr/>
          <p:nvPr/>
        </p:nvSpPr>
        <p:spPr>
          <a:xfrm>
            <a:off x="3699885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DA37A363-E075-814A-85BE-456A79A8D3C9}"/>
              </a:ext>
            </a:extLst>
          </p:cNvPr>
          <p:cNvSpPr/>
          <p:nvPr/>
        </p:nvSpPr>
        <p:spPr>
          <a:xfrm>
            <a:off x="4132866" y="417105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C7B1B069-59A0-0142-B089-D99F5B791110}"/>
              </a:ext>
            </a:extLst>
          </p:cNvPr>
          <p:cNvSpPr/>
          <p:nvPr/>
        </p:nvSpPr>
        <p:spPr>
          <a:xfrm>
            <a:off x="2846493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7B8E480A-538F-004A-A1A4-CFC9B3622139}"/>
              </a:ext>
            </a:extLst>
          </p:cNvPr>
          <p:cNvSpPr/>
          <p:nvPr/>
        </p:nvSpPr>
        <p:spPr>
          <a:xfrm>
            <a:off x="3273189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9EA317C-12B6-2545-8325-D89572BD9266}"/>
              </a:ext>
            </a:extLst>
          </p:cNvPr>
          <p:cNvSpPr/>
          <p:nvPr/>
        </p:nvSpPr>
        <p:spPr>
          <a:xfrm>
            <a:off x="3699885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D7F9519-8CE1-ED4A-869A-8E29D209BB02}"/>
              </a:ext>
            </a:extLst>
          </p:cNvPr>
          <p:cNvSpPr/>
          <p:nvPr/>
        </p:nvSpPr>
        <p:spPr>
          <a:xfrm>
            <a:off x="4132866" y="454038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0A8EF54E-FF88-A943-A6E0-30037E3E78F1}"/>
              </a:ext>
            </a:extLst>
          </p:cNvPr>
          <p:cNvSpPr/>
          <p:nvPr/>
        </p:nvSpPr>
        <p:spPr>
          <a:xfrm>
            <a:off x="2846493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3ABDA33-4675-454A-B701-D627FBA4AB69}"/>
              </a:ext>
            </a:extLst>
          </p:cNvPr>
          <p:cNvSpPr/>
          <p:nvPr/>
        </p:nvSpPr>
        <p:spPr>
          <a:xfrm>
            <a:off x="3273189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3EAE214-8B9A-C243-8955-A19357241050}"/>
              </a:ext>
            </a:extLst>
          </p:cNvPr>
          <p:cNvSpPr/>
          <p:nvPr/>
        </p:nvSpPr>
        <p:spPr>
          <a:xfrm>
            <a:off x="3699885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A094A8D7-8D2F-6C47-962B-EFCAA65D4CA5}"/>
              </a:ext>
            </a:extLst>
          </p:cNvPr>
          <p:cNvSpPr/>
          <p:nvPr/>
        </p:nvSpPr>
        <p:spPr>
          <a:xfrm>
            <a:off x="4132866" y="490971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227D4E36-D1C1-4340-830C-970C63B1EE9C}"/>
              </a:ext>
            </a:extLst>
          </p:cNvPr>
          <p:cNvSpPr txBox="1"/>
          <p:nvPr/>
        </p:nvSpPr>
        <p:spPr>
          <a:xfrm>
            <a:off x="2629903" y="318657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A9DFD14B-6B5B-0F4C-BD52-1DA476B61C9E}"/>
              </a:ext>
            </a:extLst>
          </p:cNvPr>
          <p:cNvSpPr/>
          <p:nvPr/>
        </p:nvSpPr>
        <p:spPr>
          <a:xfrm>
            <a:off x="5200552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09CBF062-188D-EF45-9A0D-0E705B62B82D}"/>
              </a:ext>
            </a:extLst>
          </p:cNvPr>
          <p:cNvSpPr/>
          <p:nvPr/>
        </p:nvSpPr>
        <p:spPr>
          <a:xfrm>
            <a:off x="5653066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050EB4EE-DEFD-0547-B5C0-8159911FC3F9}"/>
              </a:ext>
            </a:extLst>
          </p:cNvPr>
          <p:cNvSpPr/>
          <p:nvPr/>
        </p:nvSpPr>
        <p:spPr>
          <a:xfrm>
            <a:off x="6105580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FBA77DEF-7D67-944B-BFF6-1686121F950A}"/>
              </a:ext>
            </a:extLst>
          </p:cNvPr>
          <p:cNvSpPr/>
          <p:nvPr/>
        </p:nvSpPr>
        <p:spPr>
          <a:xfrm>
            <a:off x="6564379" y="344444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8AF16BA-0A13-5846-A515-ED8006B90FD0}"/>
              </a:ext>
            </a:extLst>
          </p:cNvPr>
          <p:cNvSpPr/>
          <p:nvPr/>
        </p:nvSpPr>
        <p:spPr>
          <a:xfrm>
            <a:off x="5200552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8E1CA1C2-8840-8A40-87C9-83AE6135373F}"/>
              </a:ext>
            </a:extLst>
          </p:cNvPr>
          <p:cNvSpPr/>
          <p:nvPr/>
        </p:nvSpPr>
        <p:spPr>
          <a:xfrm>
            <a:off x="5653066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C6068E23-83D6-2A4A-920E-6C850C87CB86}"/>
              </a:ext>
            </a:extLst>
          </p:cNvPr>
          <p:cNvSpPr/>
          <p:nvPr/>
        </p:nvSpPr>
        <p:spPr>
          <a:xfrm>
            <a:off x="6105580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6BEFC8FE-834F-C248-A15C-B464B2550EA5}"/>
              </a:ext>
            </a:extLst>
          </p:cNvPr>
          <p:cNvSpPr/>
          <p:nvPr/>
        </p:nvSpPr>
        <p:spPr>
          <a:xfrm>
            <a:off x="6564379" y="381377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04319DF3-F471-294B-A1F9-447EB5743C19}"/>
              </a:ext>
            </a:extLst>
          </p:cNvPr>
          <p:cNvSpPr/>
          <p:nvPr/>
        </p:nvSpPr>
        <p:spPr>
          <a:xfrm>
            <a:off x="5201743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C24FA414-9C96-DE44-BD4D-D9CCFAF07361}"/>
              </a:ext>
            </a:extLst>
          </p:cNvPr>
          <p:cNvSpPr/>
          <p:nvPr/>
        </p:nvSpPr>
        <p:spPr>
          <a:xfrm>
            <a:off x="5654257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4BCBE270-CB92-AB4D-95A6-7972D0C56F9F}"/>
              </a:ext>
            </a:extLst>
          </p:cNvPr>
          <p:cNvSpPr/>
          <p:nvPr/>
        </p:nvSpPr>
        <p:spPr>
          <a:xfrm>
            <a:off x="6106771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E145F3E0-6616-844E-B7A2-E8E822A859E4}"/>
              </a:ext>
            </a:extLst>
          </p:cNvPr>
          <p:cNvSpPr/>
          <p:nvPr/>
        </p:nvSpPr>
        <p:spPr>
          <a:xfrm>
            <a:off x="6565570" y="41778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BDAC4C81-C3B6-6B45-9FD4-42C46800829F}"/>
              </a:ext>
            </a:extLst>
          </p:cNvPr>
          <p:cNvSpPr/>
          <p:nvPr/>
        </p:nvSpPr>
        <p:spPr>
          <a:xfrm>
            <a:off x="5201743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227C3972-B436-9E48-9B40-134EF167FD39}"/>
              </a:ext>
            </a:extLst>
          </p:cNvPr>
          <p:cNvSpPr/>
          <p:nvPr/>
        </p:nvSpPr>
        <p:spPr>
          <a:xfrm>
            <a:off x="5654257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F700C9E-4BA2-D346-BA94-590AB9DB0E37}"/>
              </a:ext>
            </a:extLst>
          </p:cNvPr>
          <p:cNvSpPr/>
          <p:nvPr/>
        </p:nvSpPr>
        <p:spPr>
          <a:xfrm>
            <a:off x="6106771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7349DAB7-7771-C64D-842E-96CBDB76C9FD}"/>
              </a:ext>
            </a:extLst>
          </p:cNvPr>
          <p:cNvSpPr/>
          <p:nvPr/>
        </p:nvSpPr>
        <p:spPr>
          <a:xfrm>
            <a:off x="6565570" y="45471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C581956-ADB9-1C40-B3BD-09D6F7EFE097}"/>
              </a:ext>
            </a:extLst>
          </p:cNvPr>
          <p:cNvSpPr/>
          <p:nvPr/>
        </p:nvSpPr>
        <p:spPr>
          <a:xfrm>
            <a:off x="5201743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AF54CDF-9C5A-1D4A-B7F5-C8047E099AE4}"/>
              </a:ext>
            </a:extLst>
          </p:cNvPr>
          <p:cNvSpPr/>
          <p:nvPr/>
        </p:nvSpPr>
        <p:spPr>
          <a:xfrm>
            <a:off x="5654257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E0E8F27-EDA0-3B44-B5B9-00C88AFF5DA4}"/>
              </a:ext>
            </a:extLst>
          </p:cNvPr>
          <p:cNvSpPr/>
          <p:nvPr/>
        </p:nvSpPr>
        <p:spPr>
          <a:xfrm>
            <a:off x="6106771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34267B0-2D98-0E4A-BF68-765C85ACEA07}"/>
              </a:ext>
            </a:extLst>
          </p:cNvPr>
          <p:cNvSpPr/>
          <p:nvPr/>
        </p:nvSpPr>
        <p:spPr>
          <a:xfrm>
            <a:off x="6565570" y="49164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5D7D0CF-6948-964C-976E-15CF1B15C5DA}"/>
              </a:ext>
            </a:extLst>
          </p:cNvPr>
          <p:cNvSpPr txBox="1"/>
          <p:nvPr/>
        </p:nvSpPr>
        <p:spPr>
          <a:xfrm>
            <a:off x="5078960" y="319599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39A0954D-D461-CF4B-B0E4-3DD3753E206E}"/>
              </a:ext>
            </a:extLst>
          </p:cNvPr>
          <p:cNvSpPr txBox="1"/>
          <p:nvPr/>
        </p:nvSpPr>
        <p:spPr>
          <a:xfrm>
            <a:off x="5534740" y="31938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A1D513D-CBC2-EB43-BFC1-FD1736CD5B71}"/>
              </a:ext>
            </a:extLst>
          </p:cNvPr>
          <p:cNvSpPr txBox="1"/>
          <p:nvPr/>
        </p:nvSpPr>
        <p:spPr>
          <a:xfrm>
            <a:off x="5987725" y="31976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9A18D7-9A37-8348-977D-755CCF74CAA4}"/>
              </a:ext>
            </a:extLst>
          </p:cNvPr>
          <p:cNvSpPr txBox="1"/>
          <p:nvPr/>
        </p:nvSpPr>
        <p:spPr>
          <a:xfrm>
            <a:off x="6448916" y="319133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AE0F1D7-0AF0-0A4F-8B57-7A5A5C241657}"/>
              </a:ext>
            </a:extLst>
          </p:cNvPr>
          <p:cNvSpPr txBox="1"/>
          <p:nvPr/>
        </p:nvSpPr>
        <p:spPr>
          <a:xfrm>
            <a:off x="5087291" y="357053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9AEF810-E12C-BE44-88E6-0CE278A0E8CC}"/>
              </a:ext>
            </a:extLst>
          </p:cNvPr>
          <p:cNvSpPr txBox="1"/>
          <p:nvPr/>
        </p:nvSpPr>
        <p:spPr>
          <a:xfrm>
            <a:off x="5543071" y="35683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CFB3B-95D6-C04D-9B66-000887D97EFB}"/>
              </a:ext>
            </a:extLst>
          </p:cNvPr>
          <p:cNvSpPr txBox="1"/>
          <p:nvPr/>
        </p:nvSpPr>
        <p:spPr>
          <a:xfrm>
            <a:off x="5996056" y="35693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1CEB24E-3756-DD43-9069-373CCF220EE2}"/>
              </a:ext>
            </a:extLst>
          </p:cNvPr>
          <p:cNvSpPr txBox="1"/>
          <p:nvPr/>
        </p:nvSpPr>
        <p:spPr>
          <a:xfrm>
            <a:off x="6451836" y="35658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2E18346-A6A5-7847-A116-17B29CD1527C}"/>
              </a:ext>
            </a:extLst>
          </p:cNvPr>
          <p:cNvSpPr txBox="1"/>
          <p:nvPr/>
        </p:nvSpPr>
        <p:spPr>
          <a:xfrm>
            <a:off x="5087291" y="465447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DAA3528-5FFA-4844-AF07-8C4C1FA57AFB}"/>
              </a:ext>
            </a:extLst>
          </p:cNvPr>
          <p:cNvSpPr txBox="1"/>
          <p:nvPr/>
        </p:nvSpPr>
        <p:spPr>
          <a:xfrm>
            <a:off x="5543071" y="465228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51491846-CBBE-9F41-8076-7022E33DFDC5}"/>
              </a:ext>
            </a:extLst>
          </p:cNvPr>
          <p:cNvSpPr txBox="1"/>
          <p:nvPr/>
        </p:nvSpPr>
        <p:spPr>
          <a:xfrm>
            <a:off x="5996056" y="46628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E7B9D28B-46A5-AD4A-9E5B-1BE8F39CBA7E}"/>
              </a:ext>
            </a:extLst>
          </p:cNvPr>
          <p:cNvSpPr txBox="1"/>
          <p:nvPr/>
        </p:nvSpPr>
        <p:spPr>
          <a:xfrm>
            <a:off x="6451836" y="46498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F526C37-99BD-4F4E-9340-C71BD6C396A8}"/>
              </a:ext>
            </a:extLst>
          </p:cNvPr>
          <p:cNvSpPr txBox="1"/>
          <p:nvPr/>
        </p:nvSpPr>
        <p:spPr>
          <a:xfrm>
            <a:off x="5087745" y="42885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B3E5D14-7384-5F43-8271-F5B0B3A448D4}"/>
              </a:ext>
            </a:extLst>
          </p:cNvPr>
          <p:cNvSpPr txBox="1"/>
          <p:nvPr/>
        </p:nvSpPr>
        <p:spPr>
          <a:xfrm>
            <a:off x="5543525" y="42863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EE37871-F7D0-494A-A89C-12A888226C04}"/>
              </a:ext>
            </a:extLst>
          </p:cNvPr>
          <p:cNvSpPr txBox="1"/>
          <p:nvPr/>
        </p:nvSpPr>
        <p:spPr>
          <a:xfrm>
            <a:off x="5996510" y="4280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26C31B5-9F14-C346-BBE0-A97958C0002E}"/>
              </a:ext>
            </a:extLst>
          </p:cNvPr>
          <p:cNvSpPr txBox="1"/>
          <p:nvPr/>
        </p:nvSpPr>
        <p:spPr>
          <a:xfrm>
            <a:off x="6457701" y="428386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B7C0641-2F06-8845-B802-D62F2C707139}"/>
              </a:ext>
            </a:extLst>
          </p:cNvPr>
          <p:cNvSpPr/>
          <p:nvPr/>
        </p:nvSpPr>
        <p:spPr>
          <a:xfrm>
            <a:off x="284853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4DC125D7-DEF6-364D-A80D-BA8F6B158924}"/>
              </a:ext>
            </a:extLst>
          </p:cNvPr>
          <p:cNvSpPr/>
          <p:nvPr/>
        </p:nvSpPr>
        <p:spPr>
          <a:xfrm>
            <a:off x="328271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B0C986C4-FD13-A741-B4C1-FD2B8491573D}"/>
              </a:ext>
            </a:extLst>
          </p:cNvPr>
          <p:cNvSpPr/>
          <p:nvPr/>
        </p:nvSpPr>
        <p:spPr>
          <a:xfrm>
            <a:off x="3716892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CDC4BA86-BF2B-6249-BA7D-51E4B5498A80}"/>
              </a:ext>
            </a:extLst>
          </p:cNvPr>
          <p:cNvSpPr/>
          <p:nvPr/>
        </p:nvSpPr>
        <p:spPr>
          <a:xfrm>
            <a:off x="4157355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49CFDBD5-5B36-4C4F-BCBB-B13707D9BE4C}"/>
              </a:ext>
            </a:extLst>
          </p:cNvPr>
          <p:cNvSpPr/>
          <p:nvPr/>
        </p:nvSpPr>
        <p:spPr>
          <a:xfrm>
            <a:off x="284853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0F151B2D-F11D-5041-BEC9-245881C6C66F}"/>
              </a:ext>
            </a:extLst>
          </p:cNvPr>
          <p:cNvSpPr/>
          <p:nvPr/>
        </p:nvSpPr>
        <p:spPr>
          <a:xfrm>
            <a:off x="328271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F232B070-035B-A548-86FB-E4A3FAB8D964}"/>
              </a:ext>
            </a:extLst>
          </p:cNvPr>
          <p:cNvSpPr/>
          <p:nvPr/>
        </p:nvSpPr>
        <p:spPr>
          <a:xfrm>
            <a:off x="3716892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36D0EF38-E805-834A-BA29-6976063E69F1}"/>
              </a:ext>
            </a:extLst>
          </p:cNvPr>
          <p:cNvSpPr/>
          <p:nvPr/>
        </p:nvSpPr>
        <p:spPr>
          <a:xfrm>
            <a:off x="4157355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2BBFC356-840F-9146-802A-30EA3E477D7B}"/>
              </a:ext>
            </a:extLst>
          </p:cNvPr>
          <p:cNvSpPr/>
          <p:nvPr/>
        </p:nvSpPr>
        <p:spPr>
          <a:xfrm>
            <a:off x="2858567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9BE9FED-670B-C146-9144-5F190CC7A08B}"/>
              </a:ext>
            </a:extLst>
          </p:cNvPr>
          <p:cNvSpPr/>
          <p:nvPr/>
        </p:nvSpPr>
        <p:spPr>
          <a:xfrm>
            <a:off x="3292745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4D4F90FF-6175-6E49-B911-AF96ED5D8F7A}"/>
              </a:ext>
            </a:extLst>
          </p:cNvPr>
          <p:cNvSpPr/>
          <p:nvPr/>
        </p:nvSpPr>
        <p:spPr>
          <a:xfrm>
            <a:off x="3726923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A863958-5C70-3746-9F61-14F3FB182785}"/>
              </a:ext>
            </a:extLst>
          </p:cNvPr>
          <p:cNvSpPr/>
          <p:nvPr/>
        </p:nvSpPr>
        <p:spPr>
          <a:xfrm>
            <a:off x="4167386" y="185365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28ED092-4A10-A34E-9E8A-AFE7CDF1C36D}"/>
              </a:ext>
            </a:extLst>
          </p:cNvPr>
          <p:cNvSpPr/>
          <p:nvPr/>
        </p:nvSpPr>
        <p:spPr>
          <a:xfrm>
            <a:off x="2858567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D2641227-95D8-4446-8056-6E20536920AC}"/>
              </a:ext>
            </a:extLst>
          </p:cNvPr>
          <p:cNvSpPr/>
          <p:nvPr/>
        </p:nvSpPr>
        <p:spPr>
          <a:xfrm>
            <a:off x="3292745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02315B65-507F-3944-9731-B7C276A0EFAC}"/>
              </a:ext>
            </a:extLst>
          </p:cNvPr>
          <p:cNvSpPr/>
          <p:nvPr/>
        </p:nvSpPr>
        <p:spPr>
          <a:xfrm>
            <a:off x="3726923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CA0FB912-9FF8-BF4D-BAB9-AFFD6E74562A}"/>
              </a:ext>
            </a:extLst>
          </p:cNvPr>
          <p:cNvSpPr/>
          <p:nvPr/>
        </p:nvSpPr>
        <p:spPr>
          <a:xfrm>
            <a:off x="4167386" y="222298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AACF87B2-C66D-9A45-A9F4-DE34B9C9195D}"/>
              </a:ext>
            </a:extLst>
          </p:cNvPr>
          <p:cNvSpPr/>
          <p:nvPr/>
        </p:nvSpPr>
        <p:spPr>
          <a:xfrm>
            <a:off x="2858567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7B442F5-0E8D-9B41-A92D-320C27514659}"/>
              </a:ext>
            </a:extLst>
          </p:cNvPr>
          <p:cNvSpPr/>
          <p:nvPr/>
        </p:nvSpPr>
        <p:spPr>
          <a:xfrm>
            <a:off x="3292745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FB3164E-CE53-9F4D-9B24-2997AAFF14BB}"/>
              </a:ext>
            </a:extLst>
          </p:cNvPr>
          <p:cNvSpPr/>
          <p:nvPr/>
        </p:nvSpPr>
        <p:spPr>
          <a:xfrm>
            <a:off x="3726923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BA168DCC-C034-7146-AD31-B604A47DB854}"/>
              </a:ext>
            </a:extLst>
          </p:cNvPr>
          <p:cNvSpPr/>
          <p:nvPr/>
        </p:nvSpPr>
        <p:spPr>
          <a:xfrm>
            <a:off x="4167386" y="259231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8E7644CE-C165-6B40-92DF-BA936ADF58A4}"/>
              </a:ext>
            </a:extLst>
          </p:cNvPr>
          <p:cNvSpPr txBox="1"/>
          <p:nvPr/>
        </p:nvSpPr>
        <p:spPr>
          <a:xfrm>
            <a:off x="2726944" y="8597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E58CB546-3386-D444-9C4B-CCAB84E29547}"/>
              </a:ext>
            </a:extLst>
          </p:cNvPr>
          <p:cNvSpPr txBox="1"/>
          <p:nvPr/>
        </p:nvSpPr>
        <p:spPr>
          <a:xfrm>
            <a:off x="3164388" y="8576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F651BAE4-214C-6E4B-8F42-031106C61871}"/>
              </a:ext>
            </a:extLst>
          </p:cNvPr>
          <p:cNvSpPr txBox="1"/>
          <p:nvPr/>
        </p:nvSpPr>
        <p:spPr>
          <a:xfrm>
            <a:off x="3599037" y="85191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0" name="TextBox 1229">
            <a:extLst>
              <a:ext uri="{FF2B5EF4-FFF2-40B4-BE49-F238E27FC236}">
                <a16:creationId xmlns:a16="http://schemas.microsoft.com/office/drawing/2014/main" id="{31FE1688-EF5B-564C-A3FF-6EBAE7A3EE82}"/>
              </a:ext>
            </a:extLst>
          </p:cNvPr>
          <p:cNvSpPr txBox="1"/>
          <p:nvPr/>
        </p:nvSpPr>
        <p:spPr>
          <a:xfrm>
            <a:off x="4041892" y="8551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1" name="TextBox 1230">
            <a:extLst>
              <a:ext uri="{FF2B5EF4-FFF2-40B4-BE49-F238E27FC236}">
                <a16:creationId xmlns:a16="http://schemas.microsoft.com/office/drawing/2014/main" id="{FDCC8D71-2D42-944B-97D7-89391EF33E8A}"/>
              </a:ext>
            </a:extLst>
          </p:cNvPr>
          <p:cNvSpPr txBox="1"/>
          <p:nvPr/>
        </p:nvSpPr>
        <p:spPr>
          <a:xfrm>
            <a:off x="2735275" y="122481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8C6E715F-C59A-F146-B1FF-F96672F65B5B}"/>
              </a:ext>
            </a:extLst>
          </p:cNvPr>
          <p:cNvSpPr txBox="1"/>
          <p:nvPr/>
        </p:nvSpPr>
        <p:spPr>
          <a:xfrm>
            <a:off x="3172719" y="12226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669D2EDB-B096-E740-A809-A24C4DD5AC00}"/>
              </a:ext>
            </a:extLst>
          </p:cNvPr>
          <p:cNvSpPr txBox="1"/>
          <p:nvPr/>
        </p:nvSpPr>
        <p:spPr>
          <a:xfrm>
            <a:off x="3607368" y="12331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34" name="TextBox 1233">
            <a:extLst>
              <a:ext uri="{FF2B5EF4-FFF2-40B4-BE49-F238E27FC236}">
                <a16:creationId xmlns:a16="http://schemas.microsoft.com/office/drawing/2014/main" id="{0FDFD39A-5D3A-0249-9FF2-299B7927C721}"/>
              </a:ext>
            </a:extLst>
          </p:cNvPr>
          <p:cNvSpPr txBox="1"/>
          <p:nvPr/>
        </p:nvSpPr>
        <p:spPr>
          <a:xfrm>
            <a:off x="4044812" y="1220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5BDB9116-AEF8-0E4E-B868-FB5B026AA12D}"/>
              </a:ext>
            </a:extLst>
          </p:cNvPr>
          <p:cNvSpPr txBox="1"/>
          <p:nvPr/>
        </p:nvSpPr>
        <p:spPr>
          <a:xfrm>
            <a:off x="2735784" y="160102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BE31F351-EB2D-7043-B36C-87E634D7A81D}"/>
              </a:ext>
            </a:extLst>
          </p:cNvPr>
          <p:cNvSpPr txBox="1"/>
          <p:nvPr/>
        </p:nvSpPr>
        <p:spPr>
          <a:xfrm>
            <a:off x="3173228" y="15988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79285D0D-AEE4-E045-BBDC-45A8112C527E}"/>
              </a:ext>
            </a:extLst>
          </p:cNvPr>
          <p:cNvSpPr txBox="1"/>
          <p:nvPr/>
        </p:nvSpPr>
        <p:spPr>
          <a:xfrm>
            <a:off x="3607877" y="159314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BCBCB667-47EA-0E45-B768-E440B8526FF9}"/>
              </a:ext>
            </a:extLst>
          </p:cNvPr>
          <p:cNvSpPr txBox="1"/>
          <p:nvPr/>
        </p:nvSpPr>
        <p:spPr>
          <a:xfrm>
            <a:off x="4050732" y="159636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EA11D2B8-E3CC-F44F-9AE8-A67718C06B2A}"/>
              </a:ext>
            </a:extLst>
          </p:cNvPr>
          <p:cNvSpPr txBox="1"/>
          <p:nvPr/>
        </p:nvSpPr>
        <p:spPr>
          <a:xfrm>
            <a:off x="2744115" y="19660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B45CA1E-461D-C941-AF17-647962C4E7F8}"/>
              </a:ext>
            </a:extLst>
          </p:cNvPr>
          <p:cNvSpPr txBox="1"/>
          <p:nvPr/>
        </p:nvSpPr>
        <p:spPr>
          <a:xfrm>
            <a:off x="3181559" y="196384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587F11F4-8268-2948-9F97-1EF8F566CFA4}"/>
              </a:ext>
            </a:extLst>
          </p:cNvPr>
          <p:cNvSpPr txBox="1"/>
          <p:nvPr/>
        </p:nvSpPr>
        <p:spPr>
          <a:xfrm>
            <a:off x="3616208" y="197439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FAFD3178-4EBE-8E4C-B97A-1D223BD3F01D}"/>
              </a:ext>
            </a:extLst>
          </p:cNvPr>
          <p:cNvSpPr txBox="1"/>
          <p:nvPr/>
        </p:nvSpPr>
        <p:spPr>
          <a:xfrm>
            <a:off x="4053652" y="196137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48EE3695-D743-E744-B936-D5FDCCE436CB}"/>
              </a:ext>
            </a:extLst>
          </p:cNvPr>
          <p:cNvSpPr txBox="1"/>
          <p:nvPr/>
        </p:nvSpPr>
        <p:spPr>
          <a:xfrm>
            <a:off x="2744569" y="23360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2D1B084-B0AE-8343-9B69-9074CE324188}"/>
              </a:ext>
            </a:extLst>
          </p:cNvPr>
          <p:cNvSpPr txBox="1"/>
          <p:nvPr/>
        </p:nvSpPr>
        <p:spPr>
          <a:xfrm>
            <a:off x="3182013" y="233387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7F8CDFB8-EBC3-544D-A145-09C6A62C9914}"/>
              </a:ext>
            </a:extLst>
          </p:cNvPr>
          <p:cNvSpPr txBox="1"/>
          <p:nvPr/>
        </p:nvSpPr>
        <p:spPr>
          <a:xfrm>
            <a:off x="3616662" y="23281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4" name="TextBox 1253">
            <a:extLst>
              <a:ext uri="{FF2B5EF4-FFF2-40B4-BE49-F238E27FC236}">
                <a16:creationId xmlns:a16="http://schemas.microsoft.com/office/drawing/2014/main" id="{F978EF1F-471F-1D4A-8654-15CFCC4BA632}"/>
              </a:ext>
            </a:extLst>
          </p:cNvPr>
          <p:cNvSpPr txBox="1"/>
          <p:nvPr/>
        </p:nvSpPr>
        <p:spPr>
          <a:xfrm>
            <a:off x="4059517" y="233140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4973D38F-5B0B-C34E-9CD0-5C9B3E3C601A}"/>
              </a:ext>
            </a:extLst>
          </p:cNvPr>
          <p:cNvSpPr/>
          <p:nvPr/>
        </p:nvSpPr>
        <p:spPr>
          <a:xfrm>
            <a:off x="5164712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B3F3C50-E0CF-C240-823E-DFEF381070F9}"/>
              </a:ext>
            </a:extLst>
          </p:cNvPr>
          <p:cNvSpPr/>
          <p:nvPr/>
        </p:nvSpPr>
        <p:spPr>
          <a:xfrm>
            <a:off x="5598890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430D8CD-0F7C-DB49-BAD2-3DEBC1E16113}"/>
              </a:ext>
            </a:extLst>
          </p:cNvPr>
          <p:cNvSpPr/>
          <p:nvPr/>
        </p:nvSpPr>
        <p:spPr>
          <a:xfrm>
            <a:off x="6033068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966A8F98-5582-1949-AC52-2B8EB64334D6}"/>
              </a:ext>
            </a:extLst>
          </p:cNvPr>
          <p:cNvSpPr/>
          <p:nvPr/>
        </p:nvSpPr>
        <p:spPr>
          <a:xfrm>
            <a:off x="6473531" y="109723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DA0F3DDF-48D7-0F4B-A3BD-AF092D5CC946}"/>
              </a:ext>
            </a:extLst>
          </p:cNvPr>
          <p:cNvSpPr/>
          <p:nvPr/>
        </p:nvSpPr>
        <p:spPr>
          <a:xfrm>
            <a:off x="5164712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05AB75F3-7D9A-1949-87F9-141DB5F7ED4E}"/>
              </a:ext>
            </a:extLst>
          </p:cNvPr>
          <p:cNvSpPr/>
          <p:nvPr/>
        </p:nvSpPr>
        <p:spPr>
          <a:xfrm>
            <a:off x="5598890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AB3D78EA-D9FB-914C-88D2-02947C8794CC}"/>
              </a:ext>
            </a:extLst>
          </p:cNvPr>
          <p:cNvSpPr/>
          <p:nvPr/>
        </p:nvSpPr>
        <p:spPr>
          <a:xfrm>
            <a:off x="6033068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B176D191-39D2-8D43-8D56-4BE5618D26CE}"/>
              </a:ext>
            </a:extLst>
          </p:cNvPr>
          <p:cNvSpPr/>
          <p:nvPr/>
        </p:nvSpPr>
        <p:spPr>
          <a:xfrm>
            <a:off x="6473531" y="146656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E89A35D4-58A8-954A-B325-723AF9138DA2}"/>
              </a:ext>
            </a:extLst>
          </p:cNvPr>
          <p:cNvSpPr/>
          <p:nvPr/>
        </p:nvSpPr>
        <p:spPr>
          <a:xfrm>
            <a:off x="5174743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79E36F62-3CD5-6C42-8E0A-0859ACFC0FF9}"/>
              </a:ext>
            </a:extLst>
          </p:cNvPr>
          <p:cNvSpPr/>
          <p:nvPr/>
        </p:nvSpPr>
        <p:spPr>
          <a:xfrm>
            <a:off x="5608921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819413F-0B6A-0743-BB0A-B08291D8D898}"/>
              </a:ext>
            </a:extLst>
          </p:cNvPr>
          <p:cNvSpPr/>
          <p:nvPr/>
        </p:nvSpPr>
        <p:spPr>
          <a:xfrm>
            <a:off x="6043099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F6F2EFC7-F34E-A143-A577-C0D4FB03174C}"/>
              </a:ext>
            </a:extLst>
          </p:cNvPr>
          <p:cNvSpPr/>
          <p:nvPr/>
        </p:nvSpPr>
        <p:spPr>
          <a:xfrm>
            <a:off x="6483562" y="185216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5FA6139B-FB7B-6B46-8FA2-3C0C0B676479}"/>
              </a:ext>
            </a:extLst>
          </p:cNvPr>
          <p:cNvSpPr/>
          <p:nvPr/>
        </p:nvSpPr>
        <p:spPr>
          <a:xfrm>
            <a:off x="5174743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2BD24B59-6630-9140-83CF-4655629FE319}"/>
              </a:ext>
            </a:extLst>
          </p:cNvPr>
          <p:cNvSpPr/>
          <p:nvPr/>
        </p:nvSpPr>
        <p:spPr>
          <a:xfrm>
            <a:off x="5608921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E1E9F076-EEBC-6448-8745-29677B62B87F}"/>
              </a:ext>
            </a:extLst>
          </p:cNvPr>
          <p:cNvSpPr/>
          <p:nvPr/>
        </p:nvSpPr>
        <p:spPr>
          <a:xfrm>
            <a:off x="6043099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FEFCFDE9-789E-2549-9AFB-65A82467FCAF}"/>
              </a:ext>
            </a:extLst>
          </p:cNvPr>
          <p:cNvSpPr/>
          <p:nvPr/>
        </p:nvSpPr>
        <p:spPr>
          <a:xfrm>
            <a:off x="6483562" y="222149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22F678FB-FD9E-F14B-8F26-6C22EDCCF81E}"/>
              </a:ext>
            </a:extLst>
          </p:cNvPr>
          <p:cNvSpPr/>
          <p:nvPr/>
        </p:nvSpPr>
        <p:spPr>
          <a:xfrm>
            <a:off x="5174743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D31FFC95-365E-0748-8E80-79E86AABA197}"/>
              </a:ext>
            </a:extLst>
          </p:cNvPr>
          <p:cNvSpPr/>
          <p:nvPr/>
        </p:nvSpPr>
        <p:spPr>
          <a:xfrm>
            <a:off x="5608921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BB41A9DA-DB7C-8B43-B964-88F2FE9157BA}"/>
              </a:ext>
            </a:extLst>
          </p:cNvPr>
          <p:cNvSpPr/>
          <p:nvPr/>
        </p:nvSpPr>
        <p:spPr>
          <a:xfrm>
            <a:off x="6043099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55141485-8778-C14D-A59C-453AE756E14F}"/>
              </a:ext>
            </a:extLst>
          </p:cNvPr>
          <p:cNvSpPr/>
          <p:nvPr/>
        </p:nvSpPr>
        <p:spPr>
          <a:xfrm>
            <a:off x="6483562" y="259082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34ECB645-7643-654D-B1CB-0044A5C45811}"/>
              </a:ext>
            </a:extLst>
          </p:cNvPr>
          <p:cNvSpPr txBox="1"/>
          <p:nvPr/>
        </p:nvSpPr>
        <p:spPr>
          <a:xfrm>
            <a:off x="5043120" y="85830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95DCEA40-6EF9-3F46-A0A2-03AE1482D6F7}"/>
              </a:ext>
            </a:extLst>
          </p:cNvPr>
          <p:cNvSpPr txBox="1"/>
          <p:nvPr/>
        </p:nvSpPr>
        <p:spPr>
          <a:xfrm>
            <a:off x="5480564" y="85611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48D4D6EF-2DBB-7B45-9EF4-C1911CCC3464}"/>
              </a:ext>
            </a:extLst>
          </p:cNvPr>
          <p:cNvSpPr txBox="1"/>
          <p:nvPr/>
        </p:nvSpPr>
        <p:spPr>
          <a:xfrm>
            <a:off x="5915213" y="850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29F36691-8529-584B-AE1D-C3F677DB6228}"/>
              </a:ext>
            </a:extLst>
          </p:cNvPr>
          <p:cNvSpPr txBox="1"/>
          <p:nvPr/>
        </p:nvSpPr>
        <p:spPr>
          <a:xfrm>
            <a:off x="6358068" y="85364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4221B588-6DC0-9D46-9372-D74408A74151}"/>
              </a:ext>
            </a:extLst>
          </p:cNvPr>
          <p:cNvSpPr txBox="1"/>
          <p:nvPr/>
        </p:nvSpPr>
        <p:spPr>
          <a:xfrm>
            <a:off x="5051451" y="122332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2F6F6C4A-97DC-3145-A749-1C65E6366725}"/>
              </a:ext>
            </a:extLst>
          </p:cNvPr>
          <p:cNvSpPr txBox="1"/>
          <p:nvPr/>
        </p:nvSpPr>
        <p:spPr>
          <a:xfrm>
            <a:off x="5488895" y="122113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2D75D309-CDC1-D944-9E62-2671CEF07082}"/>
              </a:ext>
            </a:extLst>
          </p:cNvPr>
          <p:cNvSpPr txBox="1"/>
          <p:nvPr/>
        </p:nvSpPr>
        <p:spPr>
          <a:xfrm>
            <a:off x="5923544" y="12221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EF61D18B-8873-4F4C-B8EB-B4A5A3A98956}"/>
              </a:ext>
            </a:extLst>
          </p:cNvPr>
          <p:cNvSpPr txBox="1"/>
          <p:nvPr/>
        </p:nvSpPr>
        <p:spPr>
          <a:xfrm>
            <a:off x="6360988" y="121866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07" name="TextBox 1306">
            <a:extLst>
              <a:ext uri="{FF2B5EF4-FFF2-40B4-BE49-F238E27FC236}">
                <a16:creationId xmlns:a16="http://schemas.microsoft.com/office/drawing/2014/main" id="{BBDF2D39-C85E-9048-9F81-D3990A1CCFC6}"/>
              </a:ext>
            </a:extLst>
          </p:cNvPr>
          <p:cNvSpPr txBox="1"/>
          <p:nvPr/>
        </p:nvSpPr>
        <p:spPr>
          <a:xfrm>
            <a:off x="5051960" y="197360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9E0DFD7A-DB23-8C47-8D90-A6FD57DA2310}"/>
              </a:ext>
            </a:extLst>
          </p:cNvPr>
          <p:cNvSpPr txBox="1"/>
          <p:nvPr/>
        </p:nvSpPr>
        <p:spPr>
          <a:xfrm>
            <a:off x="5489404" y="197141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E92FB717-5651-E74E-A68D-DE006DD736F7}"/>
              </a:ext>
            </a:extLst>
          </p:cNvPr>
          <p:cNvSpPr txBox="1"/>
          <p:nvPr/>
        </p:nvSpPr>
        <p:spPr>
          <a:xfrm>
            <a:off x="5924053" y="196572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89249C2C-3E86-4043-8438-231638B59424}"/>
              </a:ext>
            </a:extLst>
          </p:cNvPr>
          <p:cNvSpPr txBox="1"/>
          <p:nvPr/>
        </p:nvSpPr>
        <p:spPr>
          <a:xfrm>
            <a:off x="6366908" y="19689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ACB0238F-EE37-EF4B-BD4A-E2E73125D02F}"/>
              </a:ext>
            </a:extLst>
          </p:cNvPr>
          <p:cNvSpPr txBox="1"/>
          <p:nvPr/>
        </p:nvSpPr>
        <p:spPr>
          <a:xfrm>
            <a:off x="5060291" y="233862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C2046987-A224-0E43-B34E-AAFFE4C5F52D}"/>
              </a:ext>
            </a:extLst>
          </p:cNvPr>
          <p:cNvSpPr txBox="1"/>
          <p:nvPr/>
        </p:nvSpPr>
        <p:spPr>
          <a:xfrm>
            <a:off x="5497735" y="23364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51166A16-A253-B640-ABBE-2C65A9621DAF}"/>
              </a:ext>
            </a:extLst>
          </p:cNvPr>
          <p:cNvSpPr txBox="1"/>
          <p:nvPr/>
        </p:nvSpPr>
        <p:spPr>
          <a:xfrm>
            <a:off x="5932384" y="234697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342B7C1-C670-B945-BD51-AB29EF23E891}"/>
              </a:ext>
            </a:extLst>
          </p:cNvPr>
          <p:cNvSpPr txBox="1"/>
          <p:nvPr/>
        </p:nvSpPr>
        <p:spPr>
          <a:xfrm>
            <a:off x="6369828" y="233396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15" name="TextBox 1514">
            <a:extLst>
              <a:ext uri="{FF2B5EF4-FFF2-40B4-BE49-F238E27FC236}">
                <a16:creationId xmlns:a16="http://schemas.microsoft.com/office/drawing/2014/main" id="{45780193-7CD6-CE43-9B36-70AD0B41BAF3}"/>
              </a:ext>
            </a:extLst>
          </p:cNvPr>
          <p:cNvSpPr txBox="1"/>
          <p:nvPr/>
        </p:nvSpPr>
        <p:spPr>
          <a:xfrm>
            <a:off x="3052887" y="318209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6" name="TextBox 1515">
            <a:extLst>
              <a:ext uri="{FF2B5EF4-FFF2-40B4-BE49-F238E27FC236}">
                <a16:creationId xmlns:a16="http://schemas.microsoft.com/office/drawing/2014/main" id="{6FC0F198-7717-3141-8645-5C53D7F7F4BB}"/>
              </a:ext>
            </a:extLst>
          </p:cNvPr>
          <p:cNvSpPr txBox="1"/>
          <p:nvPr/>
        </p:nvSpPr>
        <p:spPr>
          <a:xfrm>
            <a:off x="3481706" y="318340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7" name="TextBox 1516">
            <a:extLst>
              <a:ext uri="{FF2B5EF4-FFF2-40B4-BE49-F238E27FC236}">
                <a16:creationId xmlns:a16="http://schemas.microsoft.com/office/drawing/2014/main" id="{CD219456-4D43-F442-B375-FD97D020002A}"/>
              </a:ext>
            </a:extLst>
          </p:cNvPr>
          <p:cNvSpPr txBox="1"/>
          <p:nvPr/>
        </p:nvSpPr>
        <p:spPr>
          <a:xfrm>
            <a:off x="3904690" y="317891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18" name="TextBox 1517">
            <a:extLst>
              <a:ext uri="{FF2B5EF4-FFF2-40B4-BE49-F238E27FC236}">
                <a16:creationId xmlns:a16="http://schemas.microsoft.com/office/drawing/2014/main" id="{51A60FE7-1311-1F4F-86E7-B5DA4E9C90CA}"/>
              </a:ext>
            </a:extLst>
          </p:cNvPr>
          <p:cNvSpPr txBox="1"/>
          <p:nvPr/>
        </p:nvSpPr>
        <p:spPr>
          <a:xfrm>
            <a:off x="2632922" y="3546219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19" name="TextBox 1518">
            <a:extLst>
              <a:ext uri="{FF2B5EF4-FFF2-40B4-BE49-F238E27FC236}">
                <a16:creationId xmlns:a16="http://schemas.microsoft.com/office/drawing/2014/main" id="{B0EAA8E7-7346-AE4A-A23C-D83AE76BA4A8}"/>
              </a:ext>
            </a:extLst>
          </p:cNvPr>
          <p:cNvSpPr txBox="1"/>
          <p:nvPr/>
        </p:nvSpPr>
        <p:spPr>
          <a:xfrm>
            <a:off x="3055906" y="3541731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0" name="TextBox 1519">
            <a:extLst>
              <a:ext uri="{FF2B5EF4-FFF2-40B4-BE49-F238E27FC236}">
                <a16:creationId xmlns:a16="http://schemas.microsoft.com/office/drawing/2014/main" id="{72F6EDE1-EBA2-4C4E-8396-A99CA0735F74}"/>
              </a:ext>
            </a:extLst>
          </p:cNvPr>
          <p:cNvSpPr txBox="1"/>
          <p:nvPr/>
        </p:nvSpPr>
        <p:spPr>
          <a:xfrm>
            <a:off x="3484725" y="3543044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EAAE0A1D-A87E-904C-9A97-E780D8F0231C}"/>
              </a:ext>
            </a:extLst>
          </p:cNvPr>
          <p:cNvSpPr txBox="1"/>
          <p:nvPr/>
        </p:nvSpPr>
        <p:spPr>
          <a:xfrm>
            <a:off x="3907709" y="3538556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[2,4]</a:t>
            </a:r>
          </a:p>
        </p:txBody>
      </p:sp>
      <p:sp>
        <p:nvSpPr>
          <p:cNvPr id="1530" name="TextBox 1529">
            <a:extLst>
              <a:ext uri="{FF2B5EF4-FFF2-40B4-BE49-F238E27FC236}">
                <a16:creationId xmlns:a16="http://schemas.microsoft.com/office/drawing/2014/main" id="{F4680B1B-F255-524B-B682-8A3B2CFB4868}"/>
              </a:ext>
            </a:extLst>
          </p:cNvPr>
          <p:cNvSpPr txBox="1"/>
          <p:nvPr/>
        </p:nvSpPr>
        <p:spPr>
          <a:xfrm>
            <a:off x="2647580" y="428313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1" name="TextBox 1530">
            <a:extLst>
              <a:ext uri="{FF2B5EF4-FFF2-40B4-BE49-F238E27FC236}">
                <a16:creationId xmlns:a16="http://schemas.microsoft.com/office/drawing/2014/main" id="{E57D6500-BE60-F24C-9D1B-F95DC24FF400}"/>
              </a:ext>
            </a:extLst>
          </p:cNvPr>
          <p:cNvSpPr txBox="1"/>
          <p:nvPr/>
        </p:nvSpPr>
        <p:spPr>
          <a:xfrm>
            <a:off x="3070564" y="427864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2" name="TextBox 1531">
            <a:extLst>
              <a:ext uri="{FF2B5EF4-FFF2-40B4-BE49-F238E27FC236}">
                <a16:creationId xmlns:a16="http://schemas.microsoft.com/office/drawing/2014/main" id="{9A7A9ACF-FD00-5D42-91C0-1B24373AFCAD}"/>
              </a:ext>
            </a:extLst>
          </p:cNvPr>
          <p:cNvSpPr txBox="1"/>
          <p:nvPr/>
        </p:nvSpPr>
        <p:spPr>
          <a:xfrm>
            <a:off x="3499383" y="427996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33" name="TextBox 1532">
            <a:extLst>
              <a:ext uri="{FF2B5EF4-FFF2-40B4-BE49-F238E27FC236}">
                <a16:creationId xmlns:a16="http://schemas.microsoft.com/office/drawing/2014/main" id="{FCB0EA99-E827-6942-B843-1C40AA53D306}"/>
              </a:ext>
            </a:extLst>
          </p:cNvPr>
          <p:cNvSpPr txBox="1"/>
          <p:nvPr/>
        </p:nvSpPr>
        <p:spPr>
          <a:xfrm>
            <a:off x="3922367" y="427547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[4,6]</a:t>
            </a:r>
          </a:p>
        </p:txBody>
      </p:sp>
      <p:sp>
        <p:nvSpPr>
          <p:cNvPr id="1546" name="TextBox 1545">
            <a:extLst>
              <a:ext uri="{FF2B5EF4-FFF2-40B4-BE49-F238E27FC236}">
                <a16:creationId xmlns:a16="http://schemas.microsoft.com/office/drawing/2014/main" id="{10F460B2-B06C-A94D-8EDA-E4DE93804F7E}"/>
              </a:ext>
            </a:extLst>
          </p:cNvPr>
          <p:cNvSpPr txBox="1"/>
          <p:nvPr/>
        </p:nvSpPr>
        <p:spPr>
          <a:xfrm>
            <a:off x="2643926" y="465727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7" name="TextBox 1546">
            <a:extLst>
              <a:ext uri="{FF2B5EF4-FFF2-40B4-BE49-F238E27FC236}">
                <a16:creationId xmlns:a16="http://schemas.microsoft.com/office/drawing/2014/main" id="{449595C8-8D29-CF4B-A75C-72D5DF617341}"/>
              </a:ext>
            </a:extLst>
          </p:cNvPr>
          <p:cNvSpPr txBox="1"/>
          <p:nvPr/>
        </p:nvSpPr>
        <p:spPr>
          <a:xfrm>
            <a:off x="3066910" y="4652787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8" name="TextBox 1547">
            <a:extLst>
              <a:ext uri="{FF2B5EF4-FFF2-40B4-BE49-F238E27FC236}">
                <a16:creationId xmlns:a16="http://schemas.microsoft.com/office/drawing/2014/main" id="{5989575F-A8E0-744F-82B9-03D8B2C0001C}"/>
              </a:ext>
            </a:extLst>
          </p:cNvPr>
          <p:cNvSpPr txBox="1"/>
          <p:nvPr/>
        </p:nvSpPr>
        <p:spPr>
          <a:xfrm>
            <a:off x="3495729" y="465410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sp>
        <p:nvSpPr>
          <p:cNvPr id="1549" name="TextBox 1548">
            <a:extLst>
              <a:ext uri="{FF2B5EF4-FFF2-40B4-BE49-F238E27FC236}">
                <a16:creationId xmlns:a16="http://schemas.microsoft.com/office/drawing/2014/main" id="{8C243DE0-4182-B341-8198-589B1E630FF6}"/>
              </a:ext>
            </a:extLst>
          </p:cNvPr>
          <p:cNvSpPr txBox="1"/>
          <p:nvPr/>
        </p:nvSpPr>
        <p:spPr>
          <a:xfrm>
            <a:off x="3918713" y="4649612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[3,7]</a:t>
            </a:r>
          </a:p>
        </p:txBody>
      </p: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773699EC-38DB-7F49-893A-9FE3010568FF}"/>
              </a:ext>
            </a:extLst>
          </p:cNvPr>
          <p:cNvCxnSpPr>
            <a:cxnSpLocks/>
          </p:cNvCxnSpPr>
          <p:nvPr/>
        </p:nvCxnSpPr>
        <p:spPr>
          <a:xfrm>
            <a:off x="7540350" y="1533961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Rectangle 1637">
            <a:extLst>
              <a:ext uri="{FF2B5EF4-FFF2-40B4-BE49-F238E27FC236}">
                <a16:creationId xmlns:a16="http://schemas.microsoft.com/office/drawing/2014/main" id="{7EE73374-A612-2542-8A08-B748618A325D}"/>
              </a:ext>
            </a:extLst>
          </p:cNvPr>
          <p:cNvSpPr/>
          <p:nvPr/>
        </p:nvSpPr>
        <p:spPr>
          <a:xfrm>
            <a:off x="7540855" y="1421682"/>
            <a:ext cx="1425368" cy="105289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950B8B41-08BE-CE4A-884D-55E98E561ABE}"/>
              </a:ext>
            </a:extLst>
          </p:cNvPr>
          <p:cNvSpPr/>
          <p:nvPr/>
        </p:nvSpPr>
        <p:spPr>
          <a:xfrm>
            <a:off x="7528771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4F80D8F1-86CD-984F-ADCF-32657F385B0E}"/>
              </a:ext>
            </a:extLst>
          </p:cNvPr>
          <p:cNvSpPr/>
          <p:nvPr/>
        </p:nvSpPr>
        <p:spPr>
          <a:xfrm>
            <a:off x="7981285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180DB6-42BD-424B-AA5F-00C8F65F2F4B}"/>
              </a:ext>
            </a:extLst>
          </p:cNvPr>
          <p:cNvSpPr/>
          <p:nvPr/>
        </p:nvSpPr>
        <p:spPr>
          <a:xfrm>
            <a:off x="8433799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C579F4F-2409-B64B-A437-472B0165ACB7}"/>
              </a:ext>
            </a:extLst>
          </p:cNvPr>
          <p:cNvSpPr/>
          <p:nvPr/>
        </p:nvSpPr>
        <p:spPr>
          <a:xfrm>
            <a:off x="8892598" y="3437335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E430A23-886E-6449-A8D7-95F20E60B6B1}"/>
              </a:ext>
            </a:extLst>
          </p:cNvPr>
          <p:cNvSpPr/>
          <p:nvPr/>
        </p:nvSpPr>
        <p:spPr>
          <a:xfrm>
            <a:off x="7528771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1D3C772-8D9A-5D45-AF31-29C79819F521}"/>
              </a:ext>
            </a:extLst>
          </p:cNvPr>
          <p:cNvSpPr/>
          <p:nvPr/>
        </p:nvSpPr>
        <p:spPr>
          <a:xfrm>
            <a:off x="7981285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630C6973-E145-7344-ADD4-2282DD82AE74}"/>
              </a:ext>
            </a:extLst>
          </p:cNvPr>
          <p:cNvSpPr/>
          <p:nvPr/>
        </p:nvSpPr>
        <p:spPr>
          <a:xfrm>
            <a:off x="8433799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0679A8D2-02F9-4B4F-9AE6-3BF16F16CB4E}"/>
              </a:ext>
            </a:extLst>
          </p:cNvPr>
          <p:cNvSpPr/>
          <p:nvPr/>
        </p:nvSpPr>
        <p:spPr>
          <a:xfrm>
            <a:off x="8892598" y="380666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A38BD6DA-7F76-AB46-A6B3-A9097EBF41C4}"/>
              </a:ext>
            </a:extLst>
          </p:cNvPr>
          <p:cNvSpPr/>
          <p:nvPr/>
        </p:nvSpPr>
        <p:spPr>
          <a:xfrm>
            <a:off x="7529962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B6189B7-1339-2C4D-AA9D-39DE8DFFDAFA}"/>
              </a:ext>
            </a:extLst>
          </p:cNvPr>
          <p:cNvSpPr/>
          <p:nvPr/>
        </p:nvSpPr>
        <p:spPr>
          <a:xfrm>
            <a:off x="7982476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2A3AB810-7F0A-8241-B571-63B1B27EBFA9}"/>
              </a:ext>
            </a:extLst>
          </p:cNvPr>
          <p:cNvSpPr/>
          <p:nvPr/>
        </p:nvSpPr>
        <p:spPr>
          <a:xfrm>
            <a:off x="8434990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1408121A-0AD7-5B48-8142-F999DB74C3C5}"/>
              </a:ext>
            </a:extLst>
          </p:cNvPr>
          <p:cNvSpPr/>
          <p:nvPr/>
        </p:nvSpPr>
        <p:spPr>
          <a:xfrm>
            <a:off x="8893789" y="4170709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2E7D31CC-FD1B-484E-AAE4-FAD328392A2C}"/>
              </a:ext>
            </a:extLst>
          </p:cNvPr>
          <p:cNvSpPr/>
          <p:nvPr/>
        </p:nvSpPr>
        <p:spPr>
          <a:xfrm>
            <a:off x="7529962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166E5FE4-455D-5D43-BA51-F54699495D9D}"/>
              </a:ext>
            </a:extLst>
          </p:cNvPr>
          <p:cNvSpPr/>
          <p:nvPr/>
        </p:nvSpPr>
        <p:spPr>
          <a:xfrm>
            <a:off x="7982476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C72B907-E2AC-7C40-A0E2-65FDE264E77B}"/>
              </a:ext>
            </a:extLst>
          </p:cNvPr>
          <p:cNvSpPr/>
          <p:nvPr/>
        </p:nvSpPr>
        <p:spPr>
          <a:xfrm>
            <a:off x="8434990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448BF4B3-5515-4A48-820B-54E38C6ADD90}"/>
              </a:ext>
            </a:extLst>
          </p:cNvPr>
          <p:cNvSpPr/>
          <p:nvPr/>
        </p:nvSpPr>
        <p:spPr>
          <a:xfrm>
            <a:off x="8893789" y="4540041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731F1276-5890-0C46-81FD-1E89D73315A0}"/>
              </a:ext>
            </a:extLst>
          </p:cNvPr>
          <p:cNvSpPr/>
          <p:nvPr/>
        </p:nvSpPr>
        <p:spPr>
          <a:xfrm>
            <a:off x="7529962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132134E9-4372-DD4C-B68F-AF463DA1E31A}"/>
              </a:ext>
            </a:extLst>
          </p:cNvPr>
          <p:cNvSpPr/>
          <p:nvPr/>
        </p:nvSpPr>
        <p:spPr>
          <a:xfrm>
            <a:off x="7982476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19B079A5-2B43-0848-97B5-6C15291BE75D}"/>
              </a:ext>
            </a:extLst>
          </p:cNvPr>
          <p:cNvSpPr/>
          <p:nvPr/>
        </p:nvSpPr>
        <p:spPr>
          <a:xfrm>
            <a:off x="8434990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EB713042-9BAF-D84F-A323-44177E777548}"/>
              </a:ext>
            </a:extLst>
          </p:cNvPr>
          <p:cNvSpPr/>
          <p:nvPr/>
        </p:nvSpPr>
        <p:spPr>
          <a:xfrm>
            <a:off x="8893789" y="490937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79" name="TextBox 1678">
            <a:extLst>
              <a:ext uri="{FF2B5EF4-FFF2-40B4-BE49-F238E27FC236}">
                <a16:creationId xmlns:a16="http://schemas.microsoft.com/office/drawing/2014/main" id="{5D42AF3C-AAEE-8C47-A868-57CA4574D5BF}"/>
              </a:ext>
            </a:extLst>
          </p:cNvPr>
          <p:cNvSpPr txBox="1"/>
          <p:nvPr/>
        </p:nvSpPr>
        <p:spPr>
          <a:xfrm>
            <a:off x="7407179" y="31984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0" name="TextBox 1679">
            <a:extLst>
              <a:ext uri="{FF2B5EF4-FFF2-40B4-BE49-F238E27FC236}">
                <a16:creationId xmlns:a16="http://schemas.microsoft.com/office/drawing/2014/main" id="{E44A3EBB-0622-8445-8238-92D399879871}"/>
              </a:ext>
            </a:extLst>
          </p:cNvPr>
          <p:cNvSpPr txBox="1"/>
          <p:nvPr/>
        </p:nvSpPr>
        <p:spPr>
          <a:xfrm>
            <a:off x="7862959" y="319621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1" name="TextBox 1680">
            <a:extLst>
              <a:ext uri="{FF2B5EF4-FFF2-40B4-BE49-F238E27FC236}">
                <a16:creationId xmlns:a16="http://schemas.microsoft.com/office/drawing/2014/main" id="{F94499A5-74E6-2A40-A0BF-03239B361C00}"/>
              </a:ext>
            </a:extLst>
          </p:cNvPr>
          <p:cNvSpPr txBox="1"/>
          <p:nvPr/>
        </p:nvSpPr>
        <p:spPr>
          <a:xfrm>
            <a:off x="8315944" y="31905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2" name="TextBox 1681">
            <a:extLst>
              <a:ext uri="{FF2B5EF4-FFF2-40B4-BE49-F238E27FC236}">
                <a16:creationId xmlns:a16="http://schemas.microsoft.com/office/drawing/2014/main" id="{477C6012-5D70-7B4B-81D3-95EF986ACD75}"/>
              </a:ext>
            </a:extLst>
          </p:cNvPr>
          <p:cNvSpPr txBox="1"/>
          <p:nvPr/>
        </p:nvSpPr>
        <p:spPr>
          <a:xfrm>
            <a:off x="8777135" y="31937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EF266E4-3171-6B4F-9FE3-3440213E2665}"/>
              </a:ext>
            </a:extLst>
          </p:cNvPr>
          <p:cNvSpPr txBox="1"/>
          <p:nvPr/>
        </p:nvSpPr>
        <p:spPr>
          <a:xfrm>
            <a:off x="7415510" y="35634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4" name="TextBox 1683">
            <a:extLst>
              <a:ext uri="{FF2B5EF4-FFF2-40B4-BE49-F238E27FC236}">
                <a16:creationId xmlns:a16="http://schemas.microsoft.com/office/drawing/2014/main" id="{177AF8A9-F678-F440-9C7B-92D74664C47B}"/>
              </a:ext>
            </a:extLst>
          </p:cNvPr>
          <p:cNvSpPr txBox="1"/>
          <p:nvPr/>
        </p:nvSpPr>
        <p:spPr>
          <a:xfrm>
            <a:off x="7871290" y="356123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5" name="TextBox 1684">
            <a:extLst>
              <a:ext uri="{FF2B5EF4-FFF2-40B4-BE49-F238E27FC236}">
                <a16:creationId xmlns:a16="http://schemas.microsoft.com/office/drawing/2014/main" id="{B2C05B11-B600-734D-99B2-D8609BFC48EA}"/>
              </a:ext>
            </a:extLst>
          </p:cNvPr>
          <p:cNvSpPr txBox="1"/>
          <p:nvPr/>
        </p:nvSpPr>
        <p:spPr>
          <a:xfrm>
            <a:off x="8324275" y="357178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86" name="TextBox 1685">
            <a:extLst>
              <a:ext uri="{FF2B5EF4-FFF2-40B4-BE49-F238E27FC236}">
                <a16:creationId xmlns:a16="http://schemas.microsoft.com/office/drawing/2014/main" id="{FC596FAE-D1C4-A548-8388-08E1504AC227}"/>
              </a:ext>
            </a:extLst>
          </p:cNvPr>
          <p:cNvSpPr txBox="1"/>
          <p:nvPr/>
        </p:nvSpPr>
        <p:spPr>
          <a:xfrm>
            <a:off x="8780055" y="355876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5" name="TextBox 1694">
            <a:extLst>
              <a:ext uri="{FF2B5EF4-FFF2-40B4-BE49-F238E27FC236}">
                <a16:creationId xmlns:a16="http://schemas.microsoft.com/office/drawing/2014/main" id="{2446FE3D-0463-B04E-9137-E9DF84CD2A73}"/>
              </a:ext>
            </a:extLst>
          </p:cNvPr>
          <p:cNvSpPr txBox="1"/>
          <p:nvPr/>
        </p:nvSpPr>
        <p:spPr>
          <a:xfrm>
            <a:off x="7407179" y="391808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15521307-2728-A54C-9235-7CCFB5BEFFBA}"/>
              </a:ext>
            </a:extLst>
          </p:cNvPr>
          <p:cNvSpPr txBox="1"/>
          <p:nvPr/>
        </p:nvSpPr>
        <p:spPr>
          <a:xfrm>
            <a:off x="7862959" y="391588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7" name="TextBox 1696">
            <a:extLst>
              <a:ext uri="{FF2B5EF4-FFF2-40B4-BE49-F238E27FC236}">
                <a16:creationId xmlns:a16="http://schemas.microsoft.com/office/drawing/2014/main" id="{82A68E15-BE74-3343-BC14-CE68708407B9}"/>
              </a:ext>
            </a:extLst>
          </p:cNvPr>
          <p:cNvSpPr txBox="1"/>
          <p:nvPr/>
        </p:nvSpPr>
        <p:spPr>
          <a:xfrm>
            <a:off x="8315944" y="391020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62C287A1-821F-C341-8A7A-6A0FA7DBCAEC}"/>
              </a:ext>
            </a:extLst>
          </p:cNvPr>
          <p:cNvSpPr txBox="1"/>
          <p:nvPr/>
        </p:nvSpPr>
        <p:spPr>
          <a:xfrm>
            <a:off x="8777135" y="391342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9AEF6425-D7F4-3842-84F6-ED20BE85B194}"/>
              </a:ext>
            </a:extLst>
          </p:cNvPr>
          <p:cNvSpPr txBox="1"/>
          <p:nvPr/>
        </p:nvSpPr>
        <p:spPr>
          <a:xfrm>
            <a:off x="7415510" y="428309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67C0F192-061A-4440-878A-73861E45AC02}"/>
              </a:ext>
            </a:extLst>
          </p:cNvPr>
          <p:cNvSpPr txBox="1"/>
          <p:nvPr/>
        </p:nvSpPr>
        <p:spPr>
          <a:xfrm>
            <a:off x="7871290" y="428090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1" name="TextBox 1700">
            <a:extLst>
              <a:ext uri="{FF2B5EF4-FFF2-40B4-BE49-F238E27FC236}">
                <a16:creationId xmlns:a16="http://schemas.microsoft.com/office/drawing/2014/main" id="{4D284DD6-5F3E-5040-B902-7D6A3381CF52}"/>
              </a:ext>
            </a:extLst>
          </p:cNvPr>
          <p:cNvSpPr txBox="1"/>
          <p:nvPr/>
        </p:nvSpPr>
        <p:spPr>
          <a:xfrm>
            <a:off x="8324275" y="429145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645CB5A3-9C95-C543-B018-927608379EB5}"/>
              </a:ext>
            </a:extLst>
          </p:cNvPr>
          <p:cNvSpPr txBox="1"/>
          <p:nvPr/>
        </p:nvSpPr>
        <p:spPr>
          <a:xfrm>
            <a:off x="8780055" y="427843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03" name="TextBox 1702">
            <a:extLst>
              <a:ext uri="{FF2B5EF4-FFF2-40B4-BE49-F238E27FC236}">
                <a16:creationId xmlns:a16="http://schemas.microsoft.com/office/drawing/2014/main" id="{7313F3A1-49CA-374E-9112-43AC72CAAB82}"/>
              </a:ext>
            </a:extLst>
          </p:cNvPr>
          <p:cNvSpPr txBox="1"/>
          <p:nvPr/>
        </p:nvSpPr>
        <p:spPr>
          <a:xfrm>
            <a:off x="7415964" y="46531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4" name="TextBox 1703">
            <a:extLst>
              <a:ext uri="{FF2B5EF4-FFF2-40B4-BE49-F238E27FC236}">
                <a16:creationId xmlns:a16="http://schemas.microsoft.com/office/drawing/2014/main" id="{D8D59BD5-92CB-9942-B5C9-2DBC02BEF53A}"/>
              </a:ext>
            </a:extLst>
          </p:cNvPr>
          <p:cNvSpPr txBox="1"/>
          <p:nvPr/>
        </p:nvSpPr>
        <p:spPr>
          <a:xfrm>
            <a:off x="7871744" y="4650933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5" name="TextBox 1704">
            <a:extLst>
              <a:ext uri="{FF2B5EF4-FFF2-40B4-BE49-F238E27FC236}">
                <a16:creationId xmlns:a16="http://schemas.microsoft.com/office/drawing/2014/main" id="{0F07A777-8824-474D-A944-83EE9CD409E7}"/>
              </a:ext>
            </a:extLst>
          </p:cNvPr>
          <p:cNvSpPr txBox="1"/>
          <p:nvPr/>
        </p:nvSpPr>
        <p:spPr>
          <a:xfrm>
            <a:off x="8324729" y="464524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9E8FBFBD-077B-1740-8332-492F5D8B53D9}"/>
              </a:ext>
            </a:extLst>
          </p:cNvPr>
          <p:cNvSpPr txBox="1"/>
          <p:nvPr/>
        </p:nvSpPr>
        <p:spPr>
          <a:xfrm>
            <a:off x="8785920" y="464846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DBFAC9B0-A8B0-014C-8287-E17152C208B9}"/>
              </a:ext>
            </a:extLst>
          </p:cNvPr>
          <p:cNvSpPr txBox="1"/>
          <p:nvPr/>
        </p:nvSpPr>
        <p:spPr>
          <a:xfrm>
            <a:off x="5038363" y="1575705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EFF440EC-F5D3-064A-BB50-43D0DF2884F9}"/>
              </a:ext>
            </a:extLst>
          </p:cNvPr>
          <p:cNvSpPr txBox="1"/>
          <p:nvPr/>
        </p:nvSpPr>
        <p:spPr>
          <a:xfrm>
            <a:off x="5475807" y="157351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29483CA-4AB7-1445-B28D-C77AABFD7CED}"/>
              </a:ext>
            </a:extLst>
          </p:cNvPr>
          <p:cNvSpPr txBox="1"/>
          <p:nvPr/>
        </p:nvSpPr>
        <p:spPr>
          <a:xfrm>
            <a:off x="5910456" y="156782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E86D0109-1D39-7747-9B62-DCDB29A00ABE}"/>
              </a:ext>
            </a:extLst>
          </p:cNvPr>
          <p:cNvSpPr txBox="1"/>
          <p:nvPr/>
        </p:nvSpPr>
        <p:spPr>
          <a:xfrm>
            <a:off x="6353311" y="157104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78B7E04-7945-4D4C-973C-A427E08B61C1}"/>
              </a:ext>
            </a:extLst>
          </p:cNvPr>
          <p:cNvSpPr/>
          <p:nvPr/>
        </p:nvSpPr>
        <p:spPr>
          <a:xfrm>
            <a:off x="9862783" y="3774288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6783E3AC-F0D0-5C4E-910A-462AB2063CAF}"/>
              </a:ext>
            </a:extLst>
          </p:cNvPr>
          <p:cNvCxnSpPr>
            <a:cxnSpLocks/>
          </p:cNvCxnSpPr>
          <p:nvPr/>
        </p:nvCxnSpPr>
        <p:spPr>
          <a:xfrm>
            <a:off x="9862784" y="4241418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C16344AD-5F87-F441-A810-108687F6ECE9}"/>
              </a:ext>
            </a:extLst>
          </p:cNvPr>
          <p:cNvCxnSpPr>
            <a:cxnSpLocks/>
          </p:cNvCxnSpPr>
          <p:nvPr/>
        </p:nvCxnSpPr>
        <p:spPr>
          <a:xfrm>
            <a:off x="9862783" y="3401113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B794D41-778F-324A-B0B7-323C0BCBC81C}"/>
              </a:ext>
            </a:extLst>
          </p:cNvPr>
          <p:cNvCxnSpPr>
            <a:cxnSpLocks/>
          </p:cNvCxnSpPr>
          <p:nvPr/>
        </p:nvCxnSpPr>
        <p:spPr>
          <a:xfrm flipV="1">
            <a:off x="9862784" y="4966586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E33F76D1-DF84-3246-B375-E3DFE3A1EECD}"/>
              </a:ext>
            </a:extLst>
          </p:cNvPr>
          <p:cNvSpPr/>
          <p:nvPr/>
        </p:nvSpPr>
        <p:spPr>
          <a:xfrm>
            <a:off x="7545376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6755F66B-8B51-D640-B305-CA2546ACD2E3}"/>
              </a:ext>
            </a:extLst>
          </p:cNvPr>
          <p:cNvSpPr/>
          <p:nvPr/>
        </p:nvSpPr>
        <p:spPr>
          <a:xfrm>
            <a:off x="7997890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10135F1A-71E3-D846-A9F5-38FE00E4B2EF}"/>
              </a:ext>
            </a:extLst>
          </p:cNvPr>
          <p:cNvSpPr/>
          <p:nvPr/>
        </p:nvSpPr>
        <p:spPr>
          <a:xfrm>
            <a:off x="8450404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2DFD7CD0-F6DA-8A43-848D-3B0934155E2B}"/>
              </a:ext>
            </a:extLst>
          </p:cNvPr>
          <p:cNvSpPr/>
          <p:nvPr/>
        </p:nvSpPr>
        <p:spPr>
          <a:xfrm>
            <a:off x="8909203" y="109872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A09031AE-B84A-BB4C-8F51-5ECA1C40FD3A}"/>
              </a:ext>
            </a:extLst>
          </p:cNvPr>
          <p:cNvSpPr/>
          <p:nvPr/>
        </p:nvSpPr>
        <p:spPr>
          <a:xfrm>
            <a:off x="7545376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DD28B81-453A-E64A-9C2F-C52B8C2843A6}"/>
              </a:ext>
            </a:extLst>
          </p:cNvPr>
          <p:cNvSpPr/>
          <p:nvPr/>
        </p:nvSpPr>
        <p:spPr>
          <a:xfrm>
            <a:off x="7997890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8DCF3A3E-408A-3843-8701-157986A6F660}"/>
              </a:ext>
            </a:extLst>
          </p:cNvPr>
          <p:cNvSpPr/>
          <p:nvPr/>
        </p:nvSpPr>
        <p:spPr>
          <a:xfrm>
            <a:off x="8450404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888918E3-3089-E94C-AD23-6C6D8850A609}"/>
              </a:ext>
            </a:extLst>
          </p:cNvPr>
          <p:cNvSpPr/>
          <p:nvPr/>
        </p:nvSpPr>
        <p:spPr>
          <a:xfrm>
            <a:off x="8909203" y="146805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7A0875FD-B16D-8D46-AFA0-13467BF4C28B}"/>
              </a:ext>
            </a:extLst>
          </p:cNvPr>
          <p:cNvSpPr/>
          <p:nvPr/>
        </p:nvSpPr>
        <p:spPr>
          <a:xfrm>
            <a:off x="7546567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8021299E-2A8F-1F47-88BA-CC98BE93B590}"/>
              </a:ext>
            </a:extLst>
          </p:cNvPr>
          <p:cNvSpPr/>
          <p:nvPr/>
        </p:nvSpPr>
        <p:spPr>
          <a:xfrm>
            <a:off x="7999081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A2D1B942-2111-E640-BD5D-87DE34274447}"/>
              </a:ext>
            </a:extLst>
          </p:cNvPr>
          <p:cNvSpPr/>
          <p:nvPr/>
        </p:nvSpPr>
        <p:spPr>
          <a:xfrm>
            <a:off x="8451595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C680B043-D87B-714F-BE42-0D2521FF4677}"/>
              </a:ext>
            </a:extLst>
          </p:cNvPr>
          <p:cNvSpPr/>
          <p:nvPr/>
        </p:nvSpPr>
        <p:spPr>
          <a:xfrm>
            <a:off x="8910394" y="183209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363F872-DF1A-204F-BA29-79B31F811306}"/>
              </a:ext>
            </a:extLst>
          </p:cNvPr>
          <p:cNvSpPr/>
          <p:nvPr/>
        </p:nvSpPr>
        <p:spPr>
          <a:xfrm>
            <a:off x="7546567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FE1A1E39-8C90-AF43-8C4C-A6E844E8095A}"/>
              </a:ext>
            </a:extLst>
          </p:cNvPr>
          <p:cNvSpPr/>
          <p:nvPr/>
        </p:nvSpPr>
        <p:spPr>
          <a:xfrm>
            <a:off x="7999081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4A887BA-8CC5-1043-BADD-E26F3AABD3B9}"/>
              </a:ext>
            </a:extLst>
          </p:cNvPr>
          <p:cNvSpPr/>
          <p:nvPr/>
        </p:nvSpPr>
        <p:spPr>
          <a:xfrm>
            <a:off x="8451595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ED7C028-75D9-6440-BEE1-95F575EAD77B}"/>
              </a:ext>
            </a:extLst>
          </p:cNvPr>
          <p:cNvSpPr/>
          <p:nvPr/>
        </p:nvSpPr>
        <p:spPr>
          <a:xfrm>
            <a:off x="8910394" y="220142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ED27D46E-DE5A-CA40-856B-EF4EB499D967}"/>
              </a:ext>
            </a:extLst>
          </p:cNvPr>
          <p:cNvSpPr/>
          <p:nvPr/>
        </p:nvSpPr>
        <p:spPr>
          <a:xfrm>
            <a:off x="7546567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22F248CE-B98D-434F-9210-A40600510B2F}"/>
              </a:ext>
            </a:extLst>
          </p:cNvPr>
          <p:cNvSpPr/>
          <p:nvPr/>
        </p:nvSpPr>
        <p:spPr>
          <a:xfrm>
            <a:off x="7999081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B3D3DCC1-AC4F-B64A-ADC3-8D386526DD7B}"/>
              </a:ext>
            </a:extLst>
          </p:cNvPr>
          <p:cNvSpPr/>
          <p:nvPr/>
        </p:nvSpPr>
        <p:spPr>
          <a:xfrm>
            <a:off x="8451595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69C13D52-59F8-A44F-9C75-9F028B192B55}"/>
              </a:ext>
            </a:extLst>
          </p:cNvPr>
          <p:cNvSpPr/>
          <p:nvPr/>
        </p:nvSpPr>
        <p:spPr>
          <a:xfrm>
            <a:off x="8910394" y="257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2B8BD6EC-FBC3-B249-8490-F9E2800239DF}"/>
              </a:ext>
            </a:extLst>
          </p:cNvPr>
          <p:cNvSpPr/>
          <p:nvPr/>
        </p:nvSpPr>
        <p:spPr>
          <a:xfrm>
            <a:off x="9873561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D5CCBBD2-28A7-6A49-9EE1-DA199DC65F77}"/>
              </a:ext>
            </a:extLst>
          </p:cNvPr>
          <p:cNvSpPr/>
          <p:nvPr/>
        </p:nvSpPr>
        <p:spPr>
          <a:xfrm>
            <a:off x="10326075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0B3D1B4E-B3F3-3949-8E1F-C480113C3008}"/>
              </a:ext>
            </a:extLst>
          </p:cNvPr>
          <p:cNvSpPr/>
          <p:nvPr/>
        </p:nvSpPr>
        <p:spPr>
          <a:xfrm>
            <a:off x="10778589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23D31384-A6AF-5644-8752-EACB6950B462}"/>
              </a:ext>
            </a:extLst>
          </p:cNvPr>
          <p:cNvSpPr/>
          <p:nvPr/>
        </p:nvSpPr>
        <p:spPr>
          <a:xfrm>
            <a:off x="11237388" y="343075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A359E5E8-71CA-0A42-907F-54F3EEC03ACD}"/>
              </a:ext>
            </a:extLst>
          </p:cNvPr>
          <p:cNvSpPr/>
          <p:nvPr/>
        </p:nvSpPr>
        <p:spPr>
          <a:xfrm>
            <a:off x="9873561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02129AF-D461-234A-AD68-092A4B63A675}"/>
              </a:ext>
            </a:extLst>
          </p:cNvPr>
          <p:cNvSpPr/>
          <p:nvPr/>
        </p:nvSpPr>
        <p:spPr>
          <a:xfrm>
            <a:off x="10326075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9676C942-5869-C34E-8C5F-3DA9ED369BED}"/>
              </a:ext>
            </a:extLst>
          </p:cNvPr>
          <p:cNvSpPr/>
          <p:nvPr/>
        </p:nvSpPr>
        <p:spPr>
          <a:xfrm>
            <a:off x="10778589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4349BE6B-5CC5-5744-9ED0-0AA8F598000D}"/>
              </a:ext>
            </a:extLst>
          </p:cNvPr>
          <p:cNvSpPr/>
          <p:nvPr/>
        </p:nvSpPr>
        <p:spPr>
          <a:xfrm>
            <a:off x="11237388" y="380009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39CB1931-3354-0D49-A23D-394DC9BBD717}"/>
              </a:ext>
            </a:extLst>
          </p:cNvPr>
          <p:cNvSpPr/>
          <p:nvPr/>
        </p:nvSpPr>
        <p:spPr>
          <a:xfrm>
            <a:off x="9874752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E708C2D-1A01-934E-A463-6BAE75976AA5}"/>
              </a:ext>
            </a:extLst>
          </p:cNvPr>
          <p:cNvSpPr/>
          <p:nvPr/>
        </p:nvSpPr>
        <p:spPr>
          <a:xfrm>
            <a:off x="10327266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73FF414-0904-4B47-8D88-23A8C8C468EB}"/>
              </a:ext>
            </a:extLst>
          </p:cNvPr>
          <p:cNvSpPr/>
          <p:nvPr/>
        </p:nvSpPr>
        <p:spPr>
          <a:xfrm>
            <a:off x="10779780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7F94D00-7ECE-4743-95A3-97384A287F71}"/>
              </a:ext>
            </a:extLst>
          </p:cNvPr>
          <p:cNvSpPr/>
          <p:nvPr/>
        </p:nvSpPr>
        <p:spPr>
          <a:xfrm>
            <a:off x="11238579" y="416413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26A7868-A8FF-8A4E-A325-76298CF67496}"/>
              </a:ext>
            </a:extLst>
          </p:cNvPr>
          <p:cNvSpPr/>
          <p:nvPr/>
        </p:nvSpPr>
        <p:spPr>
          <a:xfrm>
            <a:off x="9874752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AE3FA26D-8C67-3642-97D1-CF8F481E78A2}"/>
              </a:ext>
            </a:extLst>
          </p:cNvPr>
          <p:cNvSpPr/>
          <p:nvPr/>
        </p:nvSpPr>
        <p:spPr>
          <a:xfrm>
            <a:off x="10327266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61584B41-FE2F-3B44-B738-EBE559B3FE86}"/>
              </a:ext>
            </a:extLst>
          </p:cNvPr>
          <p:cNvSpPr/>
          <p:nvPr/>
        </p:nvSpPr>
        <p:spPr>
          <a:xfrm>
            <a:off x="10779780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B72A6D7F-1015-6340-90A3-F963677FA8F6}"/>
              </a:ext>
            </a:extLst>
          </p:cNvPr>
          <p:cNvSpPr/>
          <p:nvPr/>
        </p:nvSpPr>
        <p:spPr>
          <a:xfrm>
            <a:off x="11238579" y="453346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B3170D-139C-484A-AA35-5538CEEF2397}"/>
              </a:ext>
            </a:extLst>
          </p:cNvPr>
          <p:cNvSpPr/>
          <p:nvPr/>
        </p:nvSpPr>
        <p:spPr>
          <a:xfrm>
            <a:off x="9874752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11009CE-F47A-9D4F-A39D-71171A2CDE76}"/>
              </a:ext>
            </a:extLst>
          </p:cNvPr>
          <p:cNvSpPr/>
          <p:nvPr/>
        </p:nvSpPr>
        <p:spPr>
          <a:xfrm>
            <a:off x="10327266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986E6C9E-57AB-E740-8AD6-5EBA873E3046}"/>
              </a:ext>
            </a:extLst>
          </p:cNvPr>
          <p:cNvSpPr/>
          <p:nvPr/>
        </p:nvSpPr>
        <p:spPr>
          <a:xfrm>
            <a:off x="10779780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AC97EC7C-5CED-7B49-828D-51489F1431A8}"/>
              </a:ext>
            </a:extLst>
          </p:cNvPr>
          <p:cNvSpPr/>
          <p:nvPr/>
        </p:nvSpPr>
        <p:spPr>
          <a:xfrm>
            <a:off x="11238579" y="490279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9CFCAFBF-0DDD-BD43-AFB2-8C2977BBF1C3}"/>
              </a:ext>
            </a:extLst>
          </p:cNvPr>
          <p:cNvCxnSpPr>
            <a:cxnSpLocks/>
          </p:cNvCxnSpPr>
          <p:nvPr/>
        </p:nvCxnSpPr>
        <p:spPr>
          <a:xfrm>
            <a:off x="7542847" y="1435278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1DCD494A-0E61-294D-8B24-302CA5982E7E}"/>
              </a:ext>
            </a:extLst>
          </p:cNvPr>
          <p:cNvSpPr txBox="1"/>
          <p:nvPr/>
        </p:nvSpPr>
        <p:spPr>
          <a:xfrm>
            <a:off x="519569" y="2341252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1CCC81BD-B067-4A4F-9382-D055BE3D1F2B}"/>
              </a:ext>
            </a:extLst>
          </p:cNvPr>
          <p:cNvSpPr txBox="1"/>
          <p:nvPr/>
        </p:nvSpPr>
        <p:spPr>
          <a:xfrm>
            <a:off x="957013" y="2339059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A89E55A-EE6F-EB46-B597-007EC6D38611}"/>
              </a:ext>
            </a:extLst>
          </p:cNvPr>
          <p:cNvSpPr txBox="1"/>
          <p:nvPr/>
        </p:nvSpPr>
        <p:spPr>
          <a:xfrm>
            <a:off x="1391662" y="2337487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C59DA2B-0EA2-7B40-8FFA-7DB3B666B095}"/>
              </a:ext>
            </a:extLst>
          </p:cNvPr>
          <p:cNvSpPr txBox="1"/>
          <p:nvPr/>
        </p:nvSpPr>
        <p:spPr>
          <a:xfrm>
            <a:off x="1829106" y="2335294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DFC0DBD-5FAE-A84F-A130-A95E3F6EA1CD}"/>
              </a:ext>
            </a:extLst>
          </p:cNvPr>
          <p:cNvSpPr txBox="1"/>
          <p:nvPr/>
        </p:nvSpPr>
        <p:spPr>
          <a:xfrm>
            <a:off x="520257" y="16154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57668F0-C211-2A4F-BB24-AFD5CBC1F99E}"/>
              </a:ext>
            </a:extLst>
          </p:cNvPr>
          <p:cNvSpPr txBox="1"/>
          <p:nvPr/>
        </p:nvSpPr>
        <p:spPr>
          <a:xfrm>
            <a:off x="957701" y="16228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5B6F0759-6B50-FA44-B333-65069145B9B5}"/>
              </a:ext>
            </a:extLst>
          </p:cNvPr>
          <p:cNvSpPr txBox="1"/>
          <p:nvPr/>
        </p:nvSpPr>
        <p:spPr>
          <a:xfrm>
            <a:off x="1392350" y="1611731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2B190DA-2564-4340-9C6E-364A4F753739}"/>
              </a:ext>
            </a:extLst>
          </p:cNvPr>
          <p:cNvSpPr txBox="1"/>
          <p:nvPr/>
        </p:nvSpPr>
        <p:spPr>
          <a:xfrm>
            <a:off x="1829794" y="160953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AB00569-77E0-024F-AC3B-FBC55BC47E08}"/>
              </a:ext>
            </a:extLst>
          </p:cNvPr>
          <p:cNvSpPr txBox="1"/>
          <p:nvPr/>
        </p:nvSpPr>
        <p:spPr>
          <a:xfrm>
            <a:off x="2645615" y="3918933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FF9F0908-945F-5547-8508-DE30C79FB29B}"/>
              </a:ext>
            </a:extLst>
          </p:cNvPr>
          <p:cNvSpPr txBox="1"/>
          <p:nvPr/>
        </p:nvSpPr>
        <p:spPr>
          <a:xfrm>
            <a:off x="3068599" y="3914445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9EFD7620-A0E2-7846-A555-AA87398B1164}"/>
              </a:ext>
            </a:extLst>
          </p:cNvPr>
          <p:cNvSpPr txBox="1"/>
          <p:nvPr/>
        </p:nvSpPr>
        <p:spPr>
          <a:xfrm>
            <a:off x="3497418" y="3915758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10F8507D-1C7F-2F49-86CC-CDD2256E855B}"/>
              </a:ext>
            </a:extLst>
          </p:cNvPr>
          <p:cNvSpPr txBox="1"/>
          <p:nvPr/>
        </p:nvSpPr>
        <p:spPr>
          <a:xfrm>
            <a:off x="3920402" y="3911270"/>
            <a:ext cx="53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[3,5]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C147F4DD-66F8-ED4C-8E7C-03F78125F341}"/>
              </a:ext>
            </a:extLst>
          </p:cNvPr>
          <p:cNvSpPr txBox="1"/>
          <p:nvPr/>
        </p:nvSpPr>
        <p:spPr>
          <a:xfrm>
            <a:off x="5089819" y="3928296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E915F11-3CBE-1144-BB2E-917CBEEC685E}"/>
              </a:ext>
            </a:extLst>
          </p:cNvPr>
          <p:cNvSpPr txBox="1"/>
          <p:nvPr/>
        </p:nvSpPr>
        <p:spPr>
          <a:xfrm>
            <a:off x="5545599" y="3935628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7B0B77AD-CFED-D34B-9D66-FBC74A070027}"/>
              </a:ext>
            </a:extLst>
          </p:cNvPr>
          <p:cNvSpPr txBox="1"/>
          <p:nvPr/>
        </p:nvSpPr>
        <p:spPr>
          <a:xfrm>
            <a:off x="5998584" y="393665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432AA5BA-91B6-564D-8B38-C706C55CE064}"/>
              </a:ext>
            </a:extLst>
          </p:cNvPr>
          <p:cNvSpPr txBox="1"/>
          <p:nvPr/>
        </p:nvSpPr>
        <p:spPr>
          <a:xfrm>
            <a:off x="6454364" y="3933160"/>
            <a:ext cx="17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BBD7E-E94B-4142-8A12-EB37F718AF6C}"/>
              </a:ext>
            </a:extLst>
          </p:cNvPr>
          <p:cNvSpPr txBox="1"/>
          <p:nvPr/>
        </p:nvSpPr>
        <p:spPr>
          <a:xfrm>
            <a:off x="451544" y="38611"/>
            <a:ext cx="48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this is how it should be. 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FAB01CB-37D9-184B-B0C4-1C719C0C60C4}"/>
              </a:ext>
            </a:extLst>
          </p:cNvPr>
          <p:cNvCxnSpPr>
            <a:cxnSpLocks/>
          </p:cNvCxnSpPr>
          <p:nvPr/>
        </p:nvCxnSpPr>
        <p:spPr>
          <a:xfrm>
            <a:off x="9871429" y="1454536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A5DB3E26-B32A-E840-AAB3-123FEC0E18B4}"/>
              </a:ext>
            </a:extLst>
          </p:cNvPr>
          <p:cNvCxnSpPr>
            <a:cxnSpLocks/>
          </p:cNvCxnSpPr>
          <p:nvPr/>
        </p:nvCxnSpPr>
        <p:spPr>
          <a:xfrm>
            <a:off x="9867402" y="1541210"/>
            <a:ext cx="142646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A14EB5F-E7B1-3F4D-A430-EB91C342AA73}"/>
              </a:ext>
            </a:extLst>
          </p:cNvPr>
          <p:cNvSpPr/>
          <p:nvPr/>
        </p:nvSpPr>
        <p:spPr>
          <a:xfrm>
            <a:off x="9867402" y="1303265"/>
            <a:ext cx="1428873" cy="61244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FBEB4F36-2E78-D94E-806F-DDB567A27CE7}"/>
              </a:ext>
            </a:extLst>
          </p:cNvPr>
          <p:cNvCxnSpPr>
            <a:cxnSpLocks/>
          </p:cNvCxnSpPr>
          <p:nvPr/>
        </p:nvCxnSpPr>
        <p:spPr>
          <a:xfrm>
            <a:off x="9864160" y="2542640"/>
            <a:ext cx="1432116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5329F199-E004-494D-8326-B9DDC92D6BA4}"/>
              </a:ext>
            </a:extLst>
          </p:cNvPr>
          <p:cNvSpPr/>
          <p:nvPr/>
        </p:nvSpPr>
        <p:spPr>
          <a:xfrm>
            <a:off x="9867401" y="2549290"/>
            <a:ext cx="1428875" cy="82394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A843CAB2-E480-A143-8D88-261096E9DA0C}"/>
              </a:ext>
            </a:extLst>
          </p:cNvPr>
          <p:cNvSpPr/>
          <p:nvPr/>
        </p:nvSpPr>
        <p:spPr>
          <a:xfrm>
            <a:off x="9867401" y="1451340"/>
            <a:ext cx="1428873" cy="96783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6FC7188-D6C2-A544-A09C-5AFD4C881600}"/>
              </a:ext>
            </a:extLst>
          </p:cNvPr>
          <p:cNvCxnSpPr>
            <a:cxnSpLocks/>
          </p:cNvCxnSpPr>
          <p:nvPr/>
        </p:nvCxnSpPr>
        <p:spPr>
          <a:xfrm>
            <a:off x="9867402" y="1918470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299EA98D-56F3-DC49-B56C-F762ED43F96E}"/>
              </a:ext>
            </a:extLst>
          </p:cNvPr>
          <p:cNvCxnSpPr>
            <a:cxnSpLocks/>
          </p:cNvCxnSpPr>
          <p:nvPr/>
        </p:nvCxnSpPr>
        <p:spPr>
          <a:xfrm>
            <a:off x="9867401" y="1290600"/>
            <a:ext cx="1426464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1C774CD2-EF78-FA49-9044-EE42213FC1D2}"/>
              </a:ext>
            </a:extLst>
          </p:cNvPr>
          <p:cNvCxnSpPr>
            <a:cxnSpLocks/>
          </p:cNvCxnSpPr>
          <p:nvPr/>
        </p:nvCxnSpPr>
        <p:spPr>
          <a:xfrm flipV="1">
            <a:off x="9867402" y="2643638"/>
            <a:ext cx="1428874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2199464E-3657-6D48-BC6A-F098CB35C46B}"/>
              </a:ext>
            </a:extLst>
          </p:cNvPr>
          <p:cNvSpPr/>
          <p:nvPr/>
        </p:nvSpPr>
        <p:spPr>
          <a:xfrm>
            <a:off x="9878179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B9367E5C-11D9-B741-9913-0546AB92C4DD}"/>
              </a:ext>
            </a:extLst>
          </p:cNvPr>
          <p:cNvSpPr/>
          <p:nvPr/>
        </p:nvSpPr>
        <p:spPr>
          <a:xfrm>
            <a:off x="10330693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43BC8A28-B71C-5645-B5EF-A3F00870ABF4}"/>
              </a:ext>
            </a:extLst>
          </p:cNvPr>
          <p:cNvSpPr/>
          <p:nvPr/>
        </p:nvSpPr>
        <p:spPr>
          <a:xfrm>
            <a:off x="10783207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86F518E-5AB3-0240-924F-4575B797BC40}"/>
              </a:ext>
            </a:extLst>
          </p:cNvPr>
          <p:cNvSpPr/>
          <p:nvPr/>
        </p:nvSpPr>
        <p:spPr>
          <a:xfrm>
            <a:off x="11242006" y="1107810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AC68B71D-442F-154F-B10C-7A2BA944FF4A}"/>
              </a:ext>
            </a:extLst>
          </p:cNvPr>
          <p:cNvSpPr/>
          <p:nvPr/>
        </p:nvSpPr>
        <p:spPr>
          <a:xfrm>
            <a:off x="9878179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3B4C242B-93D7-EF40-BBC5-F11835808A13}"/>
              </a:ext>
            </a:extLst>
          </p:cNvPr>
          <p:cNvSpPr/>
          <p:nvPr/>
        </p:nvSpPr>
        <p:spPr>
          <a:xfrm>
            <a:off x="10330693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981F0601-CB4C-5640-B6E7-9BFCD8F57C1A}"/>
              </a:ext>
            </a:extLst>
          </p:cNvPr>
          <p:cNvSpPr/>
          <p:nvPr/>
        </p:nvSpPr>
        <p:spPr>
          <a:xfrm>
            <a:off x="10783207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F4D7825C-6298-8240-A757-44AD2B470D64}"/>
              </a:ext>
            </a:extLst>
          </p:cNvPr>
          <p:cNvSpPr/>
          <p:nvPr/>
        </p:nvSpPr>
        <p:spPr>
          <a:xfrm>
            <a:off x="11242006" y="147714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7D71DECC-BDB0-3A4B-8C1C-8E18E2C04B7B}"/>
              </a:ext>
            </a:extLst>
          </p:cNvPr>
          <p:cNvSpPr/>
          <p:nvPr/>
        </p:nvSpPr>
        <p:spPr>
          <a:xfrm>
            <a:off x="9879370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D6CC5C0A-A1B9-C545-8572-28762575E62F}"/>
              </a:ext>
            </a:extLst>
          </p:cNvPr>
          <p:cNvSpPr/>
          <p:nvPr/>
        </p:nvSpPr>
        <p:spPr>
          <a:xfrm>
            <a:off x="10331884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7642157-AB5C-364C-BFF9-B1745456651A}"/>
              </a:ext>
            </a:extLst>
          </p:cNvPr>
          <p:cNvSpPr/>
          <p:nvPr/>
        </p:nvSpPr>
        <p:spPr>
          <a:xfrm>
            <a:off x="10784398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475C6B0-EB74-5344-9B36-B8B0A4FCD220}"/>
              </a:ext>
            </a:extLst>
          </p:cNvPr>
          <p:cNvSpPr/>
          <p:nvPr/>
        </p:nvSpPr>
        <p:spPr>
          <a:xfrm>
            <a:off x="11243197" y="1841184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0B8F956-33DB-B94C-BD44-A33D60D729DC}"/>
              </a:ext>
            </a:extLst>
          </p:cNvPr>
          <p:cNvSpPr/>
          <p:nvPr/>
        </p:nvSpPr>
        <p:spPr>
          <a:xfrm>
            <a:off x="9879370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B82F3A1E-FC3B-584E-B318-35EBAB11739B}"/>
              </a:ext>
            </a:extLst>
          </p:cNvPr>
          <p:cNvSpPr/>
          <p:nvPr/>
        </p:nvSpPr>
        <p:spPr>
          <a:xfrm>
            <a:off x="10331884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E1C38B02-8C54-9B47-AA9D-F622AC64D04C}"/>
              </a:ext>
            </a:extLst>
          </p:cNvPr>
          <p:cNvSpPr/>
          <p:nvPr/>
        </p:nvSpPr>
        <p:spPr>
          <a:xfrm>
            <a:off x="10784398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12ABF172-09E6-D54E-A758-E230C2F659B2}"/>
              </a:ext>
            </a:extLst>
          </p:cNvPr>
          <p:cNvSpPr/>
          <p:nvPr/>
        </p:nvSpPr>
        <p:spPr>
          <a:xfrm>
            <a:off x="11243197" y="2210516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BF7D2983-AA29-654E-B562-09B063E4DF22}"/>
              </a:ext>
            </a:extLst>
          </p:cNvPr>
          <p:cNvSpPr/>
          <p:nvPr/>
        </p:nvSpPr>
        <p:spPr>
          <a:xfrm>
            <a:off x="9879370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ED02E5D7-9D49-894E-B712-B0AAA95C59DD}"/>
              </a:ext>
            </a:extLst>
          </p:cNvPr>
          <p:cNvSpPr/>
          <p:nvPr/>
        </p:nvSpPr>
        <p:spPr>
          <a:xfrm>
            <a:off x="10331884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9024CD34-DB9A-4049-B3B6-BC77BA6B90FB}"/>
              </a:ext>
            </a:extLst>
          </p:cNvPr>
          <p:cNvSpPr/>
          <p:nvPr/>
        </p:nvSpPr>
        <p:spPr>
          <a:xfrm>
            <a:off x="10784398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650211A4-38B0-684B-84AE-033515193E4A}"/>
              </a:ext>
            </a:extLst>
          </p:cNvPr>
          <p:cNvSpPr/>
          <p:nvPr/>
        </p:nvSpPr>
        <p:spPr>
          <a:xfrm>
            <a:off x="11243197" y="257984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191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5">
            <a:extLst>
              <a:ext uri="{FF2B5EF4-FFF2-40B4-BE49-F238E27FC236}">
                <a16:creationId xmlns:a16="http://schemas.microsoft.com/office/drawing/2014/main" id="{4DA0AD02-BD0E-5D49-BDB4-D6C4942B9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8190"/>
              </p:ext>
            </p:extLst>
          </p:nvPr>
        </p:nvGraphicFramePr>
        <p:xfrm>
          <a:off x="2410992" y="1252912"/>
          <a:ext cx="186544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089">
                  <a:extLst>
                    <a:ext uri="{9D8B030D-6E8A-4147-A177-3AD203B41FA5}">
                      <a16:colId xmlns:a16="http://schemas.microsoft.com/office/drawing/2014/main" val="143413223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166483904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2865276236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1216952705"/>
                    </a:ext>
                  </a:extLst>
                </a:gridCol>
                <a:gridCol w="373089">
                  <a:extLst>
                    <a:ext uri="{9D8B030D-6E8A-4147-A177-3AD203B41FA5}">
                      <a16:colId xmlns:a16="http://schemas.microsoft.com/office/drawing/2014/main" val="3150614846"/>
                    </a:ext>
                  </a:extLst>
                </a:gridCol>
              </a:tblGrid>
              <a:tr h="307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86216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97011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435867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00298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11342"/>
                  </a:ext>
                </a:extLst>
              </a:tr>
              <a:tr h="3070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4572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93EA96E-AB58-1245-BF39-FBB029E536CF}"/>
              </a:ext>
            </a:extLst>
          </p:cNvPr>
          <p:cNvSpPr/>
          <p:nvPr/>
        </p:nvSpPr>
        <p:spPr>
          <a:xfrm>
            <a:off x="2367260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A75D57-D7CB-BC4F-9E60-BCE6B792FBCB}"/>
              </a:ext>
            </a:extLst>
          </p:cNvPr>
          <p:cNvSpPr/>
          <p:nvPr/>
        </p:nvSpPr>
        <p:spPr>
          <a:xfrm>
            <a:off x="2739092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3B98BB-0FC7-2D44-BF22-B57C0608D484}"/>
              </a:ext>
            </a:extLst>
          </p:cNvPr>
          <p:cNvSpPr/>
          <p:nvPr/>
        </p:nvSpPr>
        <p:spPr>
          <a:xfrm>
            <a:off x="3110924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A7E182-67C2-C946-8DA1-B79B79CC8557}"/>
              </a:ext>
            </a:extLst>
          </p:cNvPr>
          <p:cNvSpPr/>
          <p:nvPr/>
        </p:nvSpPr>
        <p:spPr>
          <a:xfrm>
            <a:off x="3489041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75B1C3-D952-8246-8A7B-DBDB4CA23AAE}"/>
              </a:ext>
            </a:extLst>
          </p:cNvPr>
          <p:cNvSpPr/>
          <p:nvPr/>
        </p:nvSpPr>
        <p:spPr>
          <a:xfrm>
            <a:off x="3860873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52937D-EA84-C449-982F-DD1AB5F79F9E}"/>
              </a:ext>
            </a:extLst>
          </p:cNvPr>
          <p:cNvSpPr/>
          <p:nvPr/>
        </p:nvSpPr>
        <p:spPr>
          <a:xfrm>
            <a:off x="4232705" y="121585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EE6158-19AF-7A4D-8667-D94DE19E9AC4}"/>
              </a:ext>
            </a:extLst>
          </p:cNvPr>
          <p:cNvSpPr/>
          <p:nvPr/>
        </p:nvSpPr>
        <p:spPr>
          <a:xfrm>
            <a:off x="2367260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A7E6-6C33-3444-83CB-465D2303CBB9}"/>
              </a:ext>
            </a:extLst>
          </p:cNvPr>
          <p:cNvSpPr/>
          <p:nvPr/>
        </p:nvSpPr>
        <p:spPr>
          <a:xfrm>
            <a:off x="2739092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26DAB6-7A52-C349-9F0A-322BC341C2A4}"/>
              </a:ext>
            </a:extLst>
          </p:cNvPr>
          <p:cNvSpPr/>
          <p:nvPr/>
        </p:nvSpPr>
        <p:spPr>
          <a:xfrm>
            <a:off x="3110924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2D1175-54F5-8845-9B63-7A3B1C06D62F}"/>
              </a:ext>
            </a:extLst>
          </p:cNvPr>
          <p:cNvSpPr/>
          <p:nvPr/>
        </p:nvSpPr>
        <p:spPr>
          <a:xfrm>
            <a:off x="3489041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CCCD18-DA59-0042-A844-67D9A9AF8FD6}"/>
              </a:ext>
            </a:extLst>
          </p:cNvPr>
          <p:cNvSpPr/>
          <p:nvPr/>
        </p:nvSpPr>
        <p:spPr>
          <a:xfrm>
            <a:off x="3860873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ACA5EB-CC9A-F84F-8492-06AD913BB577}"/>
              </a:ext>
            </a:extLst>
          </p:cNvPr>
          <p:cNvSpPr/>
          <p:nvPr/>
        </p:nvSpPr>
        <p:spPr>
          <a:xfrm>
            <a:off x="4232705" y="158518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2AF0BA-1C01-9843-8BBC-BEC0B74F08D0}"/>
              </a:ext>
            </a:extLst>
          </p:cNvPr>
          <p:cNvSpPr/>
          <p:nvPr/>
        </p:nvSpPr>
        <p:spPr>
          <a:xfrm>
            <a:off x="2367260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3B1157-590E-8D4B-BDCE-5CFE3267F764}"/>
              </a:ext>
            </a:extLst>
          </p:cNvPr>
          <p:cNvSpPr/>
          <p:nvPr/>
        </p:nvSpPr>
        <p:spPr>
          <a:xfrm>
            <a:off x="2739092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5823E1-2FA0-6248-BC24-1A4359FC69E5}"/>
              </a:ext>
            </a:extLst>
          </p:cNvPr>
          <p:cNvSpPr/>
          <p:nvPr/>
        </p:nvSpPr>
        <p:spPr>
          <a:xfrm>
            <a:off x="3110924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29D942-A105-7846-87DF-EB11E7E9CF79}"/>
              </a:ext>
            </a:extLst>
          </p:cNvPr>
          <p:cNvSpPr/>
          <p:nvPr/>
        </p:nvSpPr>
        <p:spPr>
          <a:xfrm>
            <a:off x="3489041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B1F35B-F246-3843-96F0-337329354CA7}"/>
              </a:ext>
            </a:extLst>
          </p:cNvPr>
          <p:cNvSpPr/>
          <p:nvPr/>
        </p:nvSpPr>
        <p:spPr>
          <a:xfrm>
            <a:off x="3860873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BF376-094C-C547-BCEB-D9656F286B61}"/>
              </a:ext>
            </a:extLst>
          </p:cNvPr>
          <p:cNvSpPr/>
          <p:nvPr/>
        </p:nvSpPr>
        <p:spPr>
          <a:xfrm>
            <a:off x="4232705" y="1954516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452F91-CE4F-4745-8592-E69439EFAFBF}"/>
              </a:ext>
            </a:extLst>
          </p:cNvPr>
          <p:cNvSpPr/>
          <p:nvPr/>
        </p:nvSpPr>
        <p:spPr>
          <a:xfrm>
            <a:off x="2367260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5EB774-4D94-CC49-92BA-612BA7858C3C}"/>
              </a:ext>
            </a:extLst>
          </p:cNvPr>
          <p:cNvSpPr/>
          <p:nvPr/>
        </p:nvSpPr>
        <p:spPr>
          <a:xfrm>
            <a:off x="2739092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AD813-1EC1-1449-BD65-71849806476B}"/>
              </a:ext>
            </a:extLst>
          </p:cNvPr>
          <p:cNvSpPr/>
          <p:nvPr/>
        </p:nvSpPr>
        <p:spPr>
          <a:xfrm>
            <a:off x="3110924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1C9F42-651F-E94A-B8EB-DA783151AD0A}"/>
              </a:ext>
            </a:extLst>
          </p:cNvPr>
          <p:cNvSpPr/>
          <p:nvPr/>
        </p:nvSpPr>
        <p:spPr>
          <a:xfrm>
            <a:off x="3489041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65407E-7F0B-0A47-A54C-17C5F48081CC}"/>
              </a:ext>
            </a:extLst>
          </p:cNvPr>
          <p:cNvSpPr/>
          <p:nvPr/>
        </p:nvSpPr>
        <p:spPr>
          <a:xfrm>
            <a:off x="3860873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F9183-31F2-4640-AF22-2B9B39559E4C}"/>
              </a:ext>
            </a:extLst>
          </p:cNvPr>
          <p:cNvSpPr/>
          <p:nvPr/>
        </p:nvSpPr>
        <p:spPr>
          <a:xfrm>
            <a:off x="4232705" y="2323848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95805C-3EDC-004E-8CA9-8D4DBF15D792}"/>
              </a:ext>
            </a:extLst>
          </p:cNvPr>
          <p:cNvSpPr/>
          <p:nvPr/>
        </p:nvSpPr>
        <p:spPr>
          <a:xfrm>
            <a:off x="2367260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BD9E2B-EE93-7D4C-A3E6-77182D34C47F}"/>
              </a:ext>
            </a:extLst>
          </p:cNvPr>
          <p:cNvSpPr/>
          <p:nvPr/>
        </p:nvSpPr>
        <p:spPr>
          <a:xfrm>
            <a:off x="2739092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334E56-5862-DE4F-9E47-8C64444723BB}"/>
              </a:ext>
            </a:extLst>
          </p:cNvPr>
          <p:cNvSpPr/>
          <p:nvPr/>
        </p:nvSpPr>
        <p:spPr>
          <a:xfrm>
            <a:off x="3110924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214C38-B05A-3C4C-8E80-2239A8DB7879}"/>
              </a:ext>
            </a:extLst>
          </p:cNvPr>
          <p:cNvSpPr/>
          <p:nvPr/>
        </p:nvSpPr>
        <p:spPr>
          <a:xfrm>
            <a:off x="3489041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995E7B-878E-124C-B927-00EA8C56C29A}"/>
              </a:ext>
            </a:extLst>
          </p:cNvPr>
          <p:cNvSpPr/>
          <p:nvPr/>
        </p:nvSpPr>
        <p:spPr>
          <a:xfrm>
            <a:off x="3860873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0AFCB4-E24E-D341-BB20-D166AC4D00BA}"/>
              </a:ext>
            </a:extLst>
          </p:cNvPr>
          <p:cNvSpPr/>
          <p:nvPr/>
        </p:nvSpPr>
        <p:spPr>
          <a:xfrm>
            <a:off x="4232705" y="2693180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CD2AF6-E606-9443-BC4C-A3ABC53F39D5}"/>
              </a:ext>
            </a:extLst>
          </p:cNvPr>
          <p:cNvSpPr/>
          <p:nvPr/>
        </p:nvSpPr>
        <p:spPr>
          <a:xfrm>
            <a:off x="2367260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0597C1-7969-BB48-AEEE-AD23F05CA396}"/>
              </a:ext>
            </a:extLst>
          </p:cNvPr>
          <p:cNvSpPr/>
          <p:nvPr/>
        </p:nvSpPr>
        <p:spPr>
          <a:xfrm>
            <a:off x="2739092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11E860-4486-C040-9A6D-B7916F5D0936}"/>
              </a:ext>
            </a:extLst>
          </p:cNvPr>
          <p:cNvSpPr/>
          <p:nvPr/>
        </p:nvSpPr>
        <p:spPr>
          <a:xfrm>
            <a:off x="3110924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D79307-AFB4-284A-B2C4-92CBDD8FCF5F}"/>
              </a:ext>
            </a:extLst>
          </p:cNvPr>
          <p:cNvSpPr/>
          <p:nvPr/>
        </p:nvSpPr>
        <p:spPr>
          <a:xfrm>
            <a:off x="3489041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081D84-E334-6146-A8A5-901AE7958480}"/>
              </a:ext>
            </a:extLst>
          </p:cNvPr>
          <p:cNvSpPr/>
          <p:nvPr/>
        </p:nvSpPr>
        <p:spPr>
          <a:xfrm>
            <a:off x="3860873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84DABC-36E5-1D46-B02B-DE36D020904C}"/>
              </a:ext>
            </a:extLst>
          </p:cNvPr>
          <p:cNvSpPr/>
          <p:nvPr/>
        </p:nvSpPr>
        <p:spPr>
          <a:xfrm>
            <a:off x="4232705" y="3062512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844152-0DF5-674F-8D75-463BF845E419}"/>
              </a:ext>
            </a:extLst>
          </p:cNvPr>
          <p:cNvSpPr/>
          <p:nvPr/>
        </p:nvSpPr>
        <p:spPr>
          <a:xfrm>
            <a:off x="2367260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B677C7-DBFD-0D48-8EC8-B9797916C241}"/>
              </a:ext>
            </a:extLst>
          </p:cNvPr>
          <p:cNvSpPr/>
          <p:nvPr/>
        </p:nvSpPr>
        <p:spPr>
          <a:xfrm>
            <a:off x="2739092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A5B01B-7680-0D4B-B93D-F3C11A73F2B6}"/>
              </a:ext>
            </a:extLst>
          </p:cNvPr>
          <p:cNvSpPr/>
          <p:nvPr/>
        </p:nvSpPr>
        <p:spPr>
          <a:xfrm>
            <a:off x="3110924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934E6A-3768-9A4B-B2F4-A517A31A6769}"/>
              </a:ext>
            </a:extLst>
          </p:cNvPr>
          <p:cNvSpPr/>
          <p:nvPr/>
        </p:nvSpPr>
        <p:spPr>
          <a:xfrm>
            <a:off x="3489041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113DBF-F005-054E-A401-9AA7A1C5CDD9}"/>
              </a:ext>
            </a:extLst>
          </p:cNvPr>
          <p:cNvSpPr/>
          <p:nvPr/>
        </p:nvSpPr>
        <p:spPr>
          <a:xfrm>
            <a:off x="3860873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898AEB-3214-BB47-80D4-863610CA2636}"/>
              </a:ext>
            </a:extLst>
          </p:cNvPr>
          <p:cNvSpPr/>
          <p:nvPr/>
        </p:nvSpPr>
        <p:spPr>
          <a:xfrm>
            <a:off x="4232705" y="3431844"/>
            <a:ext cx="87464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A2D881-DBA0-224A-B612-5394DA7EDE49}"/>
              </a:ext>
            </a:extLst>
          </p:cNvPr>
          <p:cNvCxnSpPr>
            <a:cxnSpLocks/>
          </p:cNvCxnSpPr>
          <p:nvPr/>
        </p:nvCxnSpPr>
        <p:spPr>
          <a:xfrm>
            <a:off x="5467927" y="4710546"/>
            <a:ext cx="346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84131E-05A1-614C-A476-31D6B46FF088}"/>
              </a:ext>
            </a:extLst>
          </p:cNvPr>
          <p:cNvCxnSpPr>
            <a:cxnSpLocks/>
          </p:cNvCxnSpPr>
          <p:nvPr/>
        </p:nvCxnSpPr>
        <p:spPr>
          <a:xfrm flipV="1">
            <a:off x="5472545" y="2717740"/>
            <a:ext cx="0" cy="19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9E44A12-B3A5-0047-8AD9-A779CF9FE37E}"/>
              </a:ext>
            </a:extLst>
          </p:cNvPr>
          <p:cNvSpPr/>
          <p:nvPr/>
        </p:nvSpPr>
        <p:spPr>
          <a:xfrm>
            <a:off x="2879295" y="2170817"/>
            <a:ext cx="73891" cy="831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12E45C-E9C9-D343-862F-9B07B87923AB}"/>
              </a:ext>
            </a:extLst>
          </p:cNvPr>
          <p:cNvCxnSpPr>
            <a:cxnSpLocks/>
          </p:cNvCxnSpPr>
          <p:nvPr/>
        </p:nvCxnSpPr>
        <p:spPr>
          <a:xfrm>
            <a:off x="2602206" y="1726917"/>
            <a:ext cx="1454726" cy="67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96048D-961A-A744-88A8-78E0B82DCA84}"/>
              </a:ext>
            </a:extLst>
          </p:cNvPr>
          <p:cNvCxnSpPr>
            <a:cxnSpLocks/>
          </p:cNvCxnSpPr>
          <p:nvPr/>
        </p:nvCxnSpPr>
        <p:spPr>
          <a:xfrm flipV="1">
            <a:off x="6234545" y="3447472"/>
            <a:ext cx="203200" cy="4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70F32C-7BDE-6B4C-9A13-63DB4068B0C9}"/>
              </a:ext>
            </a:extLst>
          </p:cNvPr>
          <p:cNvCxnSpPr/>
          <p:nvPr/>
        </p:nvCxnSpPr>
        <p:spPr>
          <a:xfrm>
            <a:off x="2602206" y="1726917"/>
            <a:ext cx="1717963" cy="10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B58D37-F7B7-0946-8D45-61C5C6C2C32D}"/>
              </a:ext>
            </a:extLst>
          </p:cNvPr>
          <p:cNvCxnSpPr/>
          <p:nvPr/>
        </p:nvCxnSpPr>
        <p:spPr>
          <a:xfrm flipH="1">
            <a:off x="4056932" y="1834319"/>
            <a:ext cx="263237" cy="57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8D2B4E5-BA24-EF43-8206-2B7C476499C1}"/>
              </a:ext>
            </a:extLst>
          </p:cNvPr>
          <p:cNvSpPr/>
          <p:nvPr/>
        </p:nvSpPr>
        <p:spPr>
          <a:xfrm>
            <a:off x="3345729" y="1445766"/>
            <a:ext cx="73891" cy="8312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87F76E-F740-0A45-B00A-907CF6337E4C}"/>
              </a:ext>
            </a:extLst>
          </p:cNvPr>
          <p:cNvSpPr txBox="1"/>
          <p:nvPr/>
        </p:nvSpPr>
        <p:spPr>
          <a:xfrm>
            <a:off x="6336145" y="1041954"/>
            <a:ext cx="2763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{2.1, 4.2} – orange</a:t>
            </a:r>
          </a:p>
          <a:p>
            <a:r>
              <a:rPr lang="en-US" dirty="0"/>
              <a:t>{3.5, 6.2} – purple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 </a:t>
            </a:r>
            <a:r>
              <a:rPr lang="en-US" dirty="0" err="1"/>
              <a:t>isosurface</a:t>
            </a:r>
            <a:r>
              <a:rPr lang="en-US" dirty="0"/>
              <a:t> … what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1802</Words>
  <Application>Microsoft Macintosh PowerPoint</Application>
  <PresentationFormat>Widescreen</PresentationFormat>
  <Paragraphs>1217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Sane</dc:creator>
  <cp:lastModifiedBy>Sudhanshu Sane</cp:lastModifiedBy>
  <cp:revision>44</cp:revision>
  <dcterms:created xsi:type="dcterms:W3CDTF">2021-02-09T03:28:01Z</dcterms:created>
  <dcterms:modified xsi:type="dcterms:W3CDTF">2021-04-07T03:26:21Z</dcterms:modified>
</cp:coreProperties>
</file>