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4"/>
    <p:restoredTop sz="96327"/>
  </p:normalViewPr>
  <p:slideViewPr>
    <p:cSldViewPr snapToGrid="0" snapToObjects="1">
      <p:cViewPr>
        <p:scale>
          <a:sx n="102" d="100"/>
          <a:sy n="102" d="100"/>
        </p:scale>
        <p:origin x="3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86BE-6DB6-7040-B95A-2A7ECDE78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B744D-0FC9-3E4B-B0FE-A4E969BFF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2F60-980B-1E41-9242-7F406113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75A1-A88D-5747-8911-775640DC816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B96A-80C6-5345-8B65-73750A2D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DE611-88E5-5243-B0CD-9EEA1A2B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658E-BE4D-5642-8A83-70B19E110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ADCC-04EC-2E49-95BD-74A118D0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E8003-5311-AF4E-A7D6-E0BCBCA26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0C49-6F59-5D49-8569-5B84D379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75A1-A88D-5747-8911-775640DC816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7E36-BB9A-7D4D-B0EB-1CEB549D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4A9F-ADF8-0C4B-9DE1-BE30A68A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658E-BE4D-5642-8A83-70B19E110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04AF6-5315-1E44-83E7-34A643094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703E6-1865-5D45-BA36-E6846EC04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88159-D7F6-1943-BC7D-B6C7C080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75A1-A88D-5747-8911-775640DC816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75DDA-914E-E845-9288-0A4356A6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833B-9F9F-0F42-8915-5002DC27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658E-BE4D-5642-8A83-70B19E110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170D-A11A-3F40-908A-D6E62189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66A9-C237-D447-89BC-C87BDD35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54AD-7AB6-6448-83B6-0F274006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75A1-A88D-5747-8911-775640DC816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31CF3-0D0B-374A-95E9-1D0AB02C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BD9B-803E-BD40-9C58-B90DF90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658E-BE4D-5642-8A83-70B19E110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5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D7F4-10CB-D849-B74F-1D7DDA8D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7E250-0EB6-A340-ADE9-21856E33B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4E127-8EC6-464F-8D17-391E88B0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75A1-A88D-5747-8911-775640DC816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61EFE-2844-2D4A-8585-A29A2E73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C2A91-B110-4148-884C-6994C769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658E-BE4D-5642-8A83-70B19E110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0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F7AA-4603-5049-AC5F-78261723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4237-AF17-A949-9C49-6F1D37439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506B-39C4-E64B-9D9E-9D91FDC7C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DB65-5278-904F-AF9D-D09FB517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75A1-A88D-5747-8911-775640DC816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07C2B-6050-0E44-9623-69352ECD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06E12-A73C-AE42-99AA-6A00AD09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658E-BE4D-5642-8A83-70B19E110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6997-01E4-1F46-9424-82B1B847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17CCF-E30F-DB43-82CF-3738251A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BB884-BDA0-0F4E-B568-A17844FAD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97B31-53A9-ED42-B614-AB7384D38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E6F14-60E5-3E4D-BFB7-DB62E3630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17DD4-59E4-7749-8B8D-708C9A82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75A1-A88D-5747-8911-775640DC816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89E50-F094-414A-8D37-D8C341F2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F3056-34F1-C642-824F-8051666F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658E-BE4D-5642-8A83-70B19E110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C2D5-3E59-4A46-8C73-E2E626C2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72EB1-7B0B-A34D-83FB-427CBDF8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75A1-A88D-5747-8911-775640DC816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32638-BE39-7641-BC8D-611D69E0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19DB7-7670-FA4D-AB77-DA5054DE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658E-BE4D-5642-8A83-70B19E110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FF45A-5D70-6F41-BA8E-ADCD2038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75A1-A88D-5747-8911-775640DC816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E659A-DA7A-D04F-8FFF-3F1228E0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F2C76-35C8-824D-80BF-41475A92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658E-BE4D-5642-8A83-70B19E110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2414-EE6D-CF4E-942C-6D00FAE2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8B8D-EDC9-0340-A241-20F1FA0BF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7B124-BB90-D64E-B70C-179B03297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716C4-C235-DF43-B9F4-99909F13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75A1-A88D-5747-8911-775640DC816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4B18F-6A95-4D44-B551-64C90816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033C0-18CD-8C41-A6FB-A19DA5BB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658E-BE4D-5642-8A83-70B19E110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3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30BC-CDC8-6C46-8D3F-59BB80F3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91184-7693-DA4B-99EE-C325F1C5E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31AED-5CC2-4341-8DE4-E545DBA41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C22A5-E3F5-4645-ADA3-38E3CBD9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75A1-A88D-5747-8911-775640DC816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71121-6CA0-714B-83CC-3B6504B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2001-8BDB-6041-9CD7-C569623A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658E-BE4D-5642-8A83-70B19E110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4DEB8-9460-5743-B8CE-F2C15C93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F87AF-83A9-B04D-9EDF-32BEEC33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19EDC-C48A-2440-BF36-A4DA32F2A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75A1-A88D-5747-8911-775640DC8163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A0E64-4F90-0C4E-90EE-08DA521C1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52DD-0BF5-654B-BC6E-683114260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1658E-BE4D-5642-8A83-70B19E110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00FFF036-EABC-DF41-B9D4-34BB04512DF0}"/>
              </a:ext>
            </a:extLst>
          </p:cNvPr>
          <p:cNvSpPr/>
          <p:nvPr/>
        </p:nvSpPr>
        <p:spPr>
          <a:xfrm>
            <a:off x="1301263" y="2946749"/>
            <a:ext cx="9144000" cy="232067"/>
          </a:xfrm>
          <a:custGeom>
            <a:avLst/>
            <a:gdLst>
              <a:gd name="connsiteX0" fmla="*/ 0 w 9144000"/>
              <a:gd name="connsiteY0" fmla="*/ 0 h 366257"/>
              <a:gd name="connsiteX1" fmla="*/ 5029200 w 9144000"/>
              <a:gd name="connsiteY1" fmla="*/ 334108 h 366257"/>
              <a:gd name="connsiteX2" fmla="*/ 9144000 w 9144000"/>
              <a:gd name="connsiteY2" fmla="*/ 334108 h 36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0" h="366257">
                <a:moveTo>
                  <a:pt x="0" y="0"/>
                </a:moveTo>
                <a:cubicBezTo>
                  <a:pt x="1752600" y="139211"/>
                  <a:pt x="3505200" y="278423"/>
                  <a:pt x="5029200" y="334108"/>
                </a:cubicBezTo>
                <a:cubicBezTo>
                  <a:pt x="6553200" y="389793"/>
                  <a:pt x="7848600" y="361950"/>
                  <a:pt x="9144000" y="334108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384C4C-6DD2-8B45-849E-EBE5A9F259F2}"/>
              </a:ext>
            </a:extLst>
          </p:cNvPr>
          <p:cNvCxnSpPr>
            <a:cxnSpLocks/>
            <a:stCxn id="29" idx="0"/>
          </p:cNvCxnSpPr>
          <p:nvPr/>
        </p:nvCxnSpPr>
        <p:spPr>
          <a:xfrm>
            <a:off x="10419765" y="1556852"/>
            <a:ext cx="2770" cy="291551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8B69D8DC-9585-F746-AE2A-CD904F244458}"/>
              </a:ext>
            </a:extLst>
          </p:cNvPr>
          <p:cNvSpPr/>
          <p:nvPr/>
        </p:nvSpPr>
        <p:spPr>
          <a:xfrm>
            <a:off x="1310055" y="2799901"/>
            <a:ext cx="9105900" cy="222664"/>
          </a:xfrm>
          <a:custGeom>
            <a:avLst/>
            <a:gdLst>
              <a:gd name="connsiteX0" fmla="*/ 0 w 9105900"/>
              <a:gd name="connsiteY0" fmla="*/ 304800 h 488915"/>
              <a:gd name="connsiteX1" fmla="*/ 6134100 w 9105900"/>
              <a:gd name="connsiteY1" fmla="*/ 476250 h 488915"/>
              <a:gd name="connsiteX2" fmla="*/ 9105900 w 9105900"/>
              <a:gd name="connsiteY2" fmla="*/ 0 h 488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5900" h="488915">
                <a:moveTo>
                  <a:pt x="0" y="304800"/>
                </a:moveTo>
                <a:cubicBezTo>
                  <a:pt x="2308225" y="415925"/>
                  <a:pt x="4616450" y="527050"/>
                  <a:pt x="6134100" y="476250"/>
                </a:cubicBezTo>
                <a:cubicBezTo>
                  <a:pt x="7651750" y="425450"/>
                  <a:pt x="8378825" y="212725"/>
                  <a:pt x="9105900" y="0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5508BF-395F-7447-B3DD-53F3A22B0845}"/>
              </a:ext>
            </a:extLst>
          </p:cNvPr>
          <p:cNvCxnSpPr>
            <a:cxnSpLocks/>
          </p:cNvCxnSpPr>
          <p:nvPr/>
        </p:nvCxnSpPr>
        <p:spPr>
          <a:xfrm>
            <a:off x="1303474" y="4472364"/>
            <a:ext cx="10519092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A977A8-ECD6-5D4A-B7CA-B85A4BC2CB81}"/>
              </a:ext>
            </a:extLst>
          </p:cNvPr>
          <p:cNvCxnSpPr>
            <a:cxnSpLocks/>
          </p:cNvCxnSpPr>
          <p:nvPr/>
        </p:nvCxnSpPr>
        <p:spPr>
          <a:xfrm flipV="1">
            <a:off x="1301263" y="1456165"/>
            <a:ext cx="0" cy="30161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C644A74-AC55-E440-915E-C89FA06E72BE}"/>
              </a:ext>
            </a:extLst>
          </p:cNvPr>
          <p:cNvSpPr/>
          <p:nvPr/>
        </p:nvSpPr>
        <p:spPr>
          <a:xfrm>
            <a:off x="1166314" y="3403166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20DBC0-CF5A-F444-8228-98852CC060CA}"/>
              </a:ext>
            </a:extLst>
          </p:cNvPr>
          <p:cNvSpPr/>
          <p:nvPr/>
        </p:nvSpPr>
        <p:spPr>
          <a:xfrm>
            <a:off x="1166314" y="2290696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A8BDDCD-E1F8-9B47-9453-5DA413AB30EA}"/>
              </a:ext>
            </a:extLst>
          </p:cNvPr>
          <p:cNvSpPr/>
          <p:nvPr/>
        </p:nvSpPr>
        <p:spPr>
          <a:xfrm>
            <a:off x="1329105" y="3467151"/>
            <a:ext cx="9086850" cy="711585"/>
          </a:xfrm>
          <a:custGeom>
            <a:avLst/>
            <a:gdLst>
              <a:gd name="connsiteX0" fmla="*/ 0 w 9086850"/>
              <a:gd name="connsiteY0" fmla="*/ 114023 h 818873"/>
              <a:gd name="connsiteX1" fmla="*/ 4629150 w 9086850"/>
              <a:gd name="connsiteY1" fmla="*/ 56873 h 818873"/>
              <a:gd name="connsiteX2" fmla="*/ 9086850 w 9086850"/>
              <a:gd name="connsiteY2" fmla="*/ 818873 h 81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6850" h="818873">
                <a:moveTo>
                  <a:pt x="0" y="114023"/>
                </a:moveTo>
                <a:cubicBezTo>
                  <a:pt x="1557337" y="26710"/>
                  <a:pt x="3114675" y="-60602"/>
                  <a:pt x="4629150" y="56873"/>
                </a:cubicBezTo>
                <a:cubicBezTo>
                  <a:pt x="6143625" y="174348"/>
                  <a:pt x="7615237" y="496610"/>
                  <a:pt x="9086850" y="81887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B8ED8B8-FAD3-7542-AB79-86D506147B7D}"/>
              </a:ext>
            </a:extLst>
          </p:cNvPr>
          <p:cNvSpPr/>
          <p:nvPr/>
        </p:nvSpPr>
        <p:spPr>
          <a:xfrm>
            <a:off x="1329105" y="1687464"/>
            <a:ext cx="9086850" cy="1049045"/>
          </a:xfrm>
          <a:custGeom>
            <a:avLst/>
            <a:gdLst>
              <a:gd name="connsiteX0" fmla="*/ 0 w 9086850"/>
              <a:gd name="connsiteY0" fmla="*/ 800100 h 1074742"/>
              <a:gd name="connsiteX1" fmla="*/ 5734050 w 9086850"/>
              <a:gd name="connsiteY1" fmla="*/ 1028700 h 1074742"/>
              <a:gd name="connsiteX2" fmla="*/ 9086850 w 9086850"/>
              <a:gd name="connsiteY2" fmla="*/ 0 h 107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6850" h="1074742">
                <a:moveTo>
                  <a:pt x="0" y="800100"/>
                </a:moveTo>
                <a:cubicBezTo>
                  <a:pt x="2109787" y="981075"/>
                  <a:pt x="4219575" y="1162050"/>
                  <a:pt x="5734050" y="1028700"/>
                </a:cubicBezTo>
                <a:cubicBezTo>
                  <a:pt x="7248525" y="895350"/>
                  <a:pt x="8167687" y="447675"/>
                  <a:pt x="908685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F0D031-7CEA-294A-A08A-07B05573843E}"/>
              </a:ext>
            </a:extLst>
          </p:cNvPr>
          <p:cNvSpPr/>
          <p:nvPr/>
        </p:nvSpPr>
        <p:spPr>
          <a:xfrm>
            <a:off x="10282605" y="4041576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215853-CF73-2243-A460-214B6092ED01}"/>
              </a:ext>
            </a:extLst>
          </p:cNvPr>
          <p:cNvSpPr/>
          <p:nvPr/>
        </p:nvSpPr>
        <p:spPr>
          <a:xfrm>
            <a:off x="10282605" y="1556852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B53241-8EA5-5642-9CFB-7BC0C1AD1DB6}"/>
              </a:ext>
            </a:extLst>
          </p:cNvPr>
          <p:cNvSpPr/>
          <p:nvPr/>
        </p:nvSpPr>
        <p:spPr>
          <a:xfrm>
            <a:off x="1166314" y="2811947"/>
            <a:ext cx="274320" cy="274320"/>
          </a:xfrm>
          <a:prstGeom prst="ellipse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4B8553-7CBE-0547-9DBA-B6B2A50B05CC}"/>
              </a:ext>
            </a:extLst>
          </p:cNvPr>
          <p:cNvCxnSpPr>
            <a:stCxn id="33" idx="4"/>
            <a:endCxn id="32" idx="0"/>
          </p:cNvCxnSpPr>
          <p:nvPr/>
        </p:nvCxnSpPr>
        <p:spPr>
          <a:xfrm>
            <a:off x="10422535" y="2900610"/>
            <a:ext cx="0" cy="12004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C06E5F5-8E20-D144-93EE-9AC8574522C6}"/>
              </a:ext>
            </a:extLst>
          </p:cNvPr>
          <p:cNvSpPr/>
          <p:nvPr/>
        </p:nvSpPr>
        <p:spPr>
          <a:xfrm>
            <a:off x="10285375" y="262629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CE4D18-68D0-AB49-80D0-ED4A826B6E60}"/>
              </a:ext>
            </a:extLst>
          </p:cNvPr>
          <p:cNvSpPr/>
          <p:nvPr/>
        </p:nvSpPr>
        <p:spPr>
          <a:xfrm>
            <a:off x="10285375" y="3020658"/>
            <a:ext cx="274320" cy="274320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25F9E9-EBE9-7F45-99E2-851FA6DCD8F8}"/>
              </a:ext>
            </a:extLst>
          </p:cNvPr>
          <p:cNvSpPr txBox="1"/>
          <p:nvPr/>
        </p:nvSpPr>
        <p:spPr>
          <a:xfrm>
            <a:off x="1147425" y="4383220"/>
            <a:ext cx="7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8DCF01-D483-A340-AAD3-904A9D461CB9}"/>
              </a:ext>
            </a:extLst>
          </p:cNvPr>
          <p:cNvSpPr txBox="1"/>
          <p:nvPr/>
        </p:nvSpPr>
        <p:spPr>
          <a:xfrm>
            <a:off x="296806" y="3246464"/>
            <a:ext cx="11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BCAEB-7F09-0842-AEDB-DE6E803C19CC}"/>
              </a:ext>
            </a:extLst>
          </p:cNvPr>
          <p:cNvSpPr txBox="1"/>
          <p:nvPr/>
        </p:nvSpPr>
        <p:spPr>
          <a:xfrm>
            <a:off x="307226" y="2147304"/>
            <a:ext cx="11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BB97EE-AE1C-B942-851A-278A4A18A608}"/>
              </a:ext>
            </a:extLst>
          </p:cNvPr>
          <p:cNvSpPr txBox="1"/>
          <p:nvPr/>
        </p:nvSpPr>
        <p:spPr>
          <a:xfrm>
            <a:off x="319507" y="2619327"/>
            <a:ext cx="11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D7F592-CBDD-6C47-BAC3-36AE795DC8E2}"/>
              </a:ext>
            </a:extLst>
          </p:cNvPr>
          <p:cNvSpPr txBox="1"/>
          <p:nvPr/>
        </p:nvSpPr>
        <p:spPr>
          <a:xfrm>
            <a:off x="10236137" y="4401286"/>
            <a:ext cx="7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995883-60A7-624B-A562-7620E9EAA6D2}"/>
              </a:ext>
            </a:extLst>
          </p:cNvPr>
          <p:cNvSpPr txBox="1"/>
          <p:nvPr/>
        </p:nvSpPr>
        <p:spPr>
          <a:xfrm>
            <a:off x="10700508" y="3910254"/>
            <a:ext cx="11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365BAF-02B9-FB4C-A687-1023AE3CAB19}"/>
              </a:ext>
            </a:extLst>
          </p:cNvPr>
          <p:cNvSpPr txBox="1"/>
          <p:nvPr/>
        </p:nvSpPr>
        <p:spPr>
          <a:xfrm>
            <a:off x="10556925" y="1245433"/>
            <a:ext cx="11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465373-6D75-C34C-9B28-DADEA3172D10}"/>
              </a:ext>
            </a:extLst>
          </p:cNvPr>
          <p:cNvSpPr txBox="1"/>
          <p:nvPr/>
        </p:nvSpPr>
        <p:spPr>
          <a:xfrm>
            <a:off x="10696855" y="2333902"/>
            <a:ext cx="11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6C82C0-D167-0149-AF97-657CC4C52184}"/>
              </a:ext>
            </a:extLst>
          </p:cNvPr>
          <p:cNvSpPr txBox="1"/>
          <p:nvPr/>
        </p:nvSpPr>
        <p:spPr>
          <a:xfrm>
            <a:off x="10696854" y="2848899"/>
            <a:ext cx="149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BA3007-4620-5B45-BD03-A913BA0FE690}"/>
              </a:ext>
            </a:extLst>
          </p:cNvPr>
          <p:cNvSpPr txBox="1"/>
          <p:nvPr/>
        </p:nvSpPr>
        <p:spPr>
          <a:xfrm>
            <a:off x="11271738" y="4430110"/>
            <a:ext cx="92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88FFF4-01EB-C544-9A36-3A03C10E28DF}"/>
              </a:ext>
            </a:extLst>
          </p:cNvPr>
          <p:cNvSpPr txBox="1"/>
          <p:nvPr/>
        </p:nvSpPr>
        <p:spPr>
          <a:xfrm>
            <a:off x="851470" y="1363210"/>
            <a:ext cx="92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5DE28D0-5F2B-6B43-B8D0-1DDD1EAD133F}"/>
              </a:ext>
            </a:extLst>
          </p:cNvPr>
          <p:cNvSpPr/>
          <p:nvPr/>
        </p:nvSpPr>
        <p:spPr>
          <a:xfrm>
            <a:off x="2106947" y="1858525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ED4F9A3-5822-ED48-BFF9-E4DA704DD50B}"/>
              </a:ext>
            </a:extLst>
          </p:cNvPr>
          <p:cNvSpPr/>
          <p:nvPr/>
        </p:nvSpPr>
        <p:spPr>
          <a:xfrm>
            <a:off x="3511950" y="1862119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3134A05-C972-8E46-B8FB-27624E55B22A}"/>
              </a:ext>
            </a:extLst>
          </p:cNvPr>
          <p:cNvSpPr/>
          <p:nvPr/>
        </p:nvSpPr>
        <p:spPr>
          <a:xfrm>
            <a:off x="4423254" y="185981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F8ABC2C-E16D-314C-9096-F6F5118D8F57}"/>
              </a:ext>
            </a:extLst>
          </p:cNvPr>
          <p:cNvSpPr/>
          <p:nvPr/>
        </p:nvSpPr>
        <p:spPr>
          <a:xfrm>
            <a:off x="5828257" y="1863407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1F7567-C1AC-D344-9C35-9521E1B1FDA7}"/>
              </a:ext>
            </a:extLst>
          </p:cNvPr>
          <p:cNvSpPr/>
          <p:nvPr/>
        </p:nvSpPr>
        <p:spPr>
          <a:xfrm>
            <a:off x="6752976" y="185084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8F6EFB9-CAC6-6A46-960E-3A8183B731E8}"/>
              </a:ext>
            </a:extLst>
          </p:cNvPr>
          <p:cNvSpPr/>
          <p:nvPr/>
        </p:nvSpPr>
        <p:spPr>
          <a:xfrm>
            <a:off x="8157979" y="1854435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5DB67A-E270-CF48-8E7A-FBDCF644EEE4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2381267" y="1995685"/>
            <a:ext cx="1130683" cy="35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737F9C3-C453-BC46-B17F-5FCC266790AE}"/>
              </a:ext>
            </a:extLst>
          </p:cNvPr>
          <p:cNvSpPr txBox="1"/>
          <p:nvPr/>
        </p:nvSpPr>
        <p:spPr>
          <a:xfrm>
            <a:off x="1360341" y="1386780"/>
            <a:ext cx="317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002A4E-17F3-FF4E-88F4-8B63605AD28E}"/>
              </a:ext>
            </a:extLst>
          </p:cNvPr>
          <p:cNvCxnSpPr>
            <a:cxnSpLocks/>
          </p:cNvCxnSpPr>
          <p:nvPr/>
        </p:nvCxnSpPr>
        <p:spPr>
          <a:xfrm>
            <a:off x="4700456" y="2013744"/>
            <a:ext cx="1130683" cy="35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B2BB08-FB73-B444-B676-B379EE229F62}"/>
              </a:ext>
            </a:extLst>
          </p:cNvPr>
          <p:cNvCxnSpPr>
            <a:cxnSpLocks/>
          </p:cNvCxnSpPr>
          <p:nvPr/>
        </p:nvCxnSpPr>
        <p:spPr>
          <a:xfrm>
            <a:off x="7027296" y="1992040"/>
            <a:ext cx="1130683" cy="359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24661B5-1A92-9B49-AD96-3DC0BF759E8B}"/>
              </a:ext>
            </a:extLst>
          </p:cNvPr>
          <p:cNvSpPr txBox="1"/>
          <p:nvPr/>
        </p:nvSpPr>
        <p:spPr>
          <a:xfrm>
            <a:off x="3679530" y="1402894"/>
            <a:ext cx="317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5A388D-556B-2B42-92EF-A943855D191A}"/>
              </a:ext>
            </a:extLst>
          </p:cNvPr>
          <p:cNvSpPr txBox="1"/>
          <p:nvPr/>
        </p:nvSpPr>
        <p:spPr>
          <a:xfrm>
            <a:off x="6006370" y="1408271"/>
            <a:ext cx="317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15368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50F97D-4EFB-A746-B4C4-0DF062C6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12192000" cy="4572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7C1D3B10-F69A-A341-AE7B-FDF41C1532DB}"/>
              </a:ext>
            </a:extLst>
          </p:cNvPr>
          <p:cNvSpPr/>
          <p:nvPr/>
        </p:nvSpPr>
        <p:spPr>
          <a:xfrm>
            <a:off x="1455576" y="2612571"/>
            <a:ext cx="2043404" cy="569168"/>
          </a:xfrm>
          <a:custGeom>
            <a:avLst/>
            <a:gdLst>
              <a:gd name="connsiteX0" fmla="*/ 0 w 2043404"/>
              <a:gd name="connsiteY0" fmla="*/ 569168 h 569168"/>
              <a:gd name="connsiteX1" fmla="*/ 681134 w 2043404"/>
              <a:gd name="connsiteY1" fmla="*/ 354564 h 569168"/>
              <a:gd name="connsiteX2" fmla="*/ 1371600 w 2043404"/>
              <a:gd name="connsiteY2" fmla="*/ 149290 h 569168"/>
              <a:gd name="connsiteX3" fmla="*/ 2043404 w 2043404"/>
              <a:gd name="connsiteY3" fmla="*/ 0 h 56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3404" h="569168">
                <a:moveTo>
                  <a:pt x="0" y="569168"/>
                </a:moveTo>
                <a:lnTo>
                  <a:pt x="681134" y="354564"/>
                </a:lnTo>
                <a:cubicBezTo>
                  <a:pt x="909734" y="284584"/>
                  <a:pt x="1144555" y="208384"/>
                  <a:pt x="1371600" y="149290"/>
                </a:cubicBezTo>
                <a:cubicBezTo>
                  <a:pt x="1598645" y="90196"/>
                  <a:pt x="1821024" y="45098"/>
                  <a:pt x="2043404" y="0"/>
                </a:cubicBezTo>
              </a:path>
            </a:pathLst>
          </a:custGeom>
          <a:noFill/>
          <a:ln w="50800">
            <a:solidFill>
              <a:srgbClr val="C00000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7BE9B25-7F33-8949-938E-DCBB7481C92D}"/>
              </a:ext>
            </a:extLst>
          </p:cNvPr>
          <p:cNvSpPr/>
          <p:nvPr/>
        </p:nvSpPr>
        <p:spPr>
          <a:xfrm>
            <a:off x="4180114" y="2929812"/>
            <a:ext cx="6130213" cy="382555"/>
          </a:xfrm>
          <a:custGeom>
            <a:avLst/>
            <a:gdLst>
              <a:gd name="connsiteX0" fmla="*/ 0 w 6130213"/>
              <a:gd name="connsiteY0" fmla="*/ 0 h 382555"/>
              <a:gd name="connsiteX1" fmla="*/ 2043404 w 6130213"/>
              <a:gd name="connsiteY1" fmla="*/ 46653 h 382555"/>
              <a:gd name="connsiteX2" fmla="*/ 4086808 w 6130213"/>
              <a:gd name="connsiteY2" fmla="*/ 111968 h 382555"/>
              <a:gd name="connsiteX3" fmla="*/ 6130213 w 6130213"/>
              <a:gd name="connsiteY3" fmla="*/ 382555 h 38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0213" h="382555">
                <a:moveTo>
                  <a:pt x="0" y="0"/>
                </a:moveTo>
                <a:lnTo>
                  <a:pt x="2043404" y="46653"/>
                </a:lnTo>
                <a:cubicBezTo>
                  <a:pt x="2724539" y="65314"/>
                  <a:pt x="3405673" y="55984"/>
                  <a:pt x="4086808" y="111968"/>
                </a:cubicBezTo>
                <a:cubicBezTo>
                  <a:pt x="4767943" y="167952"/>
                  <a:pt x="5449078" y="275253"/>
                  <a:pt x="6130213" y="382555"/>
                </a:cubicBezTo>
              </a:path>
            </a:pathLst>
          </a:custGeom>
          <a:noFill/>
          <a:ln w="50800">
            <a:solidFill>
              <a:schemeClr val="accent1">
                <a:shade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D5F8419-78AF-C94A-B9B3-967342D31114}"/>
              </a:ext>
            </a:extLst>
          </p:cNvPr>
          <p:cNvSpPr/>
          <p:nvPr/>
        </p:nvSpPr>
        <p:spPr>
          <a:xfrm>
            <a:off x="4851918" y="2696547"/>
            <a:ext cx="6139543" cy="373224"/>
          </a:xfrm>
          <a:custGeom>
            <a:avLst/>
            <a:gdLst>
              <a:gd name="connsiteX0" fmla="*/ 0 w 6139543"/>
              <a:gd name="connsiteY0" fmla="*/ 0 h 373224"/>
              <a:gd name="connsiteX1" fmla="*/ 2052735 w 6139543"/>
              <a:gd name="connsiteY1" fmla="*/ 65314 h 373224"/>
              <a:gd name="connsiteX2" fmla="*/ 4105470 w 6139543"/>
              <a:gd name="connsiteY2" fmla="*/ 121298 h 373224"/>
              <a:gd name="connsiteX3" fmla="*/ 6139543 w 6139543"/>
              <a:gd name="connsiteY3" fmla="*/ 373224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9543" h="373224">
                <a:moveTo>
                  <a:pt x="0" y="0"/>
                </a:moveTo>
                <a:lnTo>
                  <a:pt x="2052735" y="65314"/>
                </a:lnTo>
                <a:cubicBezTo>
                  <a:pt x="2736980" y="85530"/>
                  <a:pt x="3424335" y="69980"/>
                  <a:pt x="4105470" y="121298"/>
                </a:cubicBezTo>
                <a:cubicBezTo>
                  <a:pt x="4786605" y="172616"/>
                  <a:pt x="5463074" y="272920"/>
                  <a:pt x="6139543" y="373224"/>
                </a:cubicBezTo>
              </a:path>
            </a:pathLst>
          </a:custGeom>
          <a:noFill/>
          <a:ln w="50800">
            <a:solidFill>
              <a:schemeClr val="accent1">
                <a:shade val="5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81A6F34-CB62-474B-9883-EF8FC3A31ADB}"/>
              </a:ext>
            </a:extLst>
          </p:cNvPr>
          <p:cNvSpPr/>
          <p:nvPr/>
        </p:nvSpPr>
        <p:spPr>
          <a:xfrm>
            <a:off x="5542384" y="2519265"/>
            <a:ext cx="6111551" cy="363894"/>
          </a:xfrm>
          <a:custGeom>
            <a:avLst/>
            <a:gdLst>
              <a:gd name="connsiteX0" fmla="*/ 0 w 6111551"/>
              <a:gd name="connsiteY0" fmla="*/ 0 h 363894"/>
              <a:gd name="connsiteX1" fmla="*/ 2052734 w 6111551"/>
              <a:gd name="connsiteY1" fmla="*/ 121298 h 363894"/>
              <a:gd name="connsiteX2" fmla="*/ 4077477 w 6111551"/>
              <a:gd name="connsiteY2" fmla="*/ 139959 h 363894"/>
              <a:gd name="connsiteX3" fmla="*/ 6111551 w 6111551"/>
              <a:gd name="connsiteY3" fmla="*/ 363894 h 36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1551" h="363894">
                <a:moveTo>
                  <a:pt x="0" y="0"/>
                </a:moveTo>
                <a:cubicBezTo>
                  <a:pt x="686577" y="48986"/>
                  <a:pt x="1373155" y="97972"/>
                  <a:pt x="2052734" y="121298"/>
                </a:cubicBezTo>
                <a:cubicBezTo>
                  <a:pt x="2732313" y="144624"/>
                  <a:pt x="3401008" y="99526"/>
                  <a:pt x="4077477" y="139959"/>
                </a:cubicBezTo>
                <a:cubicBezTo>
                  <a:pt x="4753946" y="180392"/>
                  <a:pt x="5432748" y="272143"/>
                  <a:pt x="6111551" y="363894"/>
                </a:cubicBezTo>
              </a:path>
            </a:pathLst>
          </a:custGeom>
          <a:noFill/>
          <a:ln w="50800">
            <a:solidFill>
              <a:schemeClr val="accent1">
                <a:shade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38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11</cp:revision>
  <cp:lastPrinted>2021-01-23T06:14:11Z</cp:lastPrinted>
  <dcterms:created xsi:type="dcterms:W3CDTF">2021-01-23T05:47:29Z</dcterms:created>
  <dcterms:modified xsi:type="dcterms:W3CDTF">2021-01-24T20:53:15Z</dcterms:modified>
</cp:coreProperties>
</file>