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3C46-D0C3-9641-A81C-FD18D5C08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57D51-CC66-304B-8B51-FD3263DE7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B277B-4BDC-4E41-BDBC-6B958062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6512-C20C-6241-AFC2-C702517270B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17EC8-C339-D04E-81A4-3D966DDC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1E949-8703-724F-ADBE-62F01746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46C8-3C2F-0246-B05A-DCE8ECBD1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8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FDBB-3627-4A48-8A98-2613A5C5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B1BBA-2243-854E-AE2F-22FE1DFD8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4DBEA-2F9C-A54C-A5E9-2E04A37C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6512-C20C-6241-AFC2-C702517270B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0C88B-6DC0-3E4A-BDC2-07C7237C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CE506-118B-9945-B403-0BC2233E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46C8-3C2F-0246-B05A-DCE8ECBD1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9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2F1DC5-0DFF-2A4D-8331-2AA73B9FA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915A1-3A5F-0449-9294-6B5F283CA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D36B2-452E-E446-87C4-06A29A2B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6512-C20C-6241-AFC2-C702517270B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83591-E0E0-A046-8340-4B142307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4A5AB-7932-B04B-A76F-C3BD73BD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46C8-3C2F-0246-B05A-DCE8ECBD1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3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9D6F-4644-B140-99E8-AF4F861F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BCE96-A82F-894C-8F66-181D66414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2A19F-6241-7047-B3B8-D00420CB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6512-C20C-6241-AFC2-C702517270B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17888-B8F6-7847-A685-C5FCD430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E6986-90BB-854D-95EF-931B65D5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46C8-3C2F-0246-B05A-DCE8ECBD1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0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8F6B5-4F0C-4E43-825E-097502E1A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DC581-7124-6841-846D-C158C596C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5D3A7-73B5-B347-B071-A9048084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6512-C20C-6241-AFC2-C702517270B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E5AC8-DE5C-3C4F-8659-B7C95874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DC697-DCA8-8F40-A376-984D8325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46C8-3C2F-0246-B05A-DCE8ECBD1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9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7C722-A28F-3A4E-9003-740BEA30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3CE10-E7DA-0544-9F48-BA7C9D175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83FA3-7D71-7142-B2AA-4B8411EF7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466A4-2790-8448-B79E-7BAE5AF8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6512-C20C-6241-AFC2-C702517270B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6293B-EF89-B243-A8D6-D35FD694A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9EA5D-ED62-9A41-8C1D-14825E3E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46C8-3C2F-0246-B05A-DCE8ECBD1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2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14B8-08B9-2140-B1A2-E1B973CD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11AE0-DB68-1B46-BE52-712E31E4B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FC292-275D-E746-B7DF-297CC47AC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43F01-7230-364A-A54F-B541ED1A0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648E8-F3DC-BC47-A185-31DD6B607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2C8CD-4543-2245-8610-F398D0BE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6512-C20C-6241-AFC2-C702517270B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AA0FC-BDA4-6848-A9FB-B0F1C2AC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CCB5C1-47C5-004D-BAE4-4081B20D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46C8-3C2F-0246-B05A-DCE8ECBD1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07D8-BDA9-E740-A58C-4C9D35877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F81590-C407-ED47-A38E-86388EF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6512-C20C-6241-AFC2-C702517270B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CE289-006C-F24F-A229-87D406A7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02271-42D0-0D46-AFA9-FC50E1E1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46C8-3C2F-0246-B05A-DCE8ECBD1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9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BF80A-4444-6A40-8B98-C75D7460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6512-C20C-6241-AFC2-C702517270B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D5167-888C-DF44-AE12-AC54F76F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698B5-B640-E648-8CE4-F7EB8F7C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46C8-3C2F-0246-B05A-DCE8ECBD1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3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2B55-EA7E-9849-957D-4A5707573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7B2E4-D757-8D4B-AB9C-9F30C92CE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178E1-8E1C-2F4A-AE66-AE8DD2EB3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86C47-008B-0F4B-BF3F-A1391C94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6512-C20C-6241-AFC2-C702517270B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C8DD5-EE2F-124F-B208-A98B9531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576CF-838B-AC4A-9AAC-FAA87383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46C8-3C2F-0246-B05A-DCE8ECBD1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3FFB-3096-EE42-96E2-26465474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AB9C93-B787-B048-A6F1-A13F2C600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3046C-55C6-7447-A458-633E5EE8E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8A0AE-1F1C-2844-B6F6-DDCE7C60C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6512-C20C-6241-AFC2-C702517270B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89E9C-D1FD-FC40-93C2-2967AB75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BB427-88EE-E640-B062-5EC8D5E5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46C8-3C2F-0246-B05A-DCE8ECBD1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6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CB0887-21FA-8D4D-A8F9-3F0D31D5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50FC0-EEF1-1549-97A9-D9A20C365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A020E-F713-3241-A850-B3CFBC59E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76512-C20C-6241-AFC2-C702517270B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19CC6-C0C7-C24D-BCDC-CE14B804C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FA04C-28E6-264E-9CCB-E4F4FB126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346C8-3C2F-0246-B05A-DCE8ECBD1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8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B1BBE-F369-4B46-9334-141E9C0A43B9}"/>
              </a:ext>
            </a:extLst>
          </p:cNvPr>
          <p:cNvSpPr/>
          <p:nvPr/>
        </p:nvSpPr>
        <p:spPr>
          <a:xfrm>
            <a:off x="1507524" y="1383957"/>
            <a:ext cx="9502346" cy="480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4CE05C-80C0-9B4C-87D1-22311562CB8B}"/>
              </a:ext>
            </a:extLst>
          </p:cNvPr>
          <p:cNvSpPr/>
          <p:nvPr/>
        </p:nvSpPr>
        <p:spPr>
          <a:xfrm>
            <a:off x="3329609" y="2792896"/>
            <a:ext cx="1182756" cy="173934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AE97D9-0F1E-394D-8595-F289BF958893}"/>
              </a:ext>
            </a:extLst>
          </p:cNvPr>
          <p:cNvSpPr/>
          <p:nvPr/>
        </p:nvSpPr>
        <p:spPr>
          <a:xfrm>
            <a:off x="8103436" y="2792895"/>
            <a:ext cx="1182756" cy="173934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2D98C0-AA4A-0546-96CD-0ACAB69A1CB1}"/>
              </a:ext>
            </a:extLst>
          </p:cNvPr>
          <p:cNvSpPr/>
          <p:nvPr/>
        </p:nvSpPr>
        <p:spPr>
          <a:xfrm>
            <a:off x="6072898" y="1952367"/>
            <a:ext cx="613719" cy="395416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5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B0E9153-E87A-4345-91FB-401065892B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9" t="2198" r="2511" b="1606"/>
          <a:stretch/>
        </p:blipFill>
        <p:spPr>
          <a:xfrm>
            <a:off x="278295" y="254267"/>
            <a:ext cx="11151705" cy="50454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0A3033-66A6-634E-8BD9-6B9FEA37A33C}"/>
              </a:ext>
            </a:extLst>
          </p:cNvPr>
          <p:cNvSpPr txBox="1"/>
          <p:nvPr/>
        </p:nvSpPr>
        <p:spPr>
          <a:xfrm>
            <a:off x="2774893" y="419326"/>
            <a:ext cx="3495539" cy="1631216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SW4 (64 Nodes, 1335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368)</a:t>
            </a:r>
          </a:p>
          <a:p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SW4 (64 Nodes, 1001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276)</a:t>
            </a:r>
            <a:endParaRPr 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SW4 (1 Node)</a:t>
            </a:r>
          </a:p>
          <a:p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Nyx  (129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Nyx  (69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09F5AFF2-84CD-1640-9130-9F92585C8489}"/>
              </a:ext>
            </a:extLst>
          </p:cNvPr>
          <p:cNvSpPr/>
          <p:nvPr/>
        </p:nvSpPr>
        <p:spPr>
          <a:xfrm>
            <a:off x="2853600" y="526134"/>
            <a:ext cx="198602" cy="198603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D7A89397-51A3-804E-8454-60D29AF71293}"/>
              </a:ext>
            </a:extLst>
          </p:cNvPr>
          <p:cNvSpPr/>
          <p:nvPr/>
        </p:nvSpPr>
        <p:spPr>
          <a:xfrm>
            <a:off x="2873139" y="831145"/>
            <a:ext cx="158447" cy="178425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10BC5C-703B-6343-91B4-E6C8F01F5B55}"/>
              </a:ext>
            </a:extLst>
          </p:cNvPr>
          <p:cNvSpPr/>
          <p:nvPr/>
        </p:nvSpPr>
        <p:spPr>
          <a:xfrm>
            <a:off x="2852525" y="1146518"/>
            <a:ext cx="199677" cy="20154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26DAB94A-5914-E340-818A-6CC246A34F0C}"/>
              </a:ext>
            </a:extLst>
          </p:cNvPr>
          <p:cNvSpPr/>
          <p:nvPr/>
        </p:nvSpPr>
        <p:spPr>
          <a:xfrm>
            <a:off x="2850110" y="1451530"/>
            <a:ext cx="198602" cy="198603"/>
          </a:xfrm>
          <a:prstGeom prst="diamond">
            <a:avLst/>
          </a:prstGeom>
          <a:solidFill>
            <a:srgbClr val="0026FF"/>
          </a:solidFill>
          <a:ln>
            <a:solidFill>
              <a:srgbClr val="002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0212409-A89E-E94A-A79A-6575DE113499}"/>
              </a:ext>
            </a:extLst>
          </p:cNvPr>
          <p:cNvSpPr/>
          <p:nvPr/>
        </p:nvSpPr>
        <p:spPr>
          <a:xfrm>
            <a:off x="2849035" y="1738562"/>
            <a:ext cx="199677" cy="20154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5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B1CAE53-03CE-B94A-8603-96CA3592CE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" t="4835" r="2039" b="1079"/>
          <a:stretch/>
        </p:blipFill>
        <p:spPr>
          <a:xfrm>
            <a:off x="86496" y="2401754"/>
            <a:ext cx="11873440" cy="3152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F132B5-4910-1548-8CBA-9721A5119556}"/>
              </a:ext>
            </a:extLst>
          </p:cNvPr>
          <p:cNvSpPr txBox="1"/>
          <p:nvPr/>
        </p:nvSpPr>
        <p:spPr>
          <a:xfrm>
            <a:off x="1891491" y="2401754"/>
            <a:ext cx="2859103" cy="1323439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SW4 (64 Nodes, 1335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368)</a:t>
            </a:r>
          </a:p>
          <a:p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SW4 (64 Nodes, 1001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276)</a:t>
            </a:r>
            <a:endParaRPr 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SW4 (1 Node)</a:t>
            </a:r>
          </a:p>
          <a:p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Nyx  (129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Nyx  (69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DFA89869-D74A-0842-96C3-12744CDBAF78}"/>
              </a:ext>
            </a:extLst>
          </p:cNvPr>
          <p:cNvSpPr/>
          <p:nvPr/>
        </p:nvSpPr>
        <p:spPr>
          <a:xfrm>
            <a:off x="1988485" y="2505002"/>
            <a:ext cx="146304" cy="146304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9C370726-C0EB-AC45-8F8B-2DA32394FCE0}"/>
              </a:ext>
            </a:extLst>
          </p:cNvPr>
          <p:cNvSpPr/>
          <p:nvPr/>
        </p:nvSpPr>
        <p:spPr>
          <a:xfrm>
            <a:off x="1997629" y="2751476"/>
            <a:ext cx="128016" cy="146304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F2C3D3-FE5B-AE46-9EDE-FD415ABB62D6}"/>
              </a:ext>
            </a:extLst>
          </p:cNvPr>
          <p:cNvSpPr/>
          <p:nvPr/>
        </p:nvSpPr>
        <p:spPr>
          <a:xfrm>
            <a:off x="1988750" y="2992991"/>
            <a:ext cx="146304" cy="1463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1C7318DB-3F3A-0C4D-9D00-8EFF830A6398}"/>
              </a:ext>
            </a:extLst>
          </p:cNvPr>
          <p:cNvSpPr/>
          <p:nvPr/>
        </p:nvSpPr>
        <p:spPr>
          <a:xfrm>
            <a:off x="1988485" y="3246687"/>
            <a:ext cx="146304" cy="146304"/>
          </a:xfrm>
          <a:prstGeom prst="diamond">
            <a:avLst/>
          </a:prstGeom>
          <a:solidFill>
            <a:srgbClr val="0026FF"/>
          </a:solidFill>
          <a:ln>
            <a:solidFill>
              <a:srgbClr val="002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E4AD3F-BBB1-364C-80C5-E062C0248C7F}"/>
              </a:ext>
            </a:extLst>
          </p:cNvPr>
          <p:cNvSpPr/>
          <p:nvPr/>
        </p:nvSpPr>
        <p:spPr>
          <a:xfrm>
            <a:off x="1988485" y="3485940"/>
            <a:ext cx="146304" cy="14630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0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1620298-C9F8-744C-BD7E-8755E3DB67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0" t="1029" r="1630" b="2901"/>
          <a:stretch/>
        </p:blipFill>
        <p:spPr>
          <a:xfrm>
            <a:off x="-1073" y="2587335"/>
            <a:ext cx="12036815" cy="2516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7DE131-EEBB-8841-A2BD-7095AA0DD732}"/>
              </a:ext>
            </a:extLst>
          </p:cNvPr>
          <p:cNvSpPr txBox="1"/>
          <p:nvPr/>
        </p:nvSpPr>
        <p:spPr>
          <a:xfrm>
            <a:off x="1843713" y="2680355"/>
            <a:ext cx="2664119" cy="124649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SW4 (64 Nodes, 665M)</a:t>
            </a:r>
          </a:p>
          <a:p>
            <a:r>
              <a:rPr lang="en-US" sz="15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SW4 (64 Nodes, 276M)</a:t>
            </a:r>
            <a:endParaRPr lang="en-US" sz="15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SW4 (1 Node, 4.4M)</a:t>
            </a:r>
          </a:p>
          <a:p>
            <a:r>
              <a:rPr lang="en-US" sz="15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Nyx  (1 Node, 2.1M)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Nyx  (1 Node, 328k)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DE9170B1-9465-2D48-BDEB-4C661989FD2A}"/>
              </a:ext>
            </a:extLst>
          </p:cNvPr>
          <p:cNvSpPr/>
          <p:nvPr/>
        </p:nvSpPr>
        <p:spPr>
          <a:xfrm>
            <a:off x="1949851" y="2795431"/>
            <a:ext cx="146304" cy="146304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0FC4078F-D18E-504E-82A5-4C460C4A47E9}"/>
              </a:ext>
            </a:extLst>
          </p:cNvPr>
          <p:cNvSpPr/>
          <p:nvPr/>
        </p:nvSpPr>
        <p:spPr>
          <a:xfrm>
            <a:off x="1959570" y="3015569"/>
            <a:ext cx="128016" cy="146304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E526D0-41C6-B44A-AE3C-350C55A9BAD6}"/>
              </a:ext>
            </a:extLst>
          </p:cNvPr>
          <p:cNvSpPr/>
          <p:nvPr/>
        </p:nvSpPr>
        <p:spPr>
          <a:xfrm>
            <a:off x="1949851" y="3250600"/>
            <a:ext cx="146304" cy="1463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C95EB88E-4B6C-7847-AF75-D953A23AFF21}"/>
              </a:ext>
            </a:extLst>
          </p:cNvPr>
          <p:cNvSpPr/>
          <p:nvPr/>
        </p:nvSpPr>
        <p:spPr>
          <a:xfrm>
            <a:off x="1949851" y="3475408"/>
            <a:ext cx="146304" cy="146304"/>
          </a:xfrm>
          <a:prstGeom prst="diamond">
            <a:avLst/>
          </a:prstGeom>
          <a:solidFill>
            <a:srgbClr val="0026FF"/>
          </a:solidFill>
          <a:ln>
            <a:solidFill>
              <a:srgbClr val="002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63AFFF-D2DB-5B4B-A701-1D1548F836D9}"/>
              </a:ext>
            </a:extLst>
          </p:cNvPr>
          <p:cNvSpPr/>
          <p:nvPr/>
        </p:nvSpPr>
        <p:spPr>
          <a:xfrm>
            <a:off x="1949851" y="3700216"/>
            <a:ext cx="146304" cy="14630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E851D27-22A4-CF4C-BAC1-82AD66A6F1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1" t="2162" r="2180" b="7078"/>
          <a:stretch/>
        </p:blipFill>
        <p:spPr>
          <a:xfrm>
            <a:off x="130629" y="849085"/>
            <a:ext cx="11795760" cy="4894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50F506-D7B6-8F4F-8B2A-27A68D4C65D3}"/>
              </a:ext>
            </a:extLst>
          </p:cNvPr>
          <p:cNvSpPr txBox="1"/>
          <p:nvPr/>
        </p:nvSpPr>
        <p:spPr>
          <a:xfrm>
            <a:off x="1585485" y="1019997"/>
            <a:ext cx="3091710" cy="147732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SW4 (64 Nodes, 665M)</a:t>
            </a:r>
          </a:p>
          <a:p>
            <a:r>
              <a:rPr lang="en-US" sz="15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SW4 (64 Nodes, 276M)</a:t>
            </a:r>
            <a:endParaRPr lang="en-US" sz="15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SW4 (1 Node, 4.4M)</a:t>
            </a:r>
          </a:p>
          <a:p>
            <a:r>
              <a:rPr lang="en-US" sz="15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Nyx  (1 Node, 2.1M)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Nyx  (1 Node, 328k)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Cloverleaf3D (16 Nodes, 201M)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1ECCE601-238B-4349-A5C9-07D83DFCC1A4}"/>
              </a:ext>
            </a:extLst>
          </p:cNvPr>
          <p:cNvSpPr/>
          <p:nvPr/>
        </p:nvSpPr>
        <p:spPr>
          <a:xfrm>
            <a:off x="1628571" y="1114103"/>
            <a:ext cx="146304" cy="146304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27AAD3CE-A060-FD4D-9A46-9D65BC4F9750}"/>
              </a:ext>
            </a:extLst>
          </p:cNvPr>
          <p:cNvSpPr/>
          <p:nvPr/>
        </p:nvSpPr>
        <p:spPr>
          <a:xfrm>
            <a:off x="1638290" y="1334241"/>
            <a:ext cx="128016" cy="146304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B6A8EAB-44CF-A749-A002-CE3FE24F66F8}"/>
              </a:ext>
            </a:extLst>
          </p:cNvPr>
          <p:cNvSpPr/>
          <p:nvPr/>
        </p:nvSpPr>
        <p:spPr>
          <a:xfrm>
            <a:off x="1628571" y="1569272"/>
            <a:ext cx="146304" cy="1463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65CA3ABD-7F14-3945-B885-B6B5079618F4}"/>
              </a:ext>
            </a:extLst>
          </p:cNvPr>
          <p:cNvSpPr/>
          <p:nvPr/>
        </p:nvSpPr>
        <p:spPr>
          <a:xfrm>
            <a:off x="1628571" y="1794080"/>
            <a:ext cx="146304" cy="146304"/>
          </a:xfrm>
          <a:prstGeom prst="diamond">
            <a:avLst/>
          </a:prstGeom>
          <a:solidFill>
            <a:srgbClr val="0026FF"/>
          </a:solidFill>
          <a:ln>
            <a:solidFill>
              <a:srgbClr val="002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A6BFBE-ADE3-6F4E-9F2A-B25C5AAB21FD}"/>
              </a:ext>
            </a:extLst>
          </p:cNvPr>
          <p:cNvSpPr/>
          <p:nvPr/>
        </p:nvSpPr>
        <p:spPr>
          <a:xfrm>
            <a:off x="1628571" y="2018888"/>
            <a:ext cx="146304" cy="14630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8AB1C6-B39D-0747-AA3A-2C91FFF556B1}"/>
              </a:ext>
            </a:extLst>
          </p:cNvPr>
          <p:cNvSpPr/>
          <p:nvPr/>
        </p:nvSpPr>
        <p:spPr>
          <a:xfrm>
            <a:off x="1628571" y="2243696"/>
            <a:ext cx="146304" cy="1463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93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2498ED-DB74-3040-8852-10F2BBB67F7C}"/>
              </a:ext>
            </a:extLst>
          </p:cNvPr>
          <p:cNvSpPr/>
          <p:nvPr/>
        </p:nvSpPr>
        <p:spPr>
          <a:xfrm>
            <a:off x="1489166" y="927463"/>
            <a:ext cx="770708" cy="1162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22DAE1-9A51-0940-ADA5-469E8F4DC54C}"/>
              </a:ext>
            </a:extLst>
          </p:cNvPr>
          <p:cNvSpPr/>
          <p:nvPr/>
        </p:nvSpPr>
        <p:spPr>
          <a:xfrm>
            <a:off x="1489166" y="2490652"/>
            <a:ext cx="770708" cy="1162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09C4A8-0B0E-EB46-99C5-A08E0E75C26A}"/>
              </a:ext>
            </a:extLst>
          </p:cNvPr>
          <p:cNvSpPr/>
          <p:nvPr/>
        </p:nvSpPr>
        <p:spPr>
          <a:xfrm>
            <a:off x="1489166" y="3995058"/>
            <a:ext cx="770708" cy="1162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D3E44C-DFF3-4049-AD1F-4D176043D005}"/>
              </a:ext>
            </a:extLst>
          </p:cNvPr>
          <p:cNvSpPr/>
          <p:nvPr/>
        </p:nvSpPr>
        <p:spPr>
          <a:xfrm>
            <a:off x="2555966" y="927463"/>
            <a:ext cx="770708" cy="1162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4274C6-6CAA-9149-B98A-185F8F6A7DCE}"/>
              </a:ext>
            </a:extLst>
          </p:cNvPr>
          <p:cNvSpPr/>
          <p:nvPr/>
        </p:nvSpPr>
        <p:spPr>
          <a:xfrm>
            <a:off x="2575560" y="2490652"/>
            <a:ext cx="770708" cy="1162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855E63-5BF9-B444-B00D-F5203CCB598D}"/>
              </a:ext>
            </a:extLst>
          </p:cNvPr>
          <p:cNvSpPr/>
          <p:nvPr/>
        </p:nvSpPr>
        <p:spPr>
          <a:xfrm>
            <a:off x="2575560" y="3995058"/>
            <a:ext cx="770708" cy="1162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43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5584</TotalTime>
  <Words>160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Sudhanshu Sane</dc:creator>
  <cp:lastModifiedBy>Sudhanshu Sane</cp:lastModifiedBy>
  <cp:revision>16</cp:revision>
  <dcterms:created xsi:type="dcterms:W3CDTF">2021-02-04T17:22:37Z</dcterms:created>
  <dcterms:modified xsi:type="dcterms:W3CDTF">2021-03-24T17:00:51Z</dcterms:modified>
</cp:coreProperties>
</file>