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/>
    <p:restoredTop sz="94551"/>
  </p:normalViewPr>
  <p:slideViewPr>
    <p:cSldViewPr snapToGrid="0" snapToObjects="1">
      <p:cViewPr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380A-61F8-AD40-93AD-D9F3FE488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3E1C9-A877-FB4E-B6DE-2B80AD751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911D-B560-BB41-899E-58B1DE6B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25ACD-1E07-4F47-9986-76E2BA23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3D4-2E12-8A4C-8E29-D290FFA8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F545-CC9C-7944-8517-7E6A7D8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A73A8-AD61-8549-A454-B059D956C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ADA4-2705-BA4C-BB30-0EF2394E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3582-F3F9-A948-9A2C-77F282C6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86F5-973F-A341-9F0A-1429FB97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E682A-476D-7D40-85A2-055A4984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0C297-33EE-7F4E-AC8C-6B765427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D574-D5AA-BB45-A75E-41EBF520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CBE-72A3-7F4B-80D8-6EE1FFEF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B7CE-5E29-014C-BA2B-B3D6BAF1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91F4-1815-6846-821B-F7CC9BA5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D3C1-D0A3-DF41-B325-6811744E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23EE-2AA9-CD44-AF88-89DFFA28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7DA9-675D-1540-B69C-C3061EF9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8A3E3-DFE7-B14F-848D-BA54E528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56A8-80AF-7B47-87B1-4EBE47D8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0EB70-5BCB-2C43-920E-A8F14A7C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E997-1AC6-5E42-AEAE-5EC940E1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04D7-47EE-3E46-838D-4984D8E8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81A2-E801-0D4E-A395-A40981F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9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51DA-1469-844D-81DA-4CF9F635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EBE2-9729-994E-8F99-305018E18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86B92-B3A2-1741-A78B-70EC8D1A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249B7-2640-6A4C-BDB7-57FC50D0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9A30B-3A35-2D43-A6BA-409F1D11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AD794-AB76-1340-B529-80BC9448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2B6F-4FE1-EA48-85AE-8721120C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31280-2CA4-ED45-831F-384C41BD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04F6B-E6DE-F54B-B555-CDE800432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4A353-AC01-C643-B74A-0E035DCB8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7746E-57B5-8C4B-9640-8A8157F44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4CB9C-13AA-1A4C-991F-01B97B36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5301A-3F38-F249-AB2D-118949E3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33854-F721-F84E-AF1E-76FE80AB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FF66-BE2E-0845-B852-DC79CFB8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4B43-CCD5-A647-A277-F934FF63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9CBB2-ED50-AE46-80C2-966BFB27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D136-1045-E442-A9E4-BA3972C0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F9BED-EF80-F048-A767-4DC65F13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63D8E-1E9B-EC40-B205-1F1A1BAC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E9641-5E85-114E-849C-62AB7DC3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4FFF-8C10-7D4F-A095-551869D1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761A-6E33-ED41-8819-287444DA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524F8-58BD-BD41-B406-7E93FB21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DFA63-38BD-7E48-B5DD-CBCD2BBA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DE37-00A0-A149-8AAC-0461ECBA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0F5FA-E8A1-B841-BFDF-856230F6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D796-3403-B248-8E2F-E70E64C4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B78FC-D75E-B34E-B082-A5985D8B8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50B57-9004-D746-9057-E898B88C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DC3E-5AA5-1E44-9D14-1E8146E6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43E9A-A74C-5A46-9D7D-4E95CF41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B5D1-F914-2D43-9B5F-3466C870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05D5A-268E-B248-8A36-E10ADB62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44F70-983D-6348-987C-675047C4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3780-6CC5-3C4B-91CE-E40DDEE8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499D-15DB-0643-A404-06224C2CCAC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A2AD-C339-AB4B-8E6A-63DCC84D7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8EA8-AC92-E140-AEB8-AD86EC52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9CC1-6C87-4342-AED4-19D66D41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739F88-68F4-9D4B-918E-A9B6312FA973}"/>
              </a:ext>
            </a:extLst>
          </p:cNvPr>
          <p:cNvSpPr/>
          <p:nvPr/>
        </p:nvSpPr>
        <p:spPr>
          <a:xfrm>
            <a:off x="0" y="0"/>
            <a:ext cx="6602681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looking, sitting, black, bear&#10;&#10;Description automatically generated">
            <a:extLst>
              <a:ext uri="{FF2B5EF4-FFF2-40B4-BE49-F238E27FC236}">
                <a16:creationId xmlns:a16="http://schemas.microsoft.com/office/drawing/2014/main" id="{5341D9FD-8C7D-D043-ADC2-93577078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50012"/>
            <a:ext cx="4660787" cy="4110392"/>
          </a:xfrm>
          <a:prstGeom prst="rect">
            <a:avLst/>
          </a:prstGeom>
        </p:spPr>
      </p:pic>
      <p:pic>
        <p:nvPicPr>
          <p:cNvPr id="16" name="Picture 15" descr="Fireworks in the sky&#10;&#10;Description automatically generated">
            <a:extLst>
              <a:ext uri="{FF2B5EF4-FFF2-40B4-BE49-F238E27FC236}">
                <a16:creationId xmlns:a16="http://schemas.microsoft.com/office/drawing/2014/main" id="{CA2DE4D1-5388-7D46-9D3E-061109E6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83" y="35685"/>
            <a:ext cx="1693809" cy="1494915"/>
          </a:xfrm>
          <a:prstGeom prst="rect">
            <a:avLst/>
          </a:prstGeom>
        </p:spPr>
      </p:pic>
      <p:pic>
        <p:nvPicPr>
          <p:cNvPr id="18" name="Picture 17" descr="A picture containing yellow, fireworks, sitting, looking&#10;&#10;Description automatically generated">
            <a:extLst>
              <a:ext uri="{FF2B5EF4-FFF2-40B4-BE49-F238E27FC236}">
                <a16:creationId xmlns:a16="http://schemas.microsoft.com/office/drawing/2014/main" id="{497B6B4D-52B8-7F49-BB0E-F1F34CE2B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283" y="1595916"/>
            <a:ext cx="1693809" cy="1517101"/>
          </a:xfrm>
          <a:prstGeom prst="rect">
            <a:avLst/>
          </a:prstGeom>
        </p:spPr>
      </p:pic>
      <p:pic>
        <p:nvPicPr>
          <p:cNvPr id="23" name="Picture 22" descr="A coral in the dark&#10;&#10;Description automatically generated">
            <a:extLst>
              <a:ext uri="{FF2B5EF4-FFF2-40B4-BE49-F238E27FC236}">
                <a16:creationId xmlns:a16="http://schemas.microsoft.com/office/drawing/2014/main" id="{125655D0-E05D-6A40-B494-23A156D1B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283" y="3185421"/>
            <a:ext cx="1693809" cy="1573301"/>
          </a:xfrm>
          <a:prstGeom prst="rect">
            <a:avLst/>
          </a:prstGeom>
        </p:spPr>
      </p:pic>
      <p:pic>
        <p:nvPicPr>
          <p:cNvPr id="25" name="Picture 24" descr="A close up of a purple coral&#10;&#10;Description automatically generated">
            <a:extLst>
              <a:ext uri="{FF2B5EF4-FFF2-40B4-BE49-F238E27FC236}">
                <a16:creationId xmlns:a16="http://schemas.microsoft.com/office/drawing/2014/main" id="{E4801F75-C395-6F45-8825-1467741A1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138" y="4816950"/>
            <a:ext cx="1778031" cy="157330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05D285C-C9FF-3F4F-87B1-DF9B840BBFC3}"/>
              </a:ext>
            </a:extLst>
          </p:cNvPr>
          <p:cNvSpPr/>
          <p:nvPr/>
        </p:nvSpPr>
        <p:spPr>
          <a:xfrm>
            <a:off x="171450" y="41352"/>
            <a:ext cx="4206240" cy="411039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8DCED-47DC-9845-8686-24FFA742725E}"/>
              </a:ext>
            </a:extLst>
          </p:cNvPr>
          <p:cNvSpPr/>
          <p:nvPr/>
        </p:nvSpPr>
        <p:spPr>
          <a:xfrm>
            <a:off x="4461074" y="4751634"/>
            <a:ext cx="1693809" cy="166737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76675-9961-7C4F-A6B9-A51DF216BC28}"/>
              </a:ext>
            </a:extLst>
          </p:cNvPr>
          <p:cNvSpPr/>
          <p:nvPr/>
        </p:nvSpPr>
        <p:spPr>
          <a:xfrm>
            <a:off x="4460914" y="3149580"/>
            <a:ext cx="1693809" cy="1600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1DDE2E-A0FD-5F42-90D4-D31130BAC607}"/>
              </a:ext>
            </a:extLst>
          </p:cNvPr>
          <p:cNvSpPr/>
          <p:nvPr/>
        </p:nvSpPr>
        <p:spPr>
          <a:xfrm>
            <a:off x="4460914" y="1530600"/>
            <a:ext cx="1693809" cy="161037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8B75E4-51AC-9643-BCA6-5B4F18B52D8F}"/>
              </a:ext>
            </a:extLst>
          </p:cNvPr>
          <p:cNvSpPr/>
          <p:nvPr/>
        </p:nvSpPr>
        <p:spPr>
          <a:xfrm>
            <a:off x="4460913" y="35685"/>
            <a:ext cx="1693809" cy="150203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cture containing object, fireworks&#10;&#10;Description automatically generated">
            <a:extLst>
              <a:ext uri="{FF2B5EF4-FFF2-40B4-BE49-F238E27FC236}">
                <a16:creationId xmlns:a16="http://schemas.microsoft.com/office/drawing/2014/main" id="{3DB60E02-67C1-FF40-B0A2-CD9A8BD4AA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020"/>
          <a:stretch/>
        </p:blipFill>
        <p:spPr>
          <a:xfrm>
            <a:off x="2576481" y="4584773"/>
            <a:ext cx="1804907" cy="177366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E612842-038F-1449-A356-D535844FF08E}"/>
              </a:ext>
            </a:extLst>
          </p:cNvPr>
          <p:cNvSpPr/>
          <p:nvPr/>
        </p:nvSpPr>
        <p:spPr>
          <a:xfrm>
            <a:off x="2820572" y="2553286"/>
            <a:ext cx="706399" cy="6187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E67A3-8259-794E-8EC0-165762DDFD25}"/>
              </a:ext>
            </a:extLst>
          </p:cNvPr>
          <p:cNvSpPr txBox="1"/>
          <p:nvPr/>
        </p:nvSpPr>
        <p:spPr>
          <a:xfrm>
            <a:off x="6217169" y="587604"/>
            <a:ext cx="3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5B103E-85D2-CD4F-9BBF-8085BA7DFB3D}"/>
              </a:ext>
            </a:extLst>
          </p:cNvPr>
          <p:cNvSpPr txBox="1"/>
          <p:nvPr/>
        </p:nvSpPr>
        <p:spPr>
          <a:xfrm>
            <a:off x="181791" y="4146092"/>
            <a:ext cx="3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A5B26B-3D47-FD44-893B-A35B67D9388A}"/>
              </a:ext>
            </a:extLst>
          </p:cNvPr>
          <p:cNvSpPr txBox="1"/>
          <p:nvPr/>
        </p:nvSpPr>
        <p:spPr>
          <a:xfrm>
            <a:off x="6209082" y="2169800"/>
            <a:ext cx="3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F1F049-A51C-124D-83E2-23DF9293CC77}"/>
              </a:ext>
            </a:extLst>
          </p:cNvPr>
          <p:cNvSpPr txBox="1"/>
          <p:nvPr/>
        </p:nvSpPr>
        <p:spPr>
          <a:xfrm>
            <a:off x="6217169" y="3775564"/>
            <a:ext cx="3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A3176E-164D-A54C-ABBC-D07583DDF9B3}"/>
              </a:ext>
            </a:extLst>
          </p:cNvPr>
          <p:cNvSpPr txBox="1"/>
          <p:nvPr/>
        </p:nvSpPr>
        <p:spPr>
          <a:xfrm>
            <a:off x="6217169" y="5418935"/>
            <a:ext cx="3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41" name="Picture 40" descr="A picture containing fireworks, animal, tree, brush&#10;&#10;Description automatically generated">
            <a:extLst>
              <a:ext uri="{FF2B5EF4-FFF2-40B4-BE49-F238E27FC236}">
                <a16:creationId xmlns:a16="http://schemas.microsoft.com/office/drawing/2014/main" id="{AD205262-520B-4942-906C-13BB4AD62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90" y="4584773"/>
            <a:ext cx="2312059" cy="177366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E9D8E57-6628-404B-9F88-2646CD54957B}"/>
              </a:ext>
            </a:extLst>
          </p:cNvPr>
          <p:cNvSpPr/>
          <p:nvPr/>
        </p:nvSpPr>
        <p:spPr>
          <a:xfrm>
            <a:off x="1208868" y="1464590"/>
            <a:ext cx="712922" cy="4649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10</cp:revision>
  <dcterms:created xsi:type="dcterms:W3CDTF">2020-04-30T01:29:41Z</dcterms:created>
  <dcterms:modified xsi:type="dcterms:W3CDTF">2020-05-04T04:54:11Z</dcterms:modified>
</cp:coreProperties>
</file>