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51"/>
  </p:normalViewPr>
  <p:slideViewPr>
    <p:cSldViewPr snapToGrid="0" snapToObjects="1">
      <p:cViewPr varScale="1">
        <p:scale>
          <a:sx n="84" d="100"/>
          <a:sy n="8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8B05-9513-5546-9415-F10583DA6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F273-67A8-3A42-AC74-D86247EDA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0860-72A8-FB40-86B6-FE5BB41E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A10B-16FB-1448-AEC3-54795513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B062-9246-4C40-B474-E85F62B7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CF5-5D50-7640-A368-F4CF107A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03CE-7F3F-4F4B-9DFA-5E045D76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BC89-A9E1-2A48-97CD-48A2EF29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4CB7-07F1-514B-BB47-1B2C0FB8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8B28-83AB-9246-BBBD-95B0780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4BB4E-5DC7-5C47-BF4C-E54CB097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8CE7B-8E9B-3D4C-B038-F750CFE1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3CAA-2352-4E44-AE73-1EFA6A44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8579-B17D-5640-9F7A-23DB7248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0F31-0AD5-534C-B05A-9EE2F01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B7C1-F30C-FB4D-9B43-02E7AFE9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2C67-2B2C-A247-B68C-F99F7C3D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37B9-8030-9B44-999B-84640B3F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C415-CA0D-0C4E-B328-028946D9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6DAE-58A2-5B45-A783-A6A40A87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E7A5-74D2-4245-A85D-9B2F144C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8F56A-9A0E-254D-A0FB-D360EBA7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1383-370A-6844-837B-CBA30C6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A385-5215-C34D-AD0C-8CEFC24A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33F1-A0CA-AF42-8CD2-8691EF5F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8301-EC5A-EC49-AD84-68EBC920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4898-01B5-2E40-80A8-0DA97DE5C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82761-2C44-2F44-9A2F-BAAE9508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59BD4-CE0D-5F43-9D73-640D186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4851C-C938-6244-998C-6416CF1D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2650-6F8B-9541-AA3C-8C043A0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3398-5C21-CA46-AC4D-FB721FF6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0332-5331-8C46-9421-1D5F11FF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2AE3-0106-4842-8DED-216C6B28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5E40E-B794-5145-8778-1AD2B580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4AD42-1A6B-E54C-B807-19CABAB4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D6243-FCAA-AA43-B3BC-49769C19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1A035-A004-E747-9270-F06F3704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45-8B26-6049-A1CF-A8BD78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0C6-C5B6-514C-81BD-D24E8D3F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FB5C7-0039-3441-B174-2575FB6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AF7F7-4D76-2547-A74C-4840788B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A2461-4201-9E44-9553-C3E5AE3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D3DB-2679-CA44-955E-D7056246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CE79B-9302-714E-AC6F-E6A3860C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88E0-F909-C74C-B233-C95F5D7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99AF-7367-8A43-BB6F-3B8F0E5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ECF-9622-AE40-8419-5CE45A9D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557A-0E4A-3B47-B7DC-82CB1EEF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795F-0C58-C14A-A01B-47769F09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6A98-28BC-FE44-9361-EF93956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9FBE-27FF-F543-845E-3B34E802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BD44-B7BD-384B-81F6-98504093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0F59B-3E37-F046-A77C-10B0627E0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F286-5AD7-4D4D-9247-2290A936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78C6-8614-2643-823F-38EFB1F1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FE22-58A5-2E42-9689-1E08EA43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980F-236D-C647-AF9D-F3290AC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CDBA5-AD24-7143-9CC4-8B90430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4516-E5C7-8044-9720-826FC4EE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A126-6BE6-CB42-A7B5-8888BF351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4723-DBEF-A841-8253-01A927C21407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10E7-09D0-2042-87DE-0822E58AD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EF2D-7D28-4547-8ADB-8E550EB3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1B8-2579-B54F-9B18-41262A9F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414843-2011-C04F-A174-EAB83E264B6E}"/>
              </a:ext>
            </a:extLst>
          </p:cNvPr>
          <p:cNvSpPr/>
          <p:nvPr/>
        </p:nvSpPr>
        <p:spPr>
          <a:xfrm>
            <a:off x="4040323" y="2324557"/>
            <a:ext cx="2407693" cy="268749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6B0E40F-281E-B047-9990-F21E70030F74}"/>
              </a:ext>
            </a:extLst>
          </p:cNvPr>
          <p:cNvSpPr/>
          <p:nvPr/>
        </p:nvSpPr>
        <p:spPr>
          <a:xfrm>
            <a:off x="5069997" y="2683037"/>
            <a:ext cx="334537" cy="229864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6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2594C-0A82-944A-A6FA-1EAEC44A52AC}"/>
              </a:ext>
            </a:extLst>
          </p:cNvPr>
          <p:cNvSpPr txBox="1"/>
          <p:nvPr/>
        </p:nvSpPr>
        <p:spPr>
          <a:xfrm>
            <a:off x="4133704" y="3503173"/>
            <a:ext cx="22265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Particle Advection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6DC9A-029A-8C41-84EC-C5FBEFA075C9}"/>
              </a:ext>
            </a:extLst>
          </p:cNvPr>
          <p:cNvSpPr/>
          <p:nvPr/>
        </p:nvSpPr>
        <p:spPr>
          <a:xfrm>
            <a:off x="163668" y="1583584"/>
            <a:ext cx="3038449" cy="3690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C7987-0105-B947-92FD-18173731BB11}"/>
              </a:ext>
            </a:extLst>
          </p:cNvPr>
          <p:cNvSpPr/>
          <p:nvPr/>
        </p:nvSpPr>
        <p:spPr>
          <a:xfrm>
            <a:off x="3370870" y="1583583"/>
            <a:ext cx="3188578" cy="3690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B3572-796F-2040-90F4-9555706191C5}"/>
              </a:ext>
            </a:extLst>
          </p:cNvPr>
          <p:cNvSpPr txBox="1"/>
          <p:nvPr/>
        </p:nvSpPr>
        <p:spPr>
          <a:xfrm>
            <a:off x="625617" y="158358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A1005-7A40-164A-B301-AB921D47560E}"/>
              </a:ext>
            </a:extLst>
          </p:cNvPr>
          <p:cNvSpPr txBox="1"/>
          <p:nvPr/>
        </p:nvSpPr>
        <p:spPr>
          <a:xfrm>
            <a:off x="3907884" y="155107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SITU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8898F-DF02-9B42-9388-AB61A0DBA8E3}"/>
              </a:ext>
            </a:extLst>
          </p:cNvPr>
          <p:cNvSpPr txBox="1"/>
          <p:nvPr/>
        </p:nvSpPr>
        <p:spPr>
          <a:xfrm>
            <a:off x="4133704" y="2994540"/>
            <a:ext cx="22265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BFA94-AFC5-5E4F-83B5-5A45EF8BD401}"/>
              </a:ext>
            </a:extLst>
          </p:cNvPr>
          <p:cNvSpPr txBox="1"/>
          <p:nvPr/>
        </p:nvSpPr>
        <p:spPr>
          <a:xfrm>
            <a:off x="4133704" y="4010848"/>
            <a:ext cx="22265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Particle Management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EF242FF-3789-9B4B-89CA-7AA0E8583316}"/>
              </a:ext>
            </a:extLst>
          </p:cNvPr>
          <p:cNvSpPr/>
          <p:nvPr/>
        </p:nvSpPr>
        <p:spPr>
          <a:xfrm>
            <a:off x="2615332" y="2732930"/>
            <a:ext cx="1384019" cy="1607095"/>
          </a:xfrm>
          <a:prstGeom prst="rightArrow">
            <a:avLst>
              <a:gd name="adj1" fmla="val 50000"/>
              <a:gd name="adj2" fmla="val 27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New Vector Field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007CE-5109-D14C-9D2A-D6D9E484A7D6}"/>
              </a:ext>
            </a:extLst>
          </p:cNvPr>
          <p:cNvSpPr txBox="1"/>
          <p:nvPr/>
        </p:nvSpPr>
        <p:spPr>
          <a:xfrm>
            <a:off x="3932004" y="2291288"/>
            <a:ext cx="26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Lagrangian Analysis Routine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275F6-B164-FD41-87E5-F461F3A639C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244170" y="5012049"/>
            <a:ext cx="0" cy="2243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72B2E-24B4-224D-B3D9-D7C322E5D7EE}"/>
              </a:ext>
            </a:extLst>
          </p:cNvPr>
          <p:cNvCxnSpPr>
            <a:cxnSpLocks/>
          </p:cNvCxnSpPr>
          <p:nvPr/>
        </p:nvCxnSpPr>
        <p:spPr>
          <a:xfrm flipH="1">
            <a:off x="1391085" y="5217676"/>
            <a:ext cx="3853084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BDE5A5-6AD7-3A4B-9AC6-30D0D4011FBF}"/>
              </a:ext>
            </a:extLst>
          </p:cNvPr>
          <p:cNvCxnSpPr>
            <a:cxnSpLocks/>
          </p:cNvCxnSpPr>
          <p:nvPr/>
        </p:nvCxnSpPr>
        <p:spPr>
          <a:xfrm flipV="1">
            <a:off x="1413768" y="3649157"/>
            <a:ext cx="0" cy="15871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FEED8-D775-644B-B724-1AB2CC2BB34B}"/>
              </a:ext>
            </a:extLst>
          </p:cNvPr>
          <p:cNvSpPr txBox="1"/>
          <p:nvPr/>
        </p:nvSpPr>
        <p:spPr>
          <a:xfrm>
            <a:off x="315693" y="3279824"/>
            <a:ext cx="2226502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 Simulation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9EB648-3F75-2549-AE14-7A768733430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413768" y="2007661"/>
            <a:ext cx="15176" cy="12721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23C1AF-F3A4-994A-9586-EB340BB3FD13}"/>
              </a:ext>
            </a:extLst>
          </p:cNvPr>
          <p:cNvCxnSpPr>
            <a:cxnSpLocks/>
          </p:cNvCxnSpPr>
          <p:nvPr/>
        </p:nvCxnSpPr>
        <p:spPr>
          <a:xfrm flipV="1">
            <a:off x="1391085" y="2031851"/>
            <a:ext cx="3876239" cy="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8EB3C5-1833-6E42-A99D-B216A168E07C}"/>
              </a:ext>
            </a:extLst>
          </p:cNvPr>
          <p:cNvCxnSpPr>
            <a:cxnSpLocks/>
          </p:cNvCxnSpPr>
          <p:nvPr/>
        </p:nvCxnSpPr>
        <p:spPr>
          <a:xfrm>
            <a:off x="5245104" y="2007661"/>
            <a:ext cx="0" cy="3013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44A55465-BBD9-7E47-A9A4-5B5957636676}"/>
              </a:ext>
            </a:extLst>
          </p:cNvPr>
          <p:cNvSpPr/>
          <p:nvPr/>
        </p:nvSpPr>
        <p:spPr>
          <a:xfrm>
            <a:off x="6448016" y="2732930"/>
            <a:ext cx="1464740" cy="1607102"/>
          </a:xfrm>
          <a:prstGeom prst="rightArrow">
            <a:avLst>
              <a:gd name="adj1" fmla="val 50000"/>
              <a:gd name="adj2" fmla="val 27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Store Lagrangian Representation</a:t>
            </a: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83B79114-F3B9-514A-93CE-FE78BA9BDF3B}"/>
              </a:ext>
            </a:extLst>
          </p:cNvPr>
          <p:cNvSpPr/>
          <p:nvPr/>
        </p:nvSpPr>
        <p:spPr>
          <a:xfrm>
            <a:off x="7979930" y="3067599"/>
            <a:ext cx="575187" cy="75398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6C41B0D9-BE7B-F548-BBB5-4BAC8D2C2FAC}"/>
              </a:ext>
            </a:extLst>
          </p:cNvPr>
          <p:cNvSpPr/>
          <p:nvPr/>
        </p:nvSpPr>
        <p:spPr>
          <a:xfrm>
            <a:off x="8066386" y="3256923"/>
            <a:ext cx="575187" cy="75398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6CEDD1-B31E-F04E-BB3A-E83D32C33464}"/>
              </a:ext>
            </a:extLst>
          </p:cNvPr>
          <p:cNvSpPr/>
          <p:nvPr/>
        </p:nvSpPr>
        <p:spPr>
          <a:xfrm>
            <a:off x="10095558" y="1595816"/>
            <a:ext cx="2008220" cy="36908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729C3-AD91-A949-9158-762A1487A9A9}"/>
              </a:ext>
            </a:extLst>
          </p:cNvPr>
          <p:cNvSpPr txBox="1"/>
          <p:nvPr/>
        </p:nvSpPr>
        <p:spPr>
          <a:xfrm>
            <a:off x="10042393" y="1595816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HOC EXPLORATION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9A83700-0BD2-D648-83EC-59028962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890" y="2623900"/>
            <a:ext cx="1851442" cy="2091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94A2E728-13CD-BD42-885F-E84FB9CCDB4D}"/>
              </a:ext>
            </a:extLst>
          </p:cNvPr>
          <p:cNvSpPr/>
          <p:nvPr/>
        </p:nvSpPr>
        <p:spPr>
          <a:xfrm>
            <a:off x="8720659" y="2726550"/>
            <a:ext cx="1456231" cy="1607102"/>
          </a:xfrm>
          <a:prstGeom prst="rightArrow">
            <a:avLst>
              <a:gd name="adj1" fmla="val 50000"/>
              <a:gd name="adj2" fmla="val 2786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Load Lagrangian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2EDAE-C3BA-1A4E-86FD-26ADD08C3F08}"/>
              </a:ext>
            </a:extLst>
          </p:cNvPr>
          <p:cNvSpPr txBox="1"/>
          <p:nvPr/>
        </p:nvSpPr>
        <p:spPr>
          <a:xfrm>
            <a:off x="7803707" y="4010486"/>
            <a:ext cx="104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D781B-CDCD-EA4E-AF2A-92034053608B}"/>
              </a:ext>
            </a:extLst>
          </p:cNvPr>
          <p:cNvSpPr txBox="1"/>
          <p:nvPr/>
        </p:nvSpPr>
        <p:spPr>
          <a:xfrm>
            <a:off x="10176890" y="4715405"/>
            <a:ext cx="173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 Data</a:t>
            </a:r>
          </a:p>
        </p:txBody>
      </p:sp>
    </p:spTree>
    <p:extLst>
      <p:ext uri="{BB962C8B-B14F-4D97-AF65-F5344CB8AC3E}">
        <p14:creationId xmlns:p14="http://schemas.microsoft.com/office/powerpoint/2010/main" val="397640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18</cp:revision>
  <dcterms:created xsi:type="dcterms:W3CDTF">2020-02-15T23:06:42Z</dcterms:created>
  <dcterms:modified xsi:type="dcterms:W3CDTF">2020-04-28T06:07:52Z</dcterms:modified>
</cp:coreProperties>
</file>