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>
        <p:scale>
          <a:sx n="63" d="100"/>
          <a:sy n="63" d="100"/>
        </p:scale>
        <p:origin x="24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F92B-B663-1644-8EA2-C3B476449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3587B-C4D3-1D45-A461-0AF6F7507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607F-7F3A-A14F-9B7C-14102EA7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9BFF-0891-324B-8519-F189A37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8DC3-64C6-304B-B3CF-A5CD9F0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5CA-F8D5-3D40-81AD-E201C658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53E73-C411-6641-A662-1B535F22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AA34-EEFE-CC46-B508-A68F877C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3026-D5B0-334E-AF61-6BFC5940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6F8-95D8-6047-A033-8B80B611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EB04E-0DC5-B64C-AF91-B3BE15453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2FDB-BD2B-8940-B535-6B771C7B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14E-78E6-E646-8019-9F31E3D4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6F26-57E1-5049-BF59-8B84AB50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E1E4-75C2-9746-8F45-0804E114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67E1-A900-0548-BF7A-5F709403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A8A4-44B6-8A46-B31F-3CE6D4CD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5BBA-F211-8549-A329-7973D220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0B3A-A209-3F46-9D10-E7BE2D6F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203C-2CCA-B248-B5D5-EA681CF4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B0F-7060-B645-82B5-1E68D4A3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F8C9-8781-314F-94F5-0D925092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AD6C-BAF2-2847-AF7D-2538A598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ECDD-FBF1-9043-A3CA-6A8B1821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7065-F08B-DA4D-BC5C-C733E857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1E25-5585-E248-BE44-C884AECD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701F-3998-BA47-A6A3-44E8A925F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55AAD-8D32-D04B-8B57-7155776F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59EC-D506-FB45-B52E-B5BD5BA5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3586-8701-0B4D-A65E-F3C6A35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2546-F093-1941-94A5-AC5F04B2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9F33-D7F2-4D41-97F1-5CB56283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E47B-D119-5D4A-8ABA-FDA3FCCE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7CF0-4139-B242-9F88-E5C0E17A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CF8E-5572-6343-A9A1-2307281D6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A4B06-2D81-9745-9878-78CE757D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6C7FB-25E4-084E-8B85-0CE65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700C1-8380-1D44-80DF-39829A6D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B85A0-29F0-D745-AF24-2ABD885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716C-D7B7-444B-9D15-A8B8A9FD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1F3C4-A468-7F49-ADE9-B09EECEC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825-7263-2841-B8FE-18F0B3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AE6C-449B-B341-9F40-F0E7CCDE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FF70B-F3C4-CF47-B210-FA23235B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4A0CC-4592-804A-9884-CE13B38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74F9-526F-7C44-8CCB-23E97E2F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7650-C721-124E-973D-BD9DBDA9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1954-CFEA-EB48-80E6-CCEBE3A8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3347-2798-4B43-9182-06BADF971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20A3-7F9B-E74B-8E16-1CA1BD49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AACD8-EFA7-4C46-BA8E-974D9A3C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819-E25D-4F4A-AD9E-32A0BC6D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92A6-3EA1-5A41-A843-856A1AEB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A255-AB97-604B-B422-138E8406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6153-7102-3B41-AFF7-8E9C4C4F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FCBD-2D88-BC4A-9B13-D37484AB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EB46-4952-9A49-A331-0BAA0F7E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A124-A6A3-1C4D-894B-7F23C8FB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FC619-CB4E-6540-B764-6E38138A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5E91-A6E8-5642-A56A-CD32FF29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088F-AB44-304E-ABBB-D21CF950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A9BD-69C5-6744-9726-AFB86C963630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2865-475A-0F47-A6F6-C7E70EAA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A623-8A6A-7246-ADEE-C2FF53638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99E0-91B5-EC44-89F2-6AE4C5A2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green, traffic, sitting&#10;&#10;Description automatically generated">
            <a:extLst>
              <a:ext uri="{FF2B5EF4-FFF2-40B4-BE49-F238E27FC236}">
                <a16:creationId xmlns:a16="http://schemas.microsoft.com/office/drawing/2014/main" id="{54C2F71D-147E-8249-AC03-B291CF2F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162839"/>
            <a:ext cx="3981715" cy="2834640"/>
          </a:xfrm>
          <a:prstGeom prst="rect">
            <a:avLst/>
          </a:prstGeom>
        </p:spPr>
      </p:pic>
      <p:pic>
        <p:nvPicPr>
          <p:cNvPr id="7" name="Picture 6" descr="A picture containing light, traffic, green, outdoor&#10;&#10;Description automatically generated">
            <a:extLst>
              <a:ext uri="{FF2B5EF4-FFF2-40B4-BE49-F238E27FC236}">
                <a16:creationId xmlns:a16="http://schemas.microsoft.com/office/drawing/2014/main" id="{2EF454D2-A903-3A4F-94A3-AC6BFF79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44" y="-162839"/>
            <a:ext cx="3981716" cy="2834640"/>
          </a:xfrm>
          <a:prstGeom prst="rect">
            <a:avLst/>
          </a:prstGeom>
        </p:spPr>
      </p:pic>
      <p:pic>
        <p:nvPicPr>
          <p:cNvPr id="9" name="Picture 8" descr="A picture containing light, green, sitting, monitor&#10;&#10;Description automatically generated">
            <a:extLst>
              <a:ext uri="{FF2B5EF4-FFF2-40B4-BE49-F238E27FC236}">
                <a16:creationId xmlns:a16="http://schemas.microsoft.com/office/drawing/2014/main" id="{CBBCD263-1105-D748-A190-0304FDAB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284" y="-162839"/>
            <a:ext cx="3981716" cy="2834640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3B2EC4CC-C5B4-5648-8DAC-46D17AF32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6161"/>
            <a:ext cx="3981716" cy="2834640"/>
          </a:xfrm>
          <a:prstGeom prst="rect">
            <a:avLst/>
          </a:prstGeom>
        </p:spPr>
      </p:pic>
      <p:pic>
        <p:nvPicPr>
          <p:cNvPr id="13" name="Picture 12" descr="A picture containing monitor, star, computer&#10;&#10;Description automatically generated">
            <a:extLst>
              <a:ext uri="{FF2B5EF4-FFF2-40B4-BE49-F238E27FC236}">
                <a16:creationId xmlns:a16="http://schemas.microsoft.com/office/drawing/2014/main" id="{B1B4665C-BB62-A942-83DA-98571EA55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54" y="3246161"/>
            <a:ext cx="3981716" cy="2834640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0FD4201A-0EBB-3F43-99FF-7618CF790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284" y="3246161"/>
            <a:ext cx="3981716" cy="2834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6E45F4-DBD7-B74B-A7E6-6B20DE4FAD88}"/>
              </a:ext>
            </a:extLst>
          </p:cNvPr>
          <p:cNvSpPr txBox="1"/>
          <p:nvPr/>
        </p:nvSpPr>
        <p:spPr>
          <a:xfrm>
            <a:off x="1630539" y="2611607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88BE7-A681-4844-ACE6-9EF2ED16D71E}"/>
              </a:ext>
            </a:extLst>
          </p:cNvPr>
          <p:cNvSpPr txBox="1"/>
          <p:nvPr/>
        </p:nvSpPr>
        <p:spPr>
          <a:xfrm>
            <a:off x="5735681" y="2611606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037A5-7367-4144-91E5-71E5FFF515D0}"/>
              </a:ext>
            </a:extLst>
          </p:cNvPr>
          <p:cNvSpPr txBox="1"/>
          <p:nvPr/>
        </p:nvSpPr>
        <p:spPr>
          <a:xfrm>
            <a:off x="9840823" y="2611605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DC60-6B6C-4344-AB97-EB1612462C5B}"/>
              </a:ext>
            </a:extLst>
          </p:cNvPr>
          <p:cNvSpPr txBox="1"/>
          <p:nvPr/>
        </p:nvSpPr>
        <p:spPr>
          <a:xfrm>
            <a:off x="1630539" y="6032918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9A5B4-E57F-B247-99E9-02682FD6C741}"/>
              </a:ext>
            </a:extLst>
          </p:cNvPr>
          <p:cNvSpPr txBox="1"/>
          <p:nvPr/>
        </p:nvSpPr>
        <p:spPr>
          <a:xfrm>
            <a:off x="5735681" y="6032917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86507-E2BB-7B40-A616-4155E60FA873}"/>
              </a:ext>
            </a:extLst>
          </p:cNvPr>
          <p:cNvSpPr txBox="1"/>
          <p:nvPr/>
        </p:nvSpPr>
        <p:spPr>
          <a:xfrm>
            <a:off x="9840823" y="6032916"/>
            <a:ext cx="72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6043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3</cp:revision>
  <dcterms:created xsi:type="dcterms:W3CDTF">2020-04-17T02:17:20Z</dcterms:created>
  <dcterms:modified xsi:type="dcterms:W3CDTF">2020-04-17T04:59:49Z</dcterms:modified>
</cp:coreProperties>
</file>