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3"/>
    <p:restoredTop sz="92540"/>
  </p:normalViewPr>
  <p:slideViewPr>
    <p:cSldViewPr snapToGrid="0" snapToObjects="1">
      <p:cViewPr>
        <p:scale>
          <a:sx n="28" d="100"/>
          <a:sy n="28" d="100"/>
        </p:scale>
        <p:origin x="318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BEA5-1E28-D948-8B30-8E16B9FF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A513-BFB1-EA47-B9E4-313543DB0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5CE8-AEBE-914B-AB78-42166EA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3DD7-8B3E-0340-92BF-A4B48966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3829-3171-234A-A106-30ADDBF7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4F12-01BF-2044-82BA-04A38919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35E1C-1CDA-F048-8EE4-05EEEE9D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44EF-BAEF-734B-80A7-C20C686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ABAA-45D6-CC47-85CC-CFC812F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AAB0-14F0-AB41-9F9D-9264BFDD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1F394-EDD1-0347-B0BC-CD688BEF9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9762-2C44-D14F-82A0-D92F7A331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3981-D9DD-3D40-837C-BE16C077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84E2-2F96-114D-BAA8-A53D92F9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BE9A-FE40-694C-859F-04E6274E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C7A1-9C28-0A42-A133-2014B42B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762E-70F6-4E49-A1C1-D18A366F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9EC3-F4E6-C849-B849-1C81503C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9D67-152B-F449-A9A0-E83934C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4942-7DB8-004A-860C-98FE98F2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D1E-E149-E441-B5A4-F5DF2CEC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D4EA-EDD2-B341-B517-ED10511E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D5B3-BFCA-2848-A210-74909CED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0E15-8545-B048-997C-C8ABAA25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50CB-622A-C247-AFF2-0AC68A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C07-4AE3-A944-9479-9A30AA8B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6175-F9CE-3444-BC21-06B61382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3F9A-8993-6F40-8442-CA66CC13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3753-66FF-3D4A-9CCE-FB83636A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0F95-F733-644C-AEE1-15206B94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EBA9-2CAA-2342-815C-07752B41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5E7C-F1BC-E741-BFDC-46298919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0B21-64B4-4E49-B19D-1FF1DF23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94587-55D3-3A48-8F60-28D623CC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7FA3-7A6A-2E4B-B801-F8BE77AD0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880C2-97E7-9845-806E-D01C9ED6D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68242-F1A4-1742-9D3A-981B20E1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B1E87-7E9D-9D43-B232-EE06658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19AA-EA9E-E944-B637-EDDABE7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FB7-FCFB-C843-95AC-C0D0C80F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E4AA-8C7B-504F-9C00-BFC79C4D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8B6D0-B944-0644-AA16-230AF0E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1438B-8622-E944-8741-7869D9BB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F8E3C-51CE-874D-8176-7FC0ADA3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027EB-A0FA-F04C-A8A6-D97D76B4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798D-84CC-8D4E-B002-786F1D37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B32E-E9AA-134C-9DC6-2B03C272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063A-18AF-3F42-9C9B-87D952B3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E02E6-356A-E642-B709-DF9B5C14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0383-BC60-6C4D-BD83-6CD4BF27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B6C0-3B45-9741-8D86-F71D32AA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3011-D710-964E-AB23-D49AFA08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80A-64AE-1D4C-B3AF-BAEA74AF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5C00-28AA-A24B-B518-7A90F421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F168C-486F-1242-BFC1-25EFCCCB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1476-E76E-3140-97BA-2D7322DA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6D64-013B-F447-8F51-9BFB2016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B0306-39AA-D54B-BBD7-3457ACB2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20433-87C4-ED43-9B18-83BA90AE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CA27-2D8C-B94E-8167-4B13A97E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6908-1779-ED4C-BAE5-A15413358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8458-4941-7047-9400-90E41988561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9155-51BC-7349-A3DD-97134963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322E-8C8C-5D4D-B98B-C829F0C7B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FB21-F146-1541-BE24-34962D68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3FDAD-CF50-984F-AD6A-1A4825F4E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7" t="229" r="31197"/>
          <a:stretch/>
        </p:blipFill>
        <p:spPr>
          <a:xfrm>
            <a:off x="0" y="2303928"/>
            <a:ext cx="1765170" cy="2651760"/>
          </a:xfrm>
          <a:prstGeom prst="rect">
            <a:avLst/>
          </a:prstGeom>
        </p:spPr>
      </p:pic>
      <p:pic>
        <p:nvPicPr>
          <p:cNvPr id="7" name="Picture 6" descr="A picture containing dark, light, sitting, green&#10;&#10;Description automatically generated">
            <a:extLst>
              <a:ext uri="{FF2B5EF4-FFF2-40B4-BE49-F238E27FC236}">
                <a16:creationId xmlns:a16="http://schemas.microsoft.com/office/drawing/2014/main" id="{0036562E-31C3-2F45-81A2-BA53FA034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2" t="-55" r="16900"/>
          <a:stretch/>
        </p:blipFill>
        <p:spPr>
          <a:xfrm>
            <a:off x="1334019" y="2302708"/>
            <a:ext cx="2291105" cy="2651760"/>
          </a:xfrm>
          <a:prstGeom prst="rect">
            <a:avLst/>
          </a:prstGeom>
        </p:spPr>
      </p:pic>
      <p:pic>
        <p:nvPicPr>
          <p:cNvPr id="9" name="Picture 8" descr="A picture containing sitting, dark, light, holding&#10;&#10;Description automatically generated">
            <a:extLst>
              <a:ext uri="{FF2B5EF4-FFF2-40B4-BE49-F238E27FC236}">
                <a16:creationId xmlns:a16="http://schemas.microsoft.com/office/drawing/2014/main" id="{51C878C6-F254-B441-9DD5-6603535459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47" t="-121" r="14731"/>
          <a:stretch/>
        </p:blipFill>
        <p:spPr>
          <a:xfrm>
            <a:off x="3446262" y="2299096"/>
            <a:ext cx="2323063" cy="2651760"/>
          </a:xfrm>
          <a:prstGeom prst="rect">
            <a:avLst/>
          </a:prstGeom>
        </p:spPr>
      </p:pic>
      <p:pic>
        <p:nvPicPr>
          <p:cNvPr id="11" name="Picture 10" descr="A picture containing indoor, sitting, dark, green&#10;&#10;Description automatically generated">
            <a:extLst>
              <a:ext uri="{FF2B5EF4-FFF2-40B4-BE49-F238E27FC236}">
                <a16:creationId xmlns:a16="http://schemas.microsoft.com/office/drawing/2014/main" id="{48B9B8E8-296C-3345-9D18-FE00A2047A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79" t="-148" r="12863"/>
          <a:stretch/>
        </p:blipFill>
        <p:spPr>
          <a:xfrm>
            <a:off x="5667432" y="2295484"/>
            <a:ext cx="2424563" cy="2651760"/>
          </a:xfrm>
          <a:prstGeom prst="rect">
            <a:avLst/>
          </a:prstGeom>
        </p:spPr>
      </p:pic>
      <p:pic>
        <p:nvPicPr>
          <p:cNvPr id="17" name="Picture 16" descr="A picture containing dark, sitting, laptop, computer&#10;&#10;Description automatically generated">
            <a:extLst>
              <a:ext uri="{FF2B5EF4-FFF2-40B4-BE49-F238E27FC236}">
                <a16:creationId xmlns:a16="http://schemas.microsoft.com/office/drawing/2014/main" id="{0DECA76D-8005-FC43-BFCC-9B334947D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3" t="440" r="16758"/>
          <a:stretch/>
        </p:blipFill>
        <p:spPr>
          <a:xfrm>
            <a:off x="9941108" y="2299096"/>
            <a:ext cx="2262808" cy="2651760"/>
          </a:xfrm>
          <a:prstGeom prst="rect">
            <a:avLst/>
          </a:prstGeom>
        </p:spPr>
      </p:pic>
      <p:pic>
        <p:nvPicPr>
          <p:cNvPr id="13" name="Picture 12" descr="A picture containing sitting, dark, lit, light&#10;&#10;Description automatically generated">
            <a:extLst>
              <a:ext uri="{FF2B5EF4-FFF2-40B4-BE49-F238E27FC236}">
                <a16:creationId xmlns:a16="http://schemas.microsoft.com/office/drawing/2014/main" id="{DF5E1EAC-79F2-1F43-9B7E-0E25DF8E47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54" r="17823"/>
          <a:stretch/>
        </p:blipFill>
        <p:spPr>
          <a:xfrm>
            <a:off x="7881568" y="2298330"/>
            <a:ext cx="231963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5</cp:revision>
  <dcterms:created xsi:type="dcterms:W3CDTF">2020-04-19T23:00:53Z</dcterms:created>
  <dcterms:modified xsi:type="dcterms:W3CDTF">2020-04-20T16:51:34Z</dcterms:modified>
</cp:coreProperties>
</file>