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0"/>
    <a:srgbClr val="400080"/>
    <a:srgbClr val="CC66FF"/>
    <a:srgbClr val="FF04FA"/>
    <a:srgbClr val="00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03" autoAdjust="0"/>
  </p:normalViewPr>
  <p:slideViewPr>
    <p:cSldViewPr snapToGrid="0" snapToObjects="1">
      <p:cViewPr>
        <p:scale>
          <a:sx n="90" d="100"/>
          <a:sy n="90" d="100"/>
        </p:scale>
        <p:origin x="-992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9A7-972F-1F4E-88BE-84E0F846F4A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Template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5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8963" cy="955573"/>
          </a:xfrm>
          <a:prstGeom prst="rect">
            <a:avLst/>
          </a:prstGeom>
        </p:spPr>
      </p:pic>
      <p:pic>
        <p:nvPicPr>
          <p:cNvPr id="5" name="Picture 4" descr="cae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7" y="5163610"/>
            <a:ext cx="1842808" cy="91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5625" y="5200698"/>
            <a:ext cx="379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 Demi Bold"/>
                <a:cs typeface="Avenir Next Condensed Demi Bold"/>
              </a:rPr>
              <a:t>Computer Architecture and</a:t>
            </a:r>
          </a:p>
          <a:p>
            <a:pPr algn="di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 Demi Bold"/>
                <a:cs typeface="Avenir Next Condensed Demi Bold"/>
              </a:rPr>
              <a:t>Embedded Systems Laboratory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and Information Science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359" y="3797893"/>
            <a:ext cx="471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ravek Medium"/>
                <a:cs typeface="Seravek Medium"/>
              </a:rPr>
              <a:t>J. Mohr, S. Sane</a:t>
            </a:r>
            <a:r>
              <a:rPr lang="en-US" sz="2800" dirty="0" smtClean="0">
                <a:latin typeface="Seravek Medium"/>
                <a:cs typeface="Seravek Medium"/>
              </a:rPr>
              <a:t>, &amp; C. </a:t>
            </a:r>
            <a:r>
              <a:rPr lang="en-US" sz="2800" dirty="0" smtClean="0">
                <a:latin typeface="Seravek Medium"/>
                <a:cs typeface="Seravek Medium"/>
              </a:rPr>
              <a:t>Wood</a:t>
            </a:r>
            <a:endParaRPr lang="en-US" sz="2800" dirty="0">
              <a:latin typeface="Seravek Medium"/>
              <a:cs typeface="Seravek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18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1D401E"/>
                </a:solidFill>
                <a:latin typeface="Seravek Medium"/>
                <a:cs typeface="Seravek Medium"/>
              </a:rPr>
              <a:t>DuckSim</a:t>
            </a:r>
            <a:endParaRPr lang="en-US" sz="6000" dirty="0">
              <a:solidFill>
                <a:srgbClr val="1D401E"/>
              </a:solidFill>
              <a:latin typeface="Seravek Medium"/>
              <a:cs typeface="Seravek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452" y="26498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1E65"/>
                </a:solidFill>
                <a:latin typeface="Seravek Medium"/>
                <a:cs typeface="Seravek Medium"/>
              </a:rPr>
              <a:t>Notes &amp; Overview</a:t>
            </a:r>
            <a:endParaRPr lang="en-US" sz="4400" b="1" dirty="0">
              <a:solidFill>
                <a:srgbClr val="001E65"/>
              </a:solidFill>
              <a:latin typeface="Seravek Medium"/>
              <a:cs typeface="Serave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68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Overview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Primary </a:t>
            </a:r>
            <a:r>
              <a:rPr lang="en-US" sz="2800" dirty="0" err="1" smtClean="0"/>
              <a:t>DuckSim</a:t>
            </a:r>
            <a:r>
              <a:rPr lang="en-US" sz="2800" dirty="0" smtClean="0"/>
              <a:t> components: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5246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MIPS Processor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Adaptive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Proc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9932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Standard Memory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Helios (Adaptive)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6973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246" y="1731819"/>
            <a:ext cx="2639753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9932" y="1731819"/>
            <a:ext cx="2639753" cy="82296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973" y="1731819"/>
            <a:ext cx="2639753" cy="82296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</p:spTree>
    <p:extLst>
      <p:ext uri="{BB962C8B-B14F-4D97-AF65-F5344CB8AC3E}">
        <p14:creationId xmlns:p14="http://schemas.microsoft.com/office/powerpoint/2010/main" val="26234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7193" y="1736608"/>
            <a:ext cx="6843516" cy="3776336"/>
          </a:xfrm>
          <a:prstGeom prst="rect">
            <a:avLst/>
          </a:prstGeom>
          <a:pattFill prst="dotGrid">
            <a:fgClr>
              <a:schemeClr val="accent4">
                <a:lumMod val="60000"/>
                <a:lumOff val="40000"/>
              </a:schemeClr>
            </a:fgClr>
            <a:bgClr>
              <a:schemeClr val="accent4">
                <a:lumMod val="50000"/>
              </a:schemeClr>
            </a:bgClr>
          </a:patt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Overview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Concept: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542104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5631" y="132991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6247" y="132356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44451" y="132356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5631" y="527784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6247" y="527149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44451" y="527149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1914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482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8463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43660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03470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26384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6194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68918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6891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68918" y="319929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03470" y="319929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2104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24828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84638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85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2889" y="903321"/>
            <a:ext cx="8956405" cy="5438961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BOARD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Object Hierarchy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7" name="Rectangle 36"/>
          <p:cNvSpPr/>
          <p:nvPr/>
        </p:nvSpPr>
        <p:spPr>
          <a:xfrm>
            <a:off x="253822" y="15014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406222" y="16538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558622" y="18062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703164" y="1066037"/>
            <a:ext cx="1046168" cy="941202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703164" y="2502593"/>
            <a:ext cx="1046168" cy="2775714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605480" y="1066037"/>
            <a:ext cx="7312296" cy="898206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1022" y="19586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cxnSp>
        <p:nvCxnSpPr>
          <p:cNvPr id="152" name="Straight Connector 151"/>
          <p:cNvCxnSpPr/>
          <p:nvPr/>
        </p:nvCxnSpPr>
        <p:spPr>
          <a:xfrm flipH="1" flipV="1">
            <a:off x="1633712" y="2465195"/>
            <a:ext cx="7284064" cy="2813112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49332" y="1066037"/>
            <a:ext cx="7168444" cy="421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CHIP</a:t>
            </a:r>
            <a:endParaRPr lang="en-US" sz="2800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1976163" y="17250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125" name="Rectangle 124"/>
          <p:cNvSpPr/>
          <p:nvPr/>
        </p:nvSpPr>
        <p:spPr>
          <a:xfrm>
            <a:off x="2128563" y="18774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280963" y="1188797"/>
            <a:ext cx="1486084" cy="877315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2280963" y="2549108"/>
            <a:ext cx="1486084" cy="2549598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3526882" y="1188797"/>
            <a:ext cx="5287792" cy="877315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526882" y="2573846"/>
            <a:ext cx="5287792" cy="252486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280963" y="20298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3767047" y="1188797"/>
            <a:ext cx="5047627" cy="390990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NODE</a:t>
            </a:r>
            <a:endParaRPr lang="en-US" sz="28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374684" y="1336585"/>
            <a:ext cx="2312991" cy="9077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smtClean="0"/>
              <a:t>(one per node)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015228" y="18908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67628" y="20432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320028" y="21956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72428" y="23480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99" name="Rectangle 98"/>
          <p:cNvSpPr/>
          <p:nvPr/>
        </p:nvSpPr>
        <p:spPr>
          <a:xfrm>
            <a:off x="7685788" y="2244308"/>
            <a:ext cx="931332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445239" y="2254181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228408" y="2332176"/>
            <a:ext cx="640824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3933466" y="2348081"/>
            <a:ext cx="538962" cy="874506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22672" y="2332176"/>
            <a:ext cx="2140736" cy="89041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3466" y="2867370"/>
            <a:ext cx="538962" cy="206972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722672" y="2867370"/>
            <a:ext cx="2140736" cy="206972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3466" y="3222587"/>
            <a:ext cx="3929942" cy="1714504"/>
          </a:xfrm>
          <a:prstGeom prst="rect">
            <a:avLst/>
          </a:prstGeom>
          <a:solidFill>
            <a:srgbClr val="00A4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CORE</a:t>
            </a:r>
            <a:endParaRPr lang="en-US" sz="2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053667" y="3386673"/>
            <a:ext cx="1809742" cy="1402250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45239" y="3747526"/>
            <a:ext cx="1418170" cy="519289"/>
          </a:xfrm>
          <a:prstGeom prst="rect">
            <a:avLst/>
          </a:prstGeom>
          <a:solidFill>
            <a:srgbClr val="40008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71" name="Rectangle 70"/>
          <p:cNvSpPr/>
          <p:nvPr/>
        </p:nvSpPr>
        <p:spPr>
          <a:xfrm>
            <a:off x="6445239" y="4247057"/>
            <a:ext cx="1418170" cy="519289"/>
          </a:xfrm>
          <a:prstGeom prst="rect">
            <a:avLst/>
          </a:prstGeom>
          <a:solidFill>
            <a:srgbClr val="80004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OUT</a:t>
            </a:r>
            <a:endParaRPr lang="en-US" baseline="-250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7648830" y="3964838"/>
            <a:ext cx="606169" cy="0"/>
          </a:xfrm>
          <a:prstGeom prst="straightConnector1">
            <a:avLst/>
          </a:prstGeom>
          <a:ln w="76200" cmpd="sng">
            <a:solidFill>
              <a:srgbClr val="CC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648829" y="4450258"/>
            <a:ext cx="741457" cy="0"/>
          </a:xfrm>
          <a:prstGeom prst="straightConnector1">
            <a:avLst/>
          </a:prstGeom>
          <a:ln w="76200" cmpd="sng">
            <a:solidFill>
              <a:srgbClr val="CC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254999" y="2867370"/>
            <a:ext cx="0" cy="109746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390286" y="2867370"/>
            <a:ext cx="0" cy="158288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053666" y="5468039"/>
            <a:ext cx="2864109" cy="725322"/>
          </a:xfrm>
          <a:prstGeom prst="rect">
            <a:avLst/>
          </a:prstGeom>
          <a:solidFill>
            <a:srgbClr val="25406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4" name="Rectangle 163"/>
          <p:cNvSpPr/>
          <p:nvPr/>
        </p:nvSpPr>
        <p:spPr>
          <a:xfrm>
            <a:off x="7697156" y="5487772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2609591" y="5452511"/>
            <a:ext cx="2960681" cy="7253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4330689" y="5452511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4528083" y="5315369"/>
            <a:ext cx="0" cy="15267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680483" y="5315369"/>
            <a:ext cx="0" cy="15240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838640" y="5312946"/>
            <a:ext cx="0" cy="139565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91041" y="5278307"/>
            <a:ext cx="0" cy="209465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6156661" y="1039319"/>
            <a:ext cx="2698094" cy="498601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WORLD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77707" y="1039319"/>
            <a:ext cx="5778954" cy="4986017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BOARD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Potentially Anything is an Edge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828986" y="15664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126" name="Rectangle 125"/>
          <p:cNvSpPr/>
          <p:nvPr/>
        </p:nvSpPr>
        <p:spPr>
          <a:xfrm>
            <a:off x="1333911" y="27725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3793221" y="3226706"/>
            <a:ext cx="1443319" cy="5223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02401" y="42732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165" name="Rectangle 164"/>
          <p:cNvSpPr/>
          <p:nvPr/>
        </p:nvSpPr>
        <p:spPr>
          <a:xfrm>
            <a:off x="3919447" y="7061178"/>
            <a:ext cx="3917858" cy="7253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6597721" y="7061178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486311" y="29249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1638711" y="30773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791111" y="32297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954801" y="44256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107201" y="45780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2259601" y="47304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981386" y="17188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1133786" y="18712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1286186" y="20236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cxnSp>
        <p:nvCxnSpPr>
          <p:cNvPr id="5" name="Straight Connector 4"/>
          <p:cNvCxnSpPr>
            <a:stCxn id="60" idx="2"/>
          </p:cNvCxnSpPr>
          <p:nvPr/>
        </p:nvCxnSpPr>
        <p:spPr>
          <a:xfrm>
            <a:off x="1946675" y="2542968"/>
            <a:ext cx="8126" cy="68373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4" idx="2"/>
          </p:cNvCxnSpPr>
          <p:nvPr/>
        </p:nvCxnSpPr>
        <p:spPr>
          <a:xfrm>
            <a:off x="2421878" y="3749082"/>
            <a:ext cx="0" cy="98135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2"/>
          </p:cNvCxnSpPr>
          <p:nvPr/>
        </p:nvCxnSpPr>
        <p:spPr>
          <a:xfrm flipV="1">
            <a:off x="3509845" y="3749082"/>
            <a:ext cx="1005036" cy="98135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</p:cNvCxnSpPr>
          <p:nvPr/>
        </p:nvCxnSpPr>
        <p:spPr>
          <a:xfrm>
            <a:off x="5236540" y="3487894"/>
            <a:ext cx="1470453" cy="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0" idx="3"/>
            <a:endCxn id="84" idx="1"/>
          </p:cNvCxnSpPr>
          <p:nvPr/>
        </p:nvCxnSpPr>
        <p:spPr>
          <a:xfrm flipV="1">
            <a:off x="2607164" y="2238168"/>
            <a:ext cx="4099829" cy="45156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7" idx="3"/>
            <a:endCxn id="86" idx="1"/>
          </p:cNvCxnSpPr>
          <p:nvPr/>
        </p:nvCxnSpPr>
        <p:spPr>
          <a:xfrm flipV="1">
            <a:off x="3509845" y="4944929"/>
            <a:ext cx="3197148" cy="45156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Arrow Callout 83"/>
          <p:cNvSpPr/>
          <p:nvPr/>
        </p:nvSpPr>
        <p:spPr>
          <a:xfrm>
            <a:off x="6706993" y="1826688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Sensors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Left Arrow Callout 84"/>
          <p:cNvSpPr/>
          <p:nvPr/>
        </p:nvSpPr>
        <p:spPr>
          <a:xfrm>
            <a:off x="6706993" y="3076414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Auto-tuners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Left Arrow Callout 85"/>
          <p:cNvSpPr/>
          <p:nvPr/>
        </p:nvSpPr>
        <p:spPr>
          <a:xfrm>
            <a:off x="6706993" y="4533449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Etc...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178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Wood</dc:creator>
  <cp:lastModifiedBy>Chad Wood</cp:lastModifiedBy>
  <cp:revision>17</cp:revision>
  <dcterms:created xsi:type="dcterms:W3CDTF">2015-02-04T22:13:14Z</dcterms:created>
  <dcterms:modified xsi:type="dcterms:W3CDTF">2015-02-05T23:19:22Z</dcterms:modified>
</cp:coreProperties>
</file>