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40"/>
    <a:srgbClr val="400080"/>
    <a:srgbClr val="CC66FF"/>
    <a:srgbClr val="FF04FA"/>
    <a:srgbClr val="00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03" autoAdjust="0"/>
  </p:normalViewPr>
  <p:slideViewPr>
    <p:cSldViewPr snapToGrid="0" snapToObjects="1">
      <p:cViewPr>
        <p:scale>
          <a:sx n="90" d="100"/>
          <a:sy n="90" d="100"/>
        </p:scale>
        <p:origin x="-992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3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1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2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8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9A7-972F-1F4E-88BE-84E0F846F4A4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79A7-972F-1F4E-88BE-84E0F846F4A4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BF97-CA2D-F54E-B0B6-B5C01E60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452" y="6412837"/>
            <a:ext cx="9168903" cy="457615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Computer Architecture and Embedded Systems Laboratory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68903" cy="855550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Seravek ExtraLight"/>
                <a:cs typeface="Seravek ExtraLight"/>
              </a:rPr>
              <a:t>Template</a:t>
            </a:r>
            <a:endParaRPr lang="en-US" sz="5400" dirty="0">
              <a:latin typeface="Seravek ExtraLight"/>
              <a:cs typeface="Seravek ExtraLight"/>
            </a:endParaRPr>
          </a:p>
        </p:txBody>
      </p:sp>
      <p:pic>
        <p:nvPicPr>
          <p:cNvPr id="2" name="Picture 1" descr="Screen Shot 2015-01-07 at 2.0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286" y="-1"/>
            <a:ext cx="679008" cy="855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293" y="983438"/>
            <a:ext cx="8779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850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o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08963" cy="955573"/>
          </a:xfrm>
          <a:prstGeom prst="rect">
            <a:avLst/>
          </a:prstGeom>
        </p:spPr>
      </p:pic>
      <p:pic>
        <p:nvPicPr>
          <p:cNvPr id="5" name="Picture 4" descr="cae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17" y="5163610"/>
            <a:ext cx="1842808" cy="91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5625" y="5200698"/>
            <a:ext cx="3797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 Condensed Demi Bold"/>
                <a:cs typeface="Avenir Next Condensed Demi Bold"/>
              </a:rPr>
              <a:t>Computer Architecture and</a:t>
            </a:r>
          </a:p>
          <a:p>
            <a:pPr algn="dist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 Condensed Demi Bold"/>
                <a:cs typeface="Avenir Next Condensed Demi Bold"/>
              </a:rPr>
              <a:t>Embedded Systems Laboratory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venir Next Condensed Demi Bold"/>
              <a:cs typeface="Avenir Next Condensed Demi 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2452" y="6412837"/>
            <a:ext cx="9168903" cy="457615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Computer and Information Science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16359" y="3797893"/>
            <a:ext cx="4719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ravek Medium"/>
                <a:cs typeface="Seravek Medium"/>
              </a:rPr>
              <a:t>Mr. Chad D. Wood</a:t>
            </a:r>
            <a:endParaRPr lang="en-US" sz="2800" dirty="0">
              <a:latin typeface="Seravek Medium"/>
              <a:cs typeface="Seravek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718391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>
                <a:solidFill>
                  <a:srgbClr val="1D401E"/>
                </a:solidFill>
                <a:latin typeface="Seravek Medium"/>
                <a:cs typeface="Seravek Medium"/>
              </a:rPr>
              <a:t>DuckSim</a:t>
            </a:r>
            <a:endParaRPr lang="en-US" sz="6000" dirty="0">
              <a:solidFill>
                <a:srgbClr val="1D401E"/>
              </a:solidFill>
              <a:latin typeface="Seravek Medium"/>
              <a:cs typeface="Seravek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2452" y="26498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1E65"/>
                </a:solidFill>
                <a:latin typeface="Seravek Medium"/>
                <a:cs typeface="Seravek Medium"/>
              </a:rPr>
              <a:t>Notes &amp; Overview</a:t>
            </a:r>
            <a:endParaRPr lang="en-US" sz="4400" b="1" dirty="0">
              <a:solidFill>
                <a:srgbClr val="001E65"/>
              </a:solidFill>
              <a:latin typeface="Seravek Medium"/>
              <a:cs typeface="Seravek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4685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452" y="6412837"/>
            <a:ext cx="9168903" cy="457615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Computer Architecture and Embedded Systems Laboratory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68903" cy="855550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Seravek ExtraLight"/>
                <a:cs typeface="Seravek ExtraLight"/>
              </a:rPr>
              <a:t>Overview</a:t>
            </a:r>
            <a:endParaRPr lang="en-US" sz="5400" dirty="0">
              <a:latin typeface="Seravek ExtraLight"/>
              <a:cs typeface="Seravek ExtraLight"/>
            </a:endParaRPr>
          </a:p>
        </p:txBody>
      </p:sp>
      <p:pic>
        <p:nvPicPr>
          <p:cNvPr id="2" name="Picture 1" descr="Screen Shot 2015-01-07 at 2.0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286" y="-1"/>
            <a:ext cx="679008" cy="855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293" y="983438"/>
            <a:ext cx="8779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Primary </a:t>
            </a:r>
            <a:r>
              <a:rPr lang="en-US" sz="2800" dirty="0" err="1" smtClean="0"/>
              <a:t>DuckSim</a:t>
            </a:r>
            <a:r>
              <a:rPr lang="en-US" sz="2800" dirty="0" smtClean="0"/>
              <a:t> components: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35246" y="2699328"/>
            <a:ext cx="2639753" cy="317730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t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MU Typewriter Text Regular"/>
                <a:cs typeface="CMU Typewriter Text Regular"/>
              </a:rPr>
              <a:t>MIPS Processor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MU Typewriter Text Regular"/>
                <a:cs typeface="CMU Typewriter Text Regular"/>
              </a:rPr>
              <a:t>Adaptive 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Proc</a:t>
            </a:r>
            <a:endParaRPr lang="en-US" dirty="0" smtClean="0">
              <a:latin typeface="CMU Typewriter Text Regular"/>
              <a:cs typeface="CMU Typewriter Text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9932" y="2699328"/>
            <a:ext cx="2639753" cy="317730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MU Typewriter Text Regular"/>
                <a:cs typeface="CMU Typewriter Text Regular"/>
              </a:rPr>
              <a:t>Standard Memory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MU Typewriter Text Regular"/>
                <a:cs typeface="CMU Typewriter Text Regular"/>
              </a:rPr>
              <a:t>Helios (Adaptive)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6973" y="2699328"/>
            <a:ext cx="2639753" cy="317730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t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MU Typewriter Text Regular"/>
                <a:cs typeface="CMU Typewriter Text Regular"/>
              </a:rPr>
              <a:t>Network on Chip (NOC)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5246" y="1731819"/>
            <a:ext cx="2639753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9932" y="1731819"/>
            <a:ext cx="2639753" cy="822960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Memory</a:t>
            </a:r>
            <a:endParaRPr lang="en-US" dirty="0" smtClean="0">
              <a:latin typeface="CMU Typewriter Text Regular"/>
              <a:cs typeface="CMU Typewriter Text Regula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86973" y="1731819"/>
            <a:ext cx="2639753" cy="822960"/>
          </a:xfrm>
          <a:prstGeom prst="rect">
            <a:avLst/>
          </a:prstGeom>
          <a:solidFill>
            <a:schemeClr val="accent4">
              <a:lumMod val="5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Network on Chip (NOC)</a:t>
            </a:r>
          </a:p>
        </p:txBody>
      </p:sp>
    </p:spTree>
    <p:extLst>
      <p:ext uri="{BB962C8B-B14F-4D97-AF65-F5344CB8AC3E}">
        <p14:creationId xmlns:p14="http://schemas.microsoft.com/office/powerpoint/2010/main" val="262349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07193" y="1736608"/>
            <a:ext cx="6843516" cy="3776336"/>
          </a:xfrm>
          <a:prstGeom prst="rect">
            <a:avLst/>
          </a:prstGeom>
          <a:pattFill prst="dotGrid">
            <a:fgClr>
              <a:schemeClr val="accent4">
                <a:lumMod val="60000"/>
                <a:lumOff val="40000"/>
              </a:schemeClr>
            </a:fgClr>
            <a:bgClr>
              <a:schemeClr val="accent4">
                <a:lumMod val="50000"/>
              </a:schemeClr>
            </a:bgClr>
          </a:patt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 smtClean="0">
                <a:latin typeface="CMU Typewriter Text Regular"/>
                <a:cs typeface="CMU Typewriter Text Regular"/>
              </a:rPr>
              <a:t>Network on Chip (NOC)</a:t>
            </a:r>
          </a:p>
        </p:txBody>
      </p:sp>
      <p:sp>
        <p:nvSpPr>
          <p:cNvPr id="8" name="Rectangle 7"/>
          <p:cNvSpPr/>
          <p:nvPr/>
        </p:nvSpPr>
        <p:spPr>
          <a:xfrm>
            <a:off x="-12452" y="6412837"/>
            <a:ext cx="9168903" cy="457615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Computer Architecture and Embedded Systems Laboratory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68903" cy="855550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Seravek ExtraLight"/>
                <a:cs typeface="Seravek ExtraLight"/>
              </a:rPr>
              <a:t>Overview</a:t>
            </a:r>
            <a:endParaRPr lang="en-US" sz="5400" dirty="0">
              <a:latin typeface="Seravek ExtraLight"/>
              <a:cs typeface="Seravek ExtraLight"/>
            </a:endParaRPr>
          </a:p>
        </p:txBody>
      </p:sp>
      <p:pic>
        <p:nvPicPr>
          <p:cNvPr id="2" name="Picture 1" descr="Screen Shot 2015-01-07 at 2.0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286" y="-1"/>
            <a:ext cx="679008" cy="855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293" y="983438"/>
            <a:ext cx="8779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Concept: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3542104" y="2223930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85631" y="1329917"/>
            <a:ext cx="1895564" cy="630291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Memory</a:t>
            </a:r>
            <a:endParaRPr lang="en-US" dirty="0" smtClean="0">
              <a:latin typeface="CMU Typewriter Text Regular"/>
              <a:cs typeface="CMU Typewriter Text Regula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06247" y="1323567"/>
            <a:ext cx="1895564" cy="630291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Memory</a:t>
            </a:r>
            <a:endParaRPr lang="en-US" dirty="0" smtClean="0">
              <a:latin typeface="CMU Typewriter Text Regular"/>
              <a:cs typeface="CMU Typewriter Text Regula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44451" y="1323567"/>
            <a:ext cx="1895564" cy="630291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Memory</a:t>
            </a:r>
            <a:endParaRPr lang="en-US" dirty="0" smtClean="0">
              <a:latin typeface="CMU Typewriter Text Regular"/>
              <a:cs typeface="CMU Typewriter Text Regula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85631" y="5277845"/>
            <a:ext cx="1895564" cy="630291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Memory</a:t>
            </a:r>
            <a:endParaRPr lang="en-US" dirty="0" smtClean="0">
              <a:latin typeface="CMU Typewriter Text Regular"/>
              <a:cs typeface="CMU Typewriter Text Regula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06247" y="5271495"/>
            <a:ext cx="1895564" cy="630291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Memory</a:t>
            </a:r>
            <a:endParaRPr lang="en-US" dirty="0" smtClean="0">
              <a:latin typeface="CMU Typewriter Text Regular"/>
              <a:cs typeface="CMU Typewriter Text Regula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44451" y="5271495"/>
            <a:ext cx="1895564" cy="630291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Memory</a:t>
            </a:r>
            <a:endParaRPr lang="en-US" dirty="0" smtClean="0">
              <a:latin typeface="CMU Typewriter Text Regular"/>
              <a:cs typeface="CMU Typewriter Text Regula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01914" y="2223930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24828" y="2223930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84638" y="2223930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43660" y="4189532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03470" y="4189532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26384" y="4189532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86194" y="4189532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68918" y="4189532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68918" y="2223930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68918" y="3199290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03470" y="3199290"/>
            <a:ext cx="921606" cy="822960"/>
          </a:xfrm>
          <a:prstGeom prst="rect">
            <a:avLst/>
          </a:prstGeom>
          <a:solidFill>
            <a:srgbClr val="4F6228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MU Typewriter Text Regular"/>
                <a:cs typeface="CMU Typewriter Text Regular"/>
              </a:rPr>
              <a:t>Core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2104" y="3199290"/>
            <a:ext cx="921606" cy="822960"/>
          </a:xfrm>
          <a:prstGeom prst="rect">
            <a:avLst/>
          </a:prstGeom>
          <a:solidFill>
            <a:srgbClr val="4F6228">
              <a:alpha val="3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 smtClean="0">
              <a:latin typeface="CMU Typewriter Text Regular"/>
              <a:cs typeface="CMU Typewriter Text Regula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24828" y="3199290"/>
            <a:ext cx="921606" cy="822960"/>
          </a:xfrm>
          <a:prstGeom prst="rect">
            <a:avLst/>
          </a:prstGeom>
          <a:solidFill>
            <a:srgbClr val="4F6228">
              <a:alpha val="3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 smtClean="0">
              <a:latin typeface="CMU Typewriter Text Regular"/>
              <a:cs typeface="CMU Typewriter Text Regula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84638" y="3199290"/>
            <a:ext cx="921606" cy="822960"/>
          </a:xfrm>
          <a:prstGeom prst="rect">
            <a:avLst/>
          </a:prstGeom>
          <a:solidFill>
            <a:srgbClr val="4F6228">
              <a:alpha val="3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 smtClean="0">
              <a:latin typeface="CMU Typewriter Text Regular"/>
              <a:cs typeface="CMU Typewriter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6850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12889" y="903321"/>
            <a:ext cx="8956405" cy="5438961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/>
              <a:t>BOARD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-12452" y="6412837"/>
            <a:ext cx="9168903" cy="457615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Computer Architecture and Embedded Systems Laboratory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68903" cy="855550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Seravek ExtraLight"/>
                <a:cs typeface="Seravek ExtraLight"/>
              </a:rPr>
              <a:t>Object Hierarchy</a:t>
            </a:r>
            <a:endParaRPr lang="en-US" sz="5400" dirty="0">
              <a:latin typeface="Seravek ExtraLight"/>
              <a:cs typeface="Seravek ExtraLight"/>
            </a:endParaRPr>
          </a:p>
        </p:txBody>
      </p:sp>
      <p:pic>
        <p:nvPicPr>
          <p:cNvPr id="2" name="Picture 1" descr="Screen Shot 2015-01-07 at 2.0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286" y="-1"/>
            <a:ext cx="679008" cy="8555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7" name="Rectangle 36"/>
          <p:cNvSpPr/>
          <p:nvPr/>
        </p:nvSpPr>
        <p:spPr>
          <a:xfrm>
            <a:off x="253822" y="1501412"/>
            <a:ext cx="922688" cy="5192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406222" y="1653812"/>
            <a:ext cx="922688" cy="5192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9" name="Rectangle 38"/>
          <p:cNvSpPr/>
          <p:nvPr/>
        </p:nvSpPr>
        <p:spPr>
          <a:xfrm>
            <a:off x="558622" y="1806212"/>
            <a:ext cx="922688" cy="5192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146" name="Straight Connector 145"/>
          <p:cNvCxnSpPr/>
          <p:nvPr/>
        </p:nvCxnSpPr>
        <p:spPr>
          <a:xfrm flipH="1">
            <a:off x="703164" y="1066037"/>
            <a:ext cx="1046168" cy="941202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 flipV="1">
            <a:off x="703164" y="2502593"/>
            <a:ext cx="1046168" cy="2775714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605480" y="1066037"/>
            <a:ext cx="7312296" cy="898206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11022" y="1958612"/>
            <a:ext cx="922688" cy="5192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</a:t>
            </a:r>
            <a:endParaRPr lang="en-US" baseline="-25000" dirty="0"/>
          </a:p>
        </p:txBody>
      </p:sp>
      <p:cxnSp>
        <p:nvCxnSpPr>
          <p:cNvPr id="152" name="Straight Connector 151"/>
          <p:cNvCxnSpPr/>
          <p:nvPr/>
        </p:nvCxnSpPr>
        <p:spPr>
          <a:xfrm flipH="1" flipV="1">
            <a:off x="1633712" y="2465195"/>
            <a:ext cx="7284064" cy="2813112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49332" y="1066037"/>
            <a:ext cx="7168444" cy="421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 cmpd="sng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/>
              <a:t>CHIP</a:t>
            </a:r>
            <a:endParaRPr lang="en-US" sz="2800" baseline="-25000" dirty="0"/>
          </a:p>
        </p:txBody>
      </p:sp>
      <p:sp>
        <p:nvSpPr>
          <p:cNvPr id="51" name="Rectangle 50"/>
          <p:cNvSpPr/>
          <p:nvPr/>
        </p:nvSpPr>
        <p:spPr>
          <a:xfrm>
            <a:off x="1976163" y="1725019"/>
            <a:ext cx="1261534" cy="519289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sp>
        <p:nvSpPr>
          <p:cNvPr id="125" name="Rectangle 124"/>
          <p:cNvSpPr/>
          <p:nvPr/>
        </p:nvSpPr>
        <p:spPr>
          <a:xfrm>
            <a:off x="2128563" y="1877419"/>
            <a:ext cx="1261534" cy="519289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cxnSp>
        <p:nvCxnSpPr>
          <p:cNvPr id="138" name="Straight Connector 137"/>
          <p:cNvCxnSpPr/>
          <p:nvPr/>
        </p:nvCxnSpPr>
        <p:spPr>
          <a:xfrm flipH="1">
            <a:off x="2280963" y="1188797"/>
            <a:ext cx="1486084" cy="877315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2280963" y="2549108"/>
            <a:ext cx="1486084" cy="2549598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3526882" y="1188797"/>
            <a:ext cx="5287792" cy="877315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3526882" y="2573846"/>
            <a:ext cx="5287792" cy="2524860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280963" y="2029819"/>
            <a:ext cx="1261534" cy="519289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3767047" y="1188797"/>
            <a:ext cx="5047627" cy="3909909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/>
              <a:t>NODE</a:t>
            </a:r>
            <a:endParaRPr lang="en-US" sz="28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6374684" y="1336585"/>
            <a:ext cx="2312991" cy="90772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</a:p>
          <a:p>
            <a:pPr algn="ctr"/>
            <a:r>
              <a:rPr lang="en-US" dirty="0" smtClean="0"/>
              <a:t>(one per node)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015228" y="1890881"/>
            <a:ext cx="1250244" cy="519289"/>
          </a:xfrm>
          <a:prstGeom prst="rect">
            <a:avLst/>
          </a:prstGeom>
          <a:solidFill>
            <a:srgbClr val="00800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167628" y="2043281"/>
            <a:ext cx="1250244" cy="519289"/>
          </a:xfrm>
          <a:prstGeom prst="rect">
            <a:avLst/>
          </a:prstGeom>
          <a:solidFill>
            <a:srgbClr val="00800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320028" y="2195681"/>
            <a:ext cx="1250244" cy="519289"/>
          </a:xfrm>
          <a:prstGeom prst="rect">
            <a:avLst/>
          </a:prstGeom>
          <a:solidFill>
            <a:srgbClr val="00800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472428" y="2348081"/>
            <a:ext cx="1250244" cy="519289"/>
          </a:xfrm>
          <a:prstGeom prst="rect">
            <a:avLst/>
          </a:prstGeom>
          <a:solidFill>
            <a:srgbClr val="00800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baseline="-25000" dirty="0"/>
          </a:p>
        </p:txBody>
      </p:sp>
      <p:sp>
        <p:nvSpPr>
          <p:cNvPr id="99" name="Rectangle 98"/>
          <p:cNvSpPr/>
          <p:nvPr/>
        </p:nvSpPr>
        <p:spPr>
          <a:xfrm>
            <a:off x="7685788" y="2244308"/>
            <a:ext cx="931332" cy="599727"/>
          </a:xfrm>
          <a:prstGeom prst="rect">
            <a:avLst/>
          </a:prstGeom>
          <a:solidFill>
            <a:srgbClr val="660066"/>
          </a:solidFill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PORT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6445239" y="2254181"/>
            <a:ext cx="958325" cy="599727"/>
          </a:xfrm>
          <a:prstGeom prst="rect">
            <a:avLst/>
          </a:prstGeom>
          <a:solidFill>
            <a:srgbClr val="660066"/>
          </a:solidFill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7228408" y="2332176"/>
            <a:ext cx="640824" cy="369332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...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3933466" y="2348081"/>
            <a:ext cx="538962" cy="874506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22672" y="2332176"/>
            <a:ext cx="2140736" cy="890411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3933466" y="2867370"/>
            <a:ext cx="538962" cy="2069721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722672" y="2867370"/>
            <a:ext cx="2140736" cy="2069721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33466" y="3222587"/>
            <a:ext cx="3929942" cy="1714504"/>
          </a:xfrm>
          <a:prstGeom prst="rect">
            <a:avLst/>
          </a:prstGeom>
          <a:solidFill>
            <a:srgbClr val="00A40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  CORE</a:t>
            </a:r>
            <a:endParaRPr lang="en-US" sz="28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6053667" y="3386673"/>
            <a:ext cx="1809742" cy="1402250"/>
          </a:xfrm>
          <a:prstGeom prst="rect">
            <a:avLst/>
          </a:prstGeom>
          <a:solidFill>
            <a:srgbClr val="660066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  PORT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45239" y="3747526"/>
            <a:ext cx="1418170" cy="519289"/>
          </a:xfrm>
          <a:prstGeom prst="rect">
            <a:avLst/>
          </a:prstGeom>
          <a:solidFill>
            <a:srgbClr val="40008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71" name="Rectangle 70"/>
          <p:cNvSpPr/>
          <p:nvPr/>
        </p:nvSpPr>
        <p:spPr>
          <a:xfrm>
            <a:off x="6445239" y="4247057"/>
            <a:ext cx="1418170" cy="519289"/>
          </a:xfrm>
          <a:prstGeom prst="rect">
            <a:avLst/>
          </a:prstGeom>
          <a:solidFill>
            <a:srgbClr val="80004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r>
              <a:rPr lang="en-US" baseline="-25000" dirty="0" smtClean="0"/>
              <a:t>OUT</a:t>
            </a:r>
            <a:endParaRPr lang="en-US" baseline="-25000" dirty="0"/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7648830" y="3964838"/>
            <a:ext cx="606169" cy="0"/>
          </a:xfrm>
          <a:prstGeom prst="straightConnector1">
            <a:avLst/>
          </a:prstGeom>
          <a:ln w="76200" cmpd="sng">
            <a:solidFill>
              <a:srgbClr val="CC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648829" y="4450258"/>
            <a:ext cx="741457" cy="0"/>
          </a:xfrm>
          <a:prstGeom prst="straightConnector1">
            <a:avLst/>
          </a:prstGeom>
          <a:ln w="76200" cmpd="sng">
            <a:solidFill>
              <a:srgbClr val="CC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8254999" y="2867370"/>
            <a:ext cx="0" cy="1097468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390286" y="2867370"/>
            <a:ext cx="0" cy="1582888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4999918" y="5468039"/>
            <a:ext cx="3917858" cy="725322"/>
          </a:xfrm>
          <a:prstGeom prst="rect">
            <a:avLst/>
          </a:prstGeom>
          <a:solidFill>
            <a:srgbClr val="254061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baseline="-25000" dirty="0"/>
          </a:p>
        </p:txBody>
      </p:sp>
      <p:sp>
        <p:nvSpPr>
          <p:cNvPr id="164" name="Rectangle 163"/>
          <p:cNvSpPr/>
          <p:nvPr/>
        </p:nvSpPr>
        <p:spPr>
          <a:xfrm>
            <a:off x="7697156" y="5487772"/>
            <a:ext cx="958325" cy="599727"/>
          </a:xfrm>
          <a:prstGeom prst="rect">
            <a:avLst/>
          </a:prstGeom>
          <a:solidFill>
            <a:srgbClr val="660066"/>
          </a:solidFill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891379" y="5452511"/>
            <a:ext cx="3917858" cy="72532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baseline="-25000" dirty="0"/>
          </a:p>
        </p:txBody>
      </p:sp>
      <p:sp>
        <p:nvSpPr>
          <p:cNvPr id="166" name="Rectangle 165"/>
          <p:cNvSpPr/>
          <p:nvPr/>
        </p:nvSpPr>
        <p:spPr>
          <a:xfrm>
            <a:off x="3569653" y="5452511"/>
            <a:ext cx="958325" cy="599727"/>
          </a:xfrm>
          <a:prstGeom prst="rect">
            <a:avLst/>
          </a:prstGeom>
          <a:solidFill>
            <a:srgbClr val="660066"/>
          </a:solidFill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</a:t>
            </a:r>
            <a:endParaRPr lang="en-US" dirty="0"/>
          </a:p>
        </p:txBody>
      </p:sp>
      <p:cxnSp>
        <p:nvCxnSpPr>
          <p:cNvPr id="167" name="Straight Connector 166"/>
          <p:cNvCxnSpPr/>
          <p:nvPr/>
        </p:nvCxnSpPr>
        <p:spPr>
          <a:xfrm flipV="1">
            <a:off x="3767047" y="5315369"/>
            <a:ext cx="0" cy="152670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3919447" y="5315369"/>
            <a:ext cx="0" cy="152400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7838640" y="5312946"/>
            <a:ext cx="0" cy="139565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991041" y="5278307"/>
            <a:ext cx="0" cy="209465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5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6156661" y="1039319"/>
            <a:ext cx="2698094" cy="498601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/>
              <a:t>WORLD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77707" y="1039319"/>
            <a:ext cx="5778954" cy="4986017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/>
              <a:t>BOARD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-12452" y="6412837"/>
            <a:ext cx="9168903" cy="457615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Computer Architecture and Embedded Systems Laboratory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68903" cy="855550"/>
          </a:xfrm>
          <a:prstGeom prst="rect">
            <a:avLst/>
          </a:prstGeom>
          <a:solidFill>
            <a:srgbClr val="1D4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Seravek ExtraLight"/>
                <a:cs typeface="Seravek ExtraLight"/>
              </a:rPr>
              <a:t>Potentially Anything is an Edge</a:t>
            </a:r>
            <a:endParaRPr lang="en-US" sz="5400" dirty="0">
              <a:latin typeface="Seravek ExtraLight"/>
              <a:cs typeface="Seravek ExtraLight"/>
            </a:endParaRPr>
          </a:p>
        </p:txBody>
      </p:sp>
      <p:pic>
        <p:nvPicPr>
          <p:cNvPr id="2" name="Picture 1" descr="Screen Shot 2015-01-07 at 2.0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286" y="-1"/>
            <a:ext cx="679008" cy="8555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40" name="Rectangle 39"/>
          <p:cNvSpPr/>
          <p:nvPr/>
        </p:nvSpPr>
        <p:spPr>
          <a:xfrm>
            <a:off x="828986" y="1566479"/>
            <a:ext cx="1320978" cy="5192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</a:t>
            </a:r>
            <a:endParaRPr lang="en-US" baseline="-25000" dirty="0"/>
          </a:p>
        </p:txBody>
      </p:sp>
      <p:sp>
        <p:nvSpPr>
          <p:cNvPr id="126" name="Rectangle 125"/>
          <p:cNvSpPr/>
          <p:nvPr/>
        </p:nvSpPr>
        <p:spPr>
          <a:xfrm>
            <a:off x="1333911" y="2772593"/>
            <a:ext cx="1261534" cy="519289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3793221" y="3226706"/>
            <a:ext cx="1443319" cy="52237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802401" y="4273240"/>
            <a:ext cx="1250244" cy="519289"/>
          </a:xfrm>
          <a:prstGeom prst="rect">
            <a:avLst/>
          </a:prstGeom>
          <a:solidFill>
            <a:srgbClr val="00800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baseline="-25000" dirty="0"/>
          </a:p>
        </p:txBody>
      </p:sp>
      <p:sp>
        <p:nvSpPr>
          <p:cNvPr id="165" name="Rectangle 164"/>
          <p:cNvSpPr/>
          <p:nvPr/>
        </p:nvSpPr>
        <p:spPr>
          <a:xfrm>
            <a:off x="3919447" y="7061178"/>
            <a:ext cx="3917858" cy="72532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baseline="-25000" dirty="0"/>
          </a:p>
        </p:txBody>
      </p:sp>
      <p:sp>
        <p:nvSpPr>
          <p:cNvPr id="166" name="Rectangle 165"/>
          <p:cNvSpPr/>
          <p:nvPr/>
        </p:nvSpPr>
        <p:spPr>
          <a:xfrm>
            <a:off x="6597721" y="7061178"/>
            <a:ext cx="958325" cy="599727"/>
          </a:xfrm>
          <a:prstGeom prst="rect">
            <a:avLst/>
          </a:prstGeom>
          <a:solidFill>
            <a:srgbClr val="660066"/>
          </a:solidFill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486311" y="2924993"/>
            <a:ext cx="1261534" cy="519289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baseline="-25000" dirty="0"/>
          </a:p>
        </p:txBody>
      </p:sp>
      <p:sp>
        <p:nvSpPr>
          <p:cNvPr id="53" name="Rectangle 52"/>
          <p:cNvSpPr/>
          <p:nvPr/>
        </p:nvSpPr>
        <p:spPr>
          <a:xfrm>
            <a:off x="1638711" y="3077393"/>
            <a:ext cx="1261534" cy="519289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baseline="-25000" dirty="0"/>
          </a:p>
        </p:txBody>
      </p:sp>
      <p:sp>
        <p:nvSpPr>
          <p:cNvPr id="54" name="Rectangle 53"/>
          <p:cNvSpPr/>
          <p:nvPr/>
        </p:nvSpPr>
        <p:spPr>
          <a:xfrm>
            <a:off x="1791111" y="3229793"/>
            <a:ext cx="1261534" cy="519289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baseline="-25000" dirty="0"/>
          </a:p>
        </p:txBody>
      </p:sp>
      <p:sp>
        <p:nvSpPr>
          <p:cNvPr id="55" name="Rectangle 54"/>
          <p:cNvSpPr/>
          <p:nvPr/>
        </p:nvSpPr>
        <p:spPr>
          <a:xfrm>
            <a:off x="1954801" y="4425640"/>
            <a:ext cx="1250244" cy="519289"/>
          </a:xfrm>
          <a:prstGeom prst="rect">
            <a:avLst/>
          </a:prstGeom>
          <a:solidFill>
            <a:srgbClr val="00800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baseline="-25000" dirty="0"/>
          </a:p>
        </p:txBody>
      </p:sp>
      <p:sp>
        <p:nvSpPr>
          <p:cNvPr id="56" name="Rectangle 55"/>
          <p:cNvSpPr/>
          <p:nvPr/>
        </p:nvSpPr>
        <p:spPr>
          <a:xfrm>
            <a:off x="2107201" y="4578040"/>
            <a:ext cx="1250244" cy="519289"/>
          </a:xfrm>
          <a:prstGeom prst="rect">
            <a:avLst/>
          </a:prstGeom>
          <a:solidFill>
            <a:srgbClr val="00800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baseline="-25000" dirty="0"/>
          </a:p>
        </p:txBody>
      </p:sp>
      <p:sp>
        <p:nvSpPr>
          <p:cNvPr id="57" name="Rectangle 56"/>
          <p:cNvSpPr/>
          <p:nvPr/>
        </p:nvSpPr>
        <p:spPr>
          <a:xfrm>
            <a:off x="2259601" y="4730440"/>
            <a:ext cx="1250244" cy="519289"/>
          </a:xfrm>
          <a:prstGeom prst="rect">
            <a:avLst/>
          </a:prstGeom>
          <a:solidFill>
            <a:srgbClr val="00800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baseline="-25000" dirty="0"/>
          </a:p>
        </p:txBody>
      </p:sp>
      <p:sp>
        <p:nvSpPr>
          <p:cNvPr id="58" name="Rectangle 57"/>
          <p:cNvSpPr/>
          <p:nvPr/>
        </p:nvSpPr>
        <p:spPr>
          <a:xfrm>
            <a:off x="981386" y="1718879"/>
            <a:ext cx="1320978" cy="5192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</a:t>
            </a:r>
            <a:endParaRPr lang="en-US" baseline="-25000" dirty="0"/>
          </a:p>
        </p:txBody>
      </p:sp>
      <p:sp>
        <p:nvSpPr>
          <p:cNvPr id="59" name="Rectangle 58"/>
          <p:cNvSpPr/>
          <p:nvPr/>
        </p:nvSpPr>
        <p:spPr>
          <a:xfrm>
            <a:off x="1133786" y="1871279"/>
            <a:ext cx="1320978" cy="5192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</a:t>
            </a:r>
            <a:endParaRPr lang="en-US" baseline="-25000" dirty="0"/>
          </a:p>
        </p:txBody>
      </p:sp>
      <p:sp>
        <p:nvSpPr>
          <p:cNvPr id="60" name="Rectangle 59"/>
          <p:cNvSpPr/>
          <p:nvPr/>
        </p:nvSpPr>
        <p:spPr>
          <a:xfrm>
            <a:off x="1286186" y="2023679"/>
            <a:ext cx="1320978" cy="5192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</a:t>
            </a:r>
            <a:endParaRPr lang="en-US" baseline="-25000" dirty="0"/>
          </a:p>
        </p:txBody>
      </p:sp>
      <p:cxnSp>
        <p:nvCxnSpPr>
          <p:cNvPr id="5" name="Straight Connector 4"/>
          <p:cNvCxnSpPr>
            <a:stCxn id="60" idx="2"/>
          </p:cNvCxnSpPr>
          <p:nvPr/>
        </p:nvCxnSpPr>
        <p:spPr>
          <a:xfrm>
            <a:off x="1946675" y="2542968"/>
            <a:ext cx="8126" cy="683738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4" idx="2"/>
          </p:cNvCxnSpPr>
          <p:nvPr/>
        </p:nvCxnSpPr>
        <p:spPr>
          <a:xfrm>
            <a:off x="2421878" y="3749082"/>
            <a:ext cx="0" cy="981358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3" idx="2"/>
          </p:cNvCxnSpPr>
          <p:nvPr/>
        </p:nvCxnSpPr>
        <p:spPr>
          <a:xfrm flipV="1">
            <a:off x="3509845" y="3749082"/>
            <a:ext cx="1005036" cy="981358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3"/>
          </p:cNvCxnSpPr>
          <p:nvPr/>
        </p:nvCxnSpPr>
        <p:spPr>
          <a:xfrm>
            <a:off x="5236540" y="3487894"/>
            <a:ext cx="1470453" cy="0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0" idx="3"/>
            <a:endCxn id="84" idx="1"/>
          </p:cNvCxnSpPr>
          <p:nvPr/>
        </p:nvCxnSpPr>
        <p:spPr>
          <a:xfrm flipV="1">
            <a:off x="2607164" y="2238168"/>
            <a:ext cx="4099829" cy="45156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7" idx="3"/>
            <a:endCxn id="86" idx="1"/>
          </p:cNvCxnSpPr>
          <p:nvPr/>
        </p:nvCxnSpPr>
        <p:spPr>
          <a:xfrm flipV="1">
            <a:off x="3509845" y="4944929"/>
            <a:ext cx="3197148" cy="45156"/>
          </a:xfrm>
          <a:prstGeom prst="line">
            <a:avLst/>
          </a:prstGeom>
          <a:ln w="76200" cmpd="sng">
            <a:solidFill>
              <a:srgbClr val="CC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Left Arrow Callout 83"/>
          <p:cNvSpPr/>
          <p:nvPr/>
        </p:nvSpPr>
        <p:spPr>
          <a:xfrm>
            <a:off x="6706993" y="1826688"/>
            <a:ext cx="1933223" cy="82296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305"/>
            </a:avLst>
          </a:prstGeom>
          <a:solidFill>
            <a:srgbClr val="CC66FF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Sensors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Left Arrow Callout 84"/>
          <p:cNvSpPr/>
          <p:nvPr/>
        </p:nvSpPr>
        <p:spPr>
          <a:xfrm>
            <a:off x="6706993" y="3076414"/>
            <a:ext cx="1933223" cy="82296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305"/>
            </a:avLst>
          </a:prstGeom>
          <a:solidFill>
            <a:srgbClr val="CC66FF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Auto-tuners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6" name="Left Arrow Callout 85"/>
          <p:cNvSpPr/>
          <p:nvPr/>
        </p:nvSpPr>
        <p:spPr>
          <a:xfrm>
            <a:off x="6706993" y="4533449"/>
            <a:ext cx="1933223" cy="82296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305"/>
            </a:avLst>
          </a:prstGeom>
          <a:solidFill>
            <a:srgbClr val="CC66FF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Etc...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6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172</Words>
  <Application>Microsoft Macintosh PowerPoint</Application>
  <PresentationFormat>On-screen Show (4:3)</PresentationFormat>
  <Paragraphs>90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Wood</dc:creator>
  <cp:lastModifiedBy>Chad Wood</cp:lastModifiedBy>
  <cp:revision>16</cp:revision>
  <dcterms:created xsi:type="dcterms:W3CDTF">2015-02-04T22:13:14Z</dcterms:created>
  <dcterms:modified xsi:type="dcterms:W3CDTF">2015-02-05T01:17:24Z</dcterms:modified>
</cp:coreProperties>
</file>