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38"/>
  </p:normalViewPr>
  <p:slideViewPr>
    <p:cSldViewPr snapToGrid="0" showGuides="1">
      <p:cViewPr varScale="1">
        <p:scale>
          <a:sx n="100" d="100"/>
          <a:sy n="100" d="100"/>
        </p:scale>
        <p:origin x="426" y="72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Analyze </a:t>
            </a:r>
            <a:r>
              <a:rPr lang="en-US" dirty="0"/>
              <a:t>This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 smtClean="0"/>
              <a:t>Final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380586"/>
              </p:ext>
            </p:extLst>
          </p:nvPr>
        </p:nvGraphicFramePr>
        <p:xfrm>
          <a:off x="584424" y="2530475"/>
          <a:ext cx="82296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Sudhanshu Kumar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</a:t>
                      </a:r>
                      <a:r>
                        <a:rPr lang="en-US" dirty="0" err="1" smtClean="0"/>
                        <a:t>Kharagpur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15EE10047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8871462782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sudhanshu.ballia@gmail.com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Lakshay</a:t>
                      </a:r>
                      <a:r>
                        <a:rPr lang="en-US" dirty="0" smtClean="0"/>
                        <a:t> Bansal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</a:t>
                      </a:r>
                      <a:r>
                        <a:rPr lang="en-US" dirty="0" err="1" smtClean="0"/>
                        <a:t>Kharagpur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15AG3FP17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lakshayb5@gmail.com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69" y="1285890"/>
            <a:ext cx="478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 </a:t>
            </a:r>
            <a:r>
              <a:rPr lang="en-US" sz="2400" b="1" dirty="0" err="1" smtClean="0"/>
              <a:t>SampleGuys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7746" y="1156583"/>
            <a:ext cx="7689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Many Values are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missing,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converted them to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format for easy handling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Filled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missing values with median of column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values or Zeros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Encoded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string labels to numeric labels using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LabelEncoder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Normalized the data given using Standard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Normalizer of each column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Used Random Forest with optimized parameters to predict loan default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Used Grid Search to optimize the Random Forest Classifier parameters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9671" y="1156583"/>
            <a:ext cx="7422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Bagging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lassifier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with threshold of 0.75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separate defaulter’s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Random Forest Classifier is used as base model in Bagging Classifier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Application_key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is sorted in decreasing order of Non-default probability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When probability of Non-default &gt; 0.75 it is predicted Non-default (0)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For Non-default probability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0.75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it is predicted Default (1)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Order of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application_key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is according to requirement of processing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1663" y="1020494"/>
            <a:ext cx="78217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We used Forward Feature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Selection method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check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features importance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But on removing some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features F1-score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decreased at the cost 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saving time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Removed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Outliers from all variables by checking their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scatter plots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Converted the Income variable to bins due to large range of continuous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The class imbalance problem is also taken care of by Synthetic Minority Over-Sampling Technique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0633" y="1093235"/>
            <a:ext cx="774382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2"/>
                </a:solidFill>
                <a:latin typeface="Calibri" panose="020F0502020204030204" pitchFamily="34" charset="0"/>
              </a:rPr>
              <a:t>Bagging Classifier </a:t>
            </a:r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corrected many mistakes </a:t>
            </a:r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of Random </a:t>
            </a:r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Forest Classifier</a:t>
            </a:r>
            <a:endParaRPr lang="en-US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2"/>
                </a:solidFill>
                <a:latin typeface="Calibri" panose="020F0502020204030204" pitchFamily="34" charset="0"/>
              </a:rPr>
              <a:t>Tried other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M</a:t>
            </a:r>
            <a:r>
              <a:rPr lang="en-US" b="0" i="0" dirty="0" smtClean="0">
                <a:solidFill>
                  <a:schemeClr val="bg2"/>
                </a:solidFill>
                <a:latin typeface="Calibri" panose="020F0502020204030204" pitchFamily="34" charset="0"/>
              </a:rPr>
              <a:t>achine learning algorithms but Bagging gave best F1-score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Confusion matrix for 70%:30% split of training dataset is:</a:t>
            </a:r>
            <a:endParaRPr lang="en-US" b="0" i="0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1" y="2755228"/>
            <a:ext cx="5081507" cy="1311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4" y="4237645"/>
            <a:ext cx="1513565" cy="359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2946" y="4237645"/>
            <a:ext cx="868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0" i="0" dirty="0" smtClean="0">
                <a:solidFill>
                  <a:schemeClr val="bg2"/>
                </a:solidFill>
                <a:latin typeface="BentonSans Light" panose="02000503000000020004" pitchFamily="2" charset="0"/>
              </a:rPr>
              <a:t>Accuracy = </a:t>
            </a:r>
            <a:endParaRPr lang="en-US" b="0" i="0" dirty="0" smtClean="0">
              <a:solidFill>
                <a:schemeClr val="bg2"/>
              </a:solidFill>
              <a:latin typeface="BentonSans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9308"/>
              </p:ext>
            </p:extLst>
          </p:nvPr>
        </p:nvGraphicFramePr>
        <p:xfrm>
          <a:off x="2433638" y="1138238"/>
          <a:ext cx="1725612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4" imgW="1838203" imgH="3438521" progId="Excel.Sheet.12">
                  <p:embed/>
                </p:oleObj>
              </mc:Choice>
              <mc:Fallback>
                <p:oleObj name="Worksheet" r:id="rId4" imgW="1838203" imgH="34385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3638" y="1138238"/>
                        <a:ext cx="1725612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76800" y="1857375"/>
            <a:ext cx="23032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0" i="0" dirty="0" smtClean="0">
                <a:solidFill>
                  <a:schemeClr val="bg2"/>
                </a:solidFill>
                <a:latin typeface="Calibri" panose="020F0502020204030204" pitchFamily="34" charset="0"/>
              </a:rPr>
              <a:t>Final Submission .</a:t>
            </a:r>
            <a:r>
              <a:rPr lang="en-US" b="0" i="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csv</a:t>
            </a:r>
            <a:r>
              <a:rPr lang="en-US" b="0" i="0" dirty="0" smtClean="0">
                <a:solidFill>
                  <a:schemeClr val="bg2"/>
                </a:solidFill>
                <a:latin typeface="Calibri" panose="020F0502020204030204" pitchFamily="34" charset="0"/>
              </a:rPr>
              <a:t> file</a:t>
            </a:r>
            <a:endParaRPr lang="en-US" b="0" i="0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1993</TotalTime>
  <Words>294</Words>
  <Application>Microsoft Office PowerPoint</Application>
  <PresentationFormat>On-screen Show (16:9)</PresentationFormat>
  <Paragraphs>52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BentonSans</vt:lpstr>
      <vt:lpstr>BentonSans Light</vt:lpstr>
      <vt:lpstr>Calibri</vt:lpstr>
      <vt:lpstr>Guardian Egyp</vt:lpstr>
      <vt:lpstr>Guardian Egyp Regular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Microsoft Excel Worksheet</vt:lpstr>
      <vt:lpstr>American Express Campus  Analyze This 2018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Sudhanshu Singh</cp:lastModifiedBy>
  <cp:revision>64</cp:revision>
  <cp:lastPrinted>2017-11-21T21:34:38Z</cp:lastPrinted>
  <dcterms:created xsi:type="dcterms:W3CDTF">2017-11-20T16:47:07Z</dcterms:created>
  <dcterms:modified xsi:type="dcterms:W3CDTF">2018-10-03T17:11:04Z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