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4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86" r:id="rId15"/>
    <p:sldId id="287" r:id="rId16"/>
    <p:sldId id="272" r:id="rId17"/>
    <p:sldId id="270" r:id="rId18"/>
    <p:sldId id="271" r:id="rId19"/>
    <p:sldId id="285" r:id="rId20"/>
    <p:sldId id="284" r:id="rId21"/>
    <p:sldId id="273" r:id="rId22"/>
    <p:sldId id="276" r:id="rId23"/>
    <p:sldId id="275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D0099-CE1A-4A25-A172-F25255CA9515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6BCACA-9923-40E3-AE57-28581F36EBBE}">
      <dgm:prSet/>
      <dgm:spPr/>
      <dgm:t>
        <a:bodyPr/>
        <a:lstStyle/>
        <a:p>
          <a:pPr rtl="0"/>
          <a:r>
            <a:rPr lang="en-IN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 two types of statistical data available are Numerical and Categorical.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FC09591-8DEA-4195-91BF-AFD6DF36CC88}" type="parTrans" cxnId="{E76217FB-1A89-4997-AB99-84585B36DF15}">
      <dgm:prSet/>
      <dgm:spPr/>
      <dgm:t>
        <a:bodyPr/>
        <a:lstStyle/>
        <a:p>
          <a:endParaRPr lang="en-US"/>
        </a:p>
      </dgm:t>
    </dgm:pt>
    <dgm:pt modelId="{70545FC7-2114-443E-AD9A-7314769650E5}" type="sibTrans" cxnId="{E76217FB-1A89-4997-AB99-84585B36DF15}">
      <dgm:prSet/>
      <dgm:spPr/>
      <dgm:t>
        <a:bodyPr/>
        <a:lstStyle/>
        <a:p>
          <a:endParaRPr lang="en-US"/>
        </a:p>
      </dgm:t>
    </dgm:pt>
    <dgm:pt modelId="{5C1EFF9C-AD3B-4E8C-998F-0C508B54D9C2}">
      <dgm:prSet/>
      <dgm:spPr/>
      <dgm:t>
        <a:bodyPr/>
        <a:lstStyle/>
        <a:p>
          <a:pPr rtl="0"/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Variable Name is “</a:t>
          </a:r>
          <a:r>
            <a:rPr lang="en-US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Congestion_Types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” and it is of Categorical type.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8463C19-3CA7-46B5-8C3A-D9B69F30B468}" type="parTrans" cxnId="{B3E23589-6360-4474-8FC9-179FB99C8004}">
      <dgm:prSet/>
      <dgm:spPr/>
      <dgm:t>
        <a:bodyPr/>
        <a:lstStyle/>
        <a:p>
          <a:endParaRPr lang="en-US"/>
        </a:p>
      </dgm:t>
    </dgm:pt>
    <dgm:pt modelId="{814B3B4D-8D81-4BB3-9696-E88B65C1E4CF}" type="sibTrans" cxnId="{B3E23589-6360-4474-8FC9-179FB99C8004}">
      <dgm:prSet/>
      <dgm:spPr/>
      <dgm:t>
        <a:bodyPr/>
        <a:lstStyle/>
        <a:p>
          <a:endParaRPr lang="en-US"/>
        </a:p>
      </dgm:t>
    </dgm:pt>
    <dgm:pt modelId="{9A18D46A-A375-463B-A54C-CBD5D6AC39DD}">
      <dgm:prSet/>
      <dgm:spPr/>
      <dgm:t>
        <a:bodyPr/>
        <a:lstStyle/>
        <a:p>
          <a:pPr rtl="0"/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There are 4 unique categories of target variable.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1BB4A36-BB80-47C0-8E70-8C6B7D7F1CEB}" type="parTrans" cxnId="{B09DAADA-1F07-4A8D-B754-4A7B0543B375}">
      <dgm:prSet/>
      <dgm:spPr/>
      <dgm:t>
        <a:bodyPr/>
        <a:lstStyle/>
        <a:p>
          <a:endParaRPr lang="en-US"/>
        </a:p>
      </dgm:t>
    </dgm:pt>
    <dgm:pt modelId="{4A637A4F-DB8B-4C58-B652-D4F23C66D302}" type="sibTrans" cxnId="{B09DAADA-1F07-4A8D-B754-4A7B0543B375}">
      <dgm:prSet/>
      <dgm:spPr/>
      <dgm:t>
        <a:bodyPr/>
        <a:lstStyle/>
        <a:p>
          <a:endParaRPr lang="en-US"/>
        </a:p>
      </dgm:t>
    </dgm:pt>
    <dgm:pt modelId="{1FC201C2-1641-4E22-AEC8-91ADEA897AA6}" type="pres">
      <dgm:prSet presAssocID="{20BD0099-CE1A-4A25-A172-F25255CA95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10E0E5B-962B-482F-B5FC-6A2007A037A5}" type="pres">
      <dgm:prSet presAssocID="{20BD0099-CE1A-4A25-A172-F25255CA9515}" presName="Name1" presStyleCnt="0"/>
      <dgm:spPr/>
    </dgm:pt>
    <dgm:pt modelId="{7B4B22E3-2095-45D5-8D52-B46B92797C3B}" type="pres">
      <dgm:prSet presAssocID="{20BD0099-CE1A-4A25-A172-F25255CA9515}" presName="cycle" presStyleCnt="0"/>
      <dgm:spPr/>
    </dgm:pt>
    <dgm:pt modelId="{9AC6487E-7EC8-4977-A8D3-C72D57729A4F}" type="pres">
      <dgm:prSet presAssocID="{20BD0099-CE1A-4A25-A172-F25255CA9515}" presName="srcNode" presStyleLbl="node1" presStyleIdx="0" presStyleCnt="3"/>
      <dgm:spPr/>
    </dgm:pt>
    <dgm:pt modelId="{A9B5D7D2-C8B6-4BBF-8D9B-D17A26448015}" type="pres">
      <dgm:prSet presAssocID="{20BD0099-CE1A-4A25-A172-F25255CA9515}" presName="conn" presStyleLbl="parChTrans1D2" presStyleIdx="0" presStyleCnt="1"/>
      <dgm:spPr/>
      <dgm:t>
        <a:bodyPr/>
        <a:lstStyle/>
        <a:p>
          <a:endParaRPr lang="en-US"/>
        </a:p>
      </dgm:t>
    </dgm:pt>
    <dgm:pt modelId="{DDE9B314-ECD0-4363-AA1F-6FAF81946083}" type="pres">
      <dgm:prSet presAssocID="{20BD0099-CE1A-4A25-A172-F25255CA9515}" presName="extraNode" presStyleLbl="node1" presStyleIdx="0" presStyleCnt="3"/>
      <dgm:spPr/>
    </dgm:pt>
    <dgm:pt modelId="{C180D002-5A18-4506-91F3-F1CF678A4B12}" type="pres">
      <dgm:prSet presAssocID="{20BD0099-CE1A-4A25-A172-F25255CA9515}" presName="dstNode" presStyleLbl="node1" presStyleIdx="0" presStyleCnt="3"/>
      <dgm:spPr/>
    </dgm:pt>
    <dgm:pt modelId="{D2D380D4-8274-4706-BC5C-95A2A7C6C4FB}" type="pres">
      <dgm:prSet presAssocID="{656BCACA-9923-40E3-AE57-28581F36EBB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8AB77-9814-4CA0-A108-BFAAC26A2083}" type="pres">
      <dgm:prSet presAssocID="{656BCACA-9923-40E3-AE57-28581F36EBBE}" presName="accent_1" presStyleCnt="0"/>
      <dgm:spPr/>
    </dgm:pt>
    <dgm:pt modelId="{80414C6C-C82B-46EB-8AA6-F7D231ABC3C7}" type="pres">
      <dgm:prSet presAssocID="{656BCACA-9923-40E3-AE57-28581F36EBBE}" presName="accentRepeatNode" presStyleLbl="solidFgAcc1" presStyleIdx="0" presStyleCnt="3"/>
      <dgm:spPr/>
    </dgm:pt>
    <dgm:pt modelId="{92C1B69B-E5EA-4182-937F-D4D823ABB6BD}" type="pres">
      <dgm:prSet presAssocID="{5C1EFF9C-AD3B-4E8C-998F-0C508B54D9C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FC538-B36F-4A8A-93CF-E588B89E0A13}" type="pres">
      <dgm:prSet presAssocID="{5C1EFF9C-AD3B-4E8C-998F-0C508B54D9C2}" presName="accent_2" presStyleCnt="0"/>
      <dgm:spPr/>
    </dgm:pt>
    <dgm:pt modelId="{F94E13D8-7A9F-4161-8BC7-D95874B9D577}" type="pres">
      <dgm:prSet presAssocID="{5C1EFF9C-AD3B-4E8C-998F-0C508B54D9C2}" presName="accentRepeatNode" presStyleLbl="solidFgAcc1" presStyleIdx="1" presStyleCnt="3"/>
      <dgm:spPr/>
    </dgm:pt>
    <dgm:pt modelId="{9B8BDF8D-3A34-4445-AFBD-46FD52178F37}" type="pres">
      <dgm:prSet presAssocID="{9A18D46A-A375-463B-A54C-CBD5D6AC39D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867B5-01DD-4A47-951D-C321ED64ED44}" type="pres">
      <dgm:prSet presAssocID="{9A18D46A-A375-463B-A54C-CBD5D6AC39DD}" presName="accent_3" presStyleCnt="0"/>
      <dgm:spPr/>
    </dgm:pt>
    <dgm:pt modelId="{B935833D-40B8-491E-B926-257253861DAA}" type="pres">
      <dgm:prSet presAssocID="{9A18D46A-A375-463B-A54C-CBD5D6AC39DD}" presName="accentRepeatNode" presStyleLbl="solidFgAcc1" presStyleIdx="2" presStyleCnt="3"/>
      <dgm:spPr/>
    </dgm:pt>
  </dgm:ptLst>
  <dgm:cxnLst>
    <dgm:cxn modelId="{D5F4ABD3-BBF5-4D85-B5C5-2790327B41AE}" type="presOf" srcId="{5C1EFF9C-AD3B-4E8C-998F-0C508B54D9C2}" destId="{92C1B69B-E5EA-4182-937F-D4D823ABB6BD}" srcOrd="0" destOrd="0" presId="urn:microsoft.com/office/officeart/2008/layout/VerticalCurvedList"/>
    <dgm:cxn modelId="{B09DAADA-1F07-4A8D-B754-4A7B0543B375}" srcId="{20BD0099-CE1A-4A25-A172-F25255CA9515}" destId="{9A18D46A-A375-463B-A54C-CBD5D6AC39DD}" srcOrd="2" destOrd="0" parTransId="{51BB4A36-BB80-47C0-8E70-8C6B7D7F1CEB}" sibTransId="{4A637A4F-DB8B-4C58-B652-D4F23C66D302}"/>
    <dgm:cxn modelId="{118E6F89-8191-4EA6-8A51-63B4A16D0CC9}" type="presOf" srcId="{9A18D46A-A375-463B-A54C-CBD5D6AC39DD}" destId="{9B8BDF8D-3A34-4445-AFBD-46FD52178F37}" srcOrd="0" destOrd="0" presId="urn:microsoft.com/office/officeart/2008/layout/VerticalCurvedList"/>
    <dgm:cxn modelId="{E70B983A-38C7-49D8-983F-54B3AF166551}" type="presOf" srcId="{656BCACA-9923-40E3-AE57-28581F36EBBE}" destId="{D2D380D4-8274-4706-BC5C-95A2A7C6C4FB}" srcOrd="0" destOrd="0" presId="urn:microsoft.com/office/officeart/2008/layout/VerticalCurvedList"/>
    <dgm:cxn modelId="{B3E23589-6360-4474-8FC9-179FB99C8004}" srcId="{20BD0099-CE1A-4A25-A172-F25255CA9515}" destId="{5C1EFF9C-AD3B-4E8C-998F-0C508B54D9C2}" srcOrd="1" destOrd="0" parTransId="{48463C19-3CA7-46B5-8C3A-D9B69F30B468}" sibTransId="{814B3B4D-8D81-4BB3-9696-E88B65C1E4CF}"/>
    <dgm:cxn modelId="{4AC5C5DF-6E1A-4245-85C8-5D77447184D0}" type="presOf" srcId="{20BD0099-CE1A-4A25-A172-F25255CA9515}" destId="{1FC201C2-1641-4E22-AEC8-91ADEA897AA6}" srcOrd="0" destOrd="0" presId="urn:microsoft.com/office/officeart/2008/layout/VerticalCurvedList"/>
    <dgm:cxn modelId="{E9BB66ED-D84C-4878-BD37-6F2C47BC6497}" type="presOf" srcId="{70545FC7-2114-443E-AD9A-7314769650E5}" destId="{A9B5D7D2-C8B6-4BBF-8D9B-D17A26448015}" srcOrd="0" destOrd="0" presId="urn:microsoft.com/office/officeart/2008/layout/VerticalCurvedList"/>
    <dgm:cxn modelId="{E76217FB-1A89-4997-AB99-84585B36DF15}" srcId="{20BD0099-CE1A-4A25-A172-F25255CA9515}" destId="{656BCACA-9923-40E3-AE57-28581F36EBBE}" srcOrd="0" destOrd="0" parTransId="{1FC09591-8DEA-4195-91BF-AFD6DF36CC88}" sibTransId="{70545FC7-2114-443E-AD9A-7314769650E5}"/>
    <dgm:cxn modelId="{A9A05A41-E601-4404-8A51-9E9B25278369}" type="presParOf" srcId="{1FC201C2-1641-4E22-AEC8-91ADEA897AA6}" destId="{F10E0E5B-962B-482F-B5FC-6A2007A037A5}" srcOrd="0" destOrd="0" presId="urn:microsoft.com/office/officeart/2008/layout/VerticalCurvedList"/>
    <dgm:cxn modelId="{8C0BD483-471B-48F4-A7BD-B40D8806C641}" type="presParOf" srcId="{F10E0E5B-962B-482F-B5FC-6A2007A037A5}" destId="{7B4B22E3-2095-45D5-8D52-B46B92797C3B}" srcOrd="0" destOrd="0" presId="urn:microsoft.com/office/officeart/2008/layout/VerticalCurvedList"/>
    <dgm:cxn modelId="{2B28E988-4917-4865-AF43-40A554E98EF4}" type="presParOf" srcId="{7B4B22E3-2095-45D5-8D52-B46B92797C3B}" destId="{9AC6487E-7EC8-4977-A8D3-C72D57729A4F}" srcOrd="0" destOrd="0" presId="urn:microsoft.com/office/officeart/2008/layout/VerticalCurvedList"/>
    <dgm:cxn modelId="{F89B5718-E15E-4730-B87E-FBA6E2709E4E}" type="presParOf" srcId="{7B4B22E3-2095-45D5-8D52-B46B92797C3B}" destId="{A9B5D7D2-C8B6-4BBF-8D9B-D17A26448015}" srcOrd="1" destOrd="0" presId="urn:microsoft.com/office/officeart/2008/layout/VerticalCurvedList"/>
    <dgm:cxn modelId="{3FCACB5E-404B-4DDA-8093-7291714D40FB}" type="presParOf" srcId="{7B4B22E3-2095-45D5-8D52-B46B92797C3B}" destId="{DDE9B314-ECD0-4363-AA1F-6FAF81946083}" srcOrd="2" destOrd="0" presId="urn:microsoft.com/office/officeart/2008/layout/VerticalCurvedList"/>
    <dgm:cxn modelId="{BDFA0CFC-0BAC-41E5-BD96-B80D6EA64A38}" type="presParOf" srcId="{7B4B22E3-2095-45D5-8D52-B46B92797C3B}" destId="{C180D002-5A18-4506-91F3-F1CF678A4B12}" srcOrd="3" destOrd="0" presId="urn:microsoft.com/office/officeart/2008/layout/VerticalCurvedList"/>
    <dgm:cxn modelId="{3AE74B7B-3E7C-4D2E-801B-A64CE15CB468}" type="presParOf" srcId="{F10E0E5B-962B-482F-B5FC-6A2007A037A5}" destId="{D2D380D4-8274-4706-BC5C-95A2A7C6C4FB}" srcOrd="1" destOrd="0" presId="urn:microsoft.com/office/officeart/2008/layout/VerticalCurvedList"/>
    <dgm:cxn modelId="{11582BD9-7B94-4656-AD40-433238058A4F}" type="presParOf" srcId="{F10E0E5B-962B-482F-B5FC-6A2007A037A5}" destId="{6678AB77-9814-4CA0-A108-BFAAC26A2083}" srcOrd="2" destOrd="0" presId="urn:microsoft.com/office/officeart/2008/layout/VerticalCurvedList"/>
    <dgm:cxn modelId="{2505BB95-872A-4849-8489-AF456BE50302}" type="presParOf" srcId="{6678AB77-9814-4CA0-A108-BFAAC26A2083}" destId="{80414C6C-C82B-46EB-8AA6-F7D231ABC3C7}" srcOrd="0" destOrd="0" presId="urn:microsoft.com/office/officeart/2008/layout/VerticalCurvedList"/>
    <dgm:cxn modelId="{ADC18413-1F79-46F8-93B3-A4E8FEF1D9E5}" type="presParOf" srcId="{F10E0E5B-962B-482F-B5FC-6A2007A037A5}" destId="{92C1B69B-E5EA-4182-937F-D4D823ABB6BD}" srcOrd="3" destOrd="0" presId="urn:microsoft.com/office/officeart/2008/layout/VerticalCurvedList"/>
    <dgm:cxn modelId="{A97B887B-F902-40F5-8650-F26D3EA6DA88}" type="presParOf" srcId="{F10E0E5B-962B-482F-B5FC-6A2007A037A5}" destId="{B0CFC538-B36F-4A8A-93CF-E588B89E0A13}" srcOrd="4" destOrd="0" presId="urn:microsoft.com/office/officeart/2008/layout/VerticalCurvedList"/>
    <dgm:cxn modelId="{657824A5-0DDE-4FE1-9C2A-EC0D262DC3D5}" type="presParOf" srcId="{B0CFC538-B36F-4A8A-93CF-E588B89E0A13}" destId="{F94E13D8-7A9F-4161-8BC7-D95874B9D577}" srcOrd="0" destOrd="0" presId="urn:microsoft.com/office/officeart/2008/layout/VerticalCurvedList"/>
    <dgm:cxn modelId="{2AFD1259-63FA-4D82-AE36-9680AD483C36}" type="presParOf" srcId="{F10E0E5B-962B-482F-B5FC-6A2007A037A5}" destId="{9B8BDF8D-3A34-4445-AFBD-46FD52178F37}" srcOrd="5" destOrd="0" presId="urn:microsoft.com/office/officeart/2008/layout/VerticalCurvedList"/>
    <dgm:cxn modelId="{EE82313C-F459-425B-B323-EA77B59A0A3A}" type="presParOf" srcId="{F10E0E5B-962B-482F-B5FC-6A2007A037A5}" destId="{101867B5-01DD-4A47-951D-C321ED64ED44}" srcOrd="6" destOrd="0" presId="urn:microsoft.com/office/officeart/2008/layout/VerticalCurvedList"/>
    <dgm:cxn modelId="{2C750F4A-6EE9-49C3-B2FF-39C22DCBDDF2}" type="presParOf" srcId="{101867B5-01DD-4A47-951D-C321ED64ED44}" destId="{B935833D-40B8-491E-B926-257253861D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2DDC98-CCFD-45D4-90C0-CDE949BB59B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85239E20-9302-4590-8ABD-0CDEC953BE8F}">
      <dgm:prSet phldrT="[Text]" custT="1"/>
      <dgm:spPr/>
      <dgm:t>
        <a:bodyPr/>
        <a:lstStyle/>
        <a:p>
          <a:endParaRPr lang="en-IN" sz="1800" b="1" u="sng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IN" sz="1800" b="1" u="sng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OVERFITTING</a:t>
          </a:r>
          <a:r>
            <a:rPr lang="en-IN" sz="1500" b="1" u="sng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IN" sz="1500" b="1" u="sng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IN" sz="1500" dirty="0">
              <a:latin typeface="Segoe UI Light" panose="020B0502040204020203" pitchFamily="34" charset="0"/>
              <a:cs typeface="Segoe UI Light" panose="020B0502040204020203" pitchFamily="34" charset="0"/>
            </a:rPr>
            <a:t>Used K-fold cross-validation (K=10) with training mean MCC of 0.78 and validation mean MCC of 0.74 which shows model is not overfitting. </a:t>
          </a:r>
        </a:p>
      </dgm:t>
    </dgm:pt>
    <dgm:pt modelId="{72DE9107-E31E-43B1-9E49-24DF57E2561D}" type="parTrans" cxnId="{D471502E-E7C7-497C-ABD3-E35D6AAF031F}">
      <dgm:prSet/>
      <dgm:spPr/>
      <dgm:t>
        <a:bodyPr/>
        <a:lstStyle/>
        <a:p>
          <a:endParaRPr lang="en-IN"/>
        </a:p>
      </dgm:t>
    </dgm:pt>
    <dgm:pt modelId="{7C1C847A-6FFA-4EC7-80EE-B9DA9DE2AC2F}" type="sibTrans" cxnId="{D471502E-E7C7-497C-ABD3-E35D6AAF031F}">
      <dgm:prSet/>
      <dgm:spPr/>
      <dgm:t>
        <a:bodyPr/>
        <a:lstStyle/>
        <a:p>
          <a:endParaRPr lang="en-IN"/>
        </a:p>
      </dgm:t>
    </dgm:pt>
    <dgm:pt modelId="{EC31684E-F01E-4552-9843-9125AF0FAE79}">
      <dgm:prSet phldrT="[Text]" custT="1"/>
      <dgm:spPr/>
      <dgm:t>
        <a:bodyPr/>
        <a:lstStyle/>
        <a:p>
          <a:r>
            <a:rPr lang="en-IN" sz="1800" b="1" u="sng" dirty="0">
              <a:latin typeface="Segoe UI Light" panose="020B0502040204020203" pitchFamily="34" charset="0"/>
              <a:cs typeface="Segoe UI Light" panose="020B0502040204020203" pitchFamily="34" charset="0"/>
            </a:rPr>
            <a:t>REFINEMENT</a:t>
          </a:r>
        </a:p>
        <a:p>
          <a:r>
            <a:rPr lang="en-IN" sz="1500" dirty="0">
              <a:latin typeface="Segoe UI Light" panose="020B0502040204020203" pitchFamily="34" charset="0"/>
              <a:cs typeface="Segoe UI Light" panose="020B0502040204020203" pitchFamily="34" charset="0"/>
            </a:rPr>
            <a:t>Removed </a:t>
          </a:r>
          <a:r>
            <a:rPr lang="en-IN" sz="1500" dirty="0" err="1">
              <a:latin typeface="Segoe UI Light" panose="020B0502040204020203" pitchFamily="34" charset="0"/>
              <a:cs typeface="Segoe UI Light" panose="020B0502040204020203" pitchFamily="34" charset="0"/>
            </a:rPr>
            <a:t>par_min</a:t>
          </a:r>
          <a:r>
            <a:rPr lang="en-IN" sz="1500" dirty="0">
              <a:latin typeface="Segoe UI Light" panose="020B0502040204020203" pitchFamily="34" charset="0"/>
              <a:cs typeface="Segoe UI Light" panose="020B0502040204020203" pitchFamily="34" charset="0"/>
            </a:rPr>
            <a:t> feature because time series feature is not useful as data is given for one particular time for distinct cell tower.  </a:t>
          </a:r>
        </a:p>
      </dgm:t>
    </dgm:pt>
    <dgm:pt modelId="{AC839C1A-602D-4926-BFF5-C8DD421EF3F0}" type="parTrans" cxnId="{18675050-DCBC-4B82-90F3-E890F994FD8E}">
      <dgm:prSet/>
      <dgm:spPr/>
      <dgm:t>
        <a:bodyPr/>
        <a:lstStyle/>
        <a:p>
          <a:endParaRPr lang="en-IN"/>
        </a:p>
      </dgm:t>
    </dgm:pt>
    <dgm:pt modelId="{368D9505-C4CC-49C1-AAD5-FE8473390A93}" type="sibTrans" cxnId="{18675050-DCBC-4B82-90F3-E890F994FD8E}">
      <dgm:prSet/>
      <dgm:spPr/>
      <dgm:t>
        <a:bodyPr/>
        <a:lstStyle/>
        <a:p>
          <a:endParaRPr lang="en-IN"/>
        </a:p>
      </dgm:t>
    </dgm:pt>
    <dgm:pt modelId="{053D1566-CA96-4F6F-9112-8C693E9FF7EB}">
      <dgm:prSet phldrT="[Text]" custT="1"/>
      <dgm:spPr/>
      <dgm:t>
        <a:bodyPr/>
        <a:lstStyle/>
        <a:p>
          <a:endParaRPr lang="en-IN" sz="1800" b="1" u="sng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IN" sz="1800" b="1" u="sng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UNCERTAINITY</a:t>
          </a:r>
          <a:endParaRPr lang="en-IN" sz="1800" b="1" u="sng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r>
            <a:rPr lang="en-IN" sz="1500" dirty="0">
              <a:latin typeface="Segoe UI Light" panose="020B0502040204020203" pitchFamily="34" charset="0"/>
              <a:cs typeface="Segoe UI Light" panose="020B0502040204020203" pitchFamily="34" charset="0"/>
            </a:rPr>
            <a:t>Constructed a 90% Cl, with p mean = 0.732, z=1.28, n=15. Used K-fold cross-validation with k=15.</a:t>
          </a:r>
        </a:p>
        <a:p>
          <a:r>
            <a:rPr lang="en-IN" sz="1500" dirty="0">
              <a:latin typeface="Segoe UI Light" panose="020B0502040204020203" pitchFamily="34" charset="0"/>
              <a:cs typeface="Segoe UI Light" panose="020B0502040204020203" pitchFamily="34" charset="0"/>
            </a:rPr>
            <a:t>Current MCC Score = 0.732 ± 0.14638 </a:t>
          </a:r>
        </a:p>
      </dgm:t>
    </dgm:pt>
    <dgm:pt modelId="{6B758841-1CD9-4995-B1A8-DA3BB837717B}" type="parTrans" cxnId="{2A9A78AC-D3AB-47A3-9842-FD5FCE6DB8C2}">
      <dgm:prSet/>
      <dgm:spPr/>
      <dgm:t>
        <a:bodyPr/>
        <a:lstStyle/>
        <a:p>
          <a:endParaRPr lang="en-IN"/>
        </a:p>
      </dgm:t>
    </dgm:pt>
    <dgm:pt modelId="{8FA13209-54F7-49EF-A615-D2D7E8EC0C02}" type="sibTrans" cxnId="{2A9A78AC-D3AB-47A3-9842-FD5FCE6DB8C2}">
      <dgm:prSet/>
      <dgm:spPr/>
      <dgm:t>
        <a:bodyPr/>
        <a:lstStyle/>
        <a:p>
          <a:endParaRPr lang="en-IN"/>
        </a:p>
      </dgm:t>
    </dgm:pt>
    <dgm:pt modelId="{B108D96A-FA24-4588-90B1-ABB33CF31A68}" type="pres">
      <dgm:prSet presAssocID="{2A2DDC98-CCFD-45D4-90C0-CDE949BB59BA}" presName="Name0" presStyleCnt="0">
        <dgm:presLayoutVars>
          <dgm:dir/>
          <dgm:resizeHandles val="exact"/>
        </dgm:presLayoutVars>
      </dgm:prSet>
      <dgm:spPr/>
    </dgm:pt>
    <dgm:pt modelId="{8491D681-37D9-4407-9BEC-6581F4AAAB6D}" type="pres">
      <dgm:prSet presAssocID="{2A2DDC98-CCFD-45D4-90C0-CDE949BB59BA}" presName="fgShape" presStyleLbl="fgShp" presStyleIdx="0" presStyleCnt="1" custAng="8044999" custFlipVert="1" custFlipHor="1" custScaleX="36693" custScaleY="258922" custLinFactNeighborX="-10049" custLinFactNeighborY="5250"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</dgm:pt>
    <dgm:pt modelId="{9DF4483F-0BD8-40AF-A470-0A2405079000}" type="pres">
      <dgm:prSet presAssocID="{2A2DDC98-CCFD-45D4-90C0-CDE949BB59BA}" presName="linComp" presStyleCnt="0"/>
      <dgm:spPr/>
    </dgm:pt>
    <dgm:pt modelId="{B0E3C7E3-DDB6-43C1-B61E-29406A8FA00A}" type="pres">
      <dgm:prSet presAssocID="{85239E20-9302-4590-8ABD-0CDEC953BE8F}" presName="compNode" presStyleCnt="0"/>
      <dgm:spPr/>
    </dgm:pt>
    <dgm:pt modelId="{EB6CC07C-6303-4CFE-8C21-8BC76A59853B}" type="pres">
      <dgm:prSet presAssocID="{85239E20-9302-4590-8ABD-0CDEC953BE8F}" presName="bkgdShape" presStyleLbl="node1" presStyleIdx="0" presStyleCnt="3"/>
      <dgm:spPr/>
      <dgm:t>
        <a:bodyPr/>
        <a:lstStyle/>
        <a:p>
          <a:endParaRPr lang="en-US"/>
        </a:p>
      </dgm:t>
    </dgm:pt>
    <dgm:pt modelId="{903C5213-B1EE-4798-A24D-34B1ACD5EFD5}" type="pres">
      <dgm:prSet presAssocID="{85239E20-9302-4590-8ABD-0CDEC953BE8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4711F-A896-4772-8EF2-C32AA9F0AE2F}" type="pres">
      <dgm:prSet presAssocID="{85239E20-9302-4590-8ABD-0CDEC953BE8F}" presName="invisiNode" presStyleLbl="node1" presStyleIdx="0" presStyleCnt="3"/>
      <dgm:spPr/>
    </dgm:pt>
    <dgm:pt modelId="{2C932B88-AAC1-404E-BCB0-03A740487D87}" type="pres">
      <dgm:prSet presAssocID="{85239E20-9302-4590-8ABD-0CDEC953BE8F}" presName="imagNode" presStyleLbl="fgImgPlace1" presStyleIdx="0" presStyleCnt="3"/>
      <dgm:spPr/>
    </dgm:pt>
    <dgm:pt modelId="{7532A948-342F-45D9-815D-A8F8C5B8095F}" type="pres">
      <dgm:prSet presAssocID="{7C1C847A-6FFA-4EC7-80EE-B9DA9DE2AC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4B411C7-ACF8-42BA-969D-70013B54806A}" type="pres">
      <dgm:prSet presAssocID="{EC31684E-F01E-4552-9843-9125AF0FAE79}" presName="compNode" presStyleCnt="0"/>
      <dgm:spPr/>
    </dgm:pt>
    <dgm:pt modelId="{3EAC8E0D-8179-4939-A107-29208E2B1653}" type="pres">
      <dgm:prSet presAssocID="{EC31684E-F01E-4552-9843-9125AF0FAE79}" presName="bkgdShape" presStyleLbl="node1" presStyleIdx="1" presStyleCnt="3"/>
      <dgm:spPr/>
      <dgm:t>
        <a:bodyPr/>
        <a:lstStyle/>
        <a:p>
          <a:endParaRPr lang="en-US"/>
        </a:p>
      </dgm:t>
    </dgm:pt>
    <dgm:pt modelId="{5C3988A7-E512-4539-885F-1BC7899291D9}" type="pres">
      <dgm:prSet presAssocID="{EC31684E-F01E-4552-9843-9125AF0FAE79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07887-AB74-46D0-AAC6-54117D07F3A7}" type="pres">
      <dgm:prSet presAssocID="{EC31684E-F01E-4552-9843-9125AF0FAE79}" presName="invisiNode" presStyleLbl="node1" presStyleIdx="1" presStyleCnt="3"/>
      <dgm:spPr/>
    </dgm:pt>
    <dgm:pt modelId="{71B0E8A5-3D8D-49AF-BB53-362D19B2891D}" type="pres">
      <dgm:prSet presAssocID="{EC31684E-F01E-4552-9843-9125AF0FAE79}" presName="imagNode" presStyleLbl="fgImgPlace1" presStyleIdx="1" presStyleCnt="3"/>
      <dgm:spPr/>
    </dgm:pt>
    <dgm:pt modelId="{6076F8B7-6369-49DB-9B82-BBB6EDC0A513}" type="pres">
      <dgm:prSet presAssocID="{368D9505-C4CC-49C1-AAD5-FE8473390A9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D19E1C-D719-4902-837B-4747C9FC0F87}" type="pres">
      <dgm:prSet presAssocID="{053D1566-CA96-4F6F-9112-8C693E9FF7EB}" presName="compNode" presStyleCnt="0"/>
      <dgm:spPr/>
    </dgm:pt>
    <dgm:pt modelId="{9BFC6F36-C64B-4EFF-A62A-E38E9B2E2B76}" type="pres">
      <dgm:prSet presAssocID="{053D1566-CA96-4F6F-9112-8C693E9FF7EB}" presName="bkgdShape" presStyleLbl="node1" presStyleIdx="2" presStyleCnt="3"/>
      <dgm:spPr/>
      <dgm:t>
        <a:bodyPr/>
        <a:lstStyle/>
        <a:p>
          <a:endParaRPr lang="en-US"/>
        </a:p>
      </dgm:t>
    </dgm:pt>
    <dgm:pt modelId="{323141E4-113A-45BE-80DA-D102BAC5A3CB}" type="pres">
      <dgm:prSet presAssocID="{053D1566-CA96-4F6F-9112-8C693E9FF7EB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FE0B-090F-43A3-BAD5-A3A7C17C8BA8}" type="pres">
      <dgm:prSet presAssocID="{053D1566-CA96-4F6F-9112-8C693E9FF7EB}" presName="invisiNode" presStyleLbl="node1" presStyleIdx="2" presStyleCnt="3"/>
      <dgm:spPr/>
    </dgm:pt>
    <dgm:pt modelId="{2D1DB748-3C05-4C85-82F7-C8BF2F0FACEE}" type="pres">
      <dgm:prSet presAssocID="{053D1566-CA96-4F6F-9112-8C693E9FF7EB}" presName="imagNode" presStyleLbl="fgImgPlace1" presStyleIdx="2" presStyleCnt="3"/>
      <dgm:spPr/>
    </dgm:pt>
  </dgm:ptLst>
  <dgm:cxnLst>
    <dgm:cxn modelId="{6CA58B34-C4A9-4B40-8F2E-F7B548A699F7}" type="presOf" srcId="{EC31684E-F01E-4552-9843-9125AF0FAE79}" destId="{5C3988A7-E512-4539-885F-1BC7899291D9}" srcOrd="1" destOrd="0" presId="urn:microsoft.com/office/officeart/2005/8/layout/hList7"/>
    <dgm:cxn modelId="{9037D1E9-5B9D-4190-AD1A-3DEBD6C5B612}" type="presOf" srcId="{368D9505-C4CC-49C1-AAD5-FE8473390A93}" destId="{6076F8B7-6369-49DB-9B82-BBB6EDC0A513}" srcOrd="0" destOrd="0" presId="urn:microsoft.com/office/officeart/2005/8/layout/hList7"/>
    <dgm:cxn modelId="{18675050-DCBC-4B82-90F3-E890F994FD8E}" srcId="{2A2DDC98-CCFD-45D4-90C0-CDE949BB59BA}" destId="{EC31684E-F01E-4552-9843-9125AF0FAE79}" srcOrd="1" destOrd="0" parTransId="{AC839C1A-602D-4926-BFF5-C8DD421EF3F0}" sibTransId="{368D9505-C4CC-49C1-AAD5-FE8473390A93}"/>
    <dgm:cxn modelId="{7F50AE99-66AD-40E2-A3C0-1FB5DEEF7D52}" type="presOf" srcId="{053D1566-CA96-4F6F-9112-8C693E9FF7EB}" destId="{9BFC6F36-C64B-4EFF-A62A-E38E9B2E2B76}" srcOrd="0" destOrd="0" presId="urn:microsoft.com/office/officeart/2005/8/layout/hList7"/>
    <dgm:cxn modelId="{D471502E-E7C7-497C-ABD3-E35D6AAF031F}" srcId="{2A2DDC98-CCFD-45D4-90C0-CDE949BB59BA}" destId="{85239E20-9302-4590-8ABD-0CDEC953BE8F}" srcOrd="0" destOrd="0" parTransId="{72DE9107-E31E-43B1-9E49-24DF57E2561D}" sibTransId="{7C1C847A-6FFA-4EC7-80EE-B9DA9DE2AC2F}"/>
    <dgm:cxn modelId="{230C0EEE-30FF-4A39-A63F-E902DCEC18AD}" type="presOf" srcId="{053D1566-CA96-4F6F-9112-8C693E9FF7EB}" destId="{323141E4-113A-45BE-80DA-D102BAC5A3CB}" srcOrd="1" destOrd="0" presId="urn:microsoft.com/office/officeart/2005/8/layout/hList7"/>
    <dgm:cxn modelId="{F709DBA4-3283-4B4C-B0A9-B4E1C4FE7369}" type="presOf" srcId="{EC31684E-F01E-4552-9843-9125AF0FAE79}" destId="{3EAC8E0D-8179-4939-A107-29208E2B1653}" srcOrd="0" destOrd="0" presId="urn:microsoft.com/office/officeart/2005/8/layout/hList7"/>
    <dgm:cxn modelId="{D53E44F0-B7CD-42F2-9A2B-332D20C62112}" type="presOf" srcId="{85239E20-9302-4590-8ABD-0CDEC953BE8F}" destId="{EB6CC07C-6303-4CFE-8C21-8BC76A59853B}" srcOrd="0" destOrd="0" presId="urn:microsoft.com/office/officeart/2005/8/layout/hList7"/>
    <dgm:cxn modelId="{71FAD691-97B8-4319-B593-6A18C842BB6A}" type="presOf" srcId="{7C1C847A-6FFA-4EC7-80EE-B9DA9DE2AC2F}" destId="{7532A948-342F-45D9-815D-A8F8C5B8095F}" srcOrd="0" destOrd="0" presId="urn:microsoft.com/office/officeart/2005/8/layout/hList7"/>
    <dgm:cxn modelId="{C73F636B-1DF8-41AB-8B92-EB1EF3A7D497}" type="presOf" srcId="{2A2DDC98-CCFD-45D4-90C0-CDE949BB59BA}" destId="{B108D96A-FA24-4588-90B1-ABB33CF31A68}" srcOrd="0" destOrd="0" presId="urn:microsoft.com/office/officeart/2005/8/layout/hList7"/>
    <dgm:cxn modelId="{2A9A78AC-D3AB-47A3-9842-FD5FCE6DB8C2}" srcId="{2A2DDC98-CCFD-45D4-90C0-CDE949BB59BA}" destId="{053D1566-CA96-4F6F-9112-8C693E9FF7EB}" srcOrd="2" destOrd="0" parTransId="{6B758841-1CD9-4995-B1A8-DA3BB837717B}" sibTransId="{8FA13209-54F7-49EF-A615-D2D7E8EC0C02}"/>
    <dgm:cxn modelId="{686DA31F-9CEB-42BD-BC9A-438758B0E178}" type="presOf" srcId="{85239E20-9302-4590-8ABD-0CDEC953BE8F}" destId="{903C5213-B1EE-4798-A24D-34B1ACD5EFD5}" srcOrd="1" destOrd="0" presId="urn:microsoft.com/office/officeart/2005/8/layout/hList7"/>
    <dgm:cxn modelId="{E8A8E0E3-AB1A-48ED-8415-BB6CF1D0243D}" type="presParOf" srcId="{B108D96A-FA24-4588-90B1-ABB33CF31A68}" destId="{8491D681-37D9-4407-9BEC-6581F4AAAB6D}" srcOrd="0" destOrd="0" presId="urn:microsoft.com/office/officeart/2005/8/layout/hList7"/>
    <dgm:cxn modelId="{D9444CA0-8143-4E29-A304-3415C8335BC9}" type="presParOf" srcId="{B108D96A-FA24-4588-90B1-ABB33CF31A68}" destId="{9DF4483F-0BD8-40AF-A470-0A2405079000}" srcOrd="1" destOrd="0" presId="urn:microsoft.com/office/officeart/2005/8/layout/hList7"/>
    <dgm:cxn modelId="{7E13353B-4E21-4ECE-B8A5-410E517A6ED2}" type="presParOf" srcId="{9DF4483F-0BD8-40AF-A470-0A2405079000}" destId="{B0E3C7E3-DDB6-43C1-B61E-29406A8FA00A}" srcOrd="0" destOrd="0" presId="urn:microsoft.com/office/officeart/2005/8/layout/hList7"/>
    <dgm:cxn modelId="{A4CB83BA-AA40-4C55-BF96-7F634BC549EB}" type="presParOf" srcId="{B0E3C7E3-DDB6-43C1-B61E-29406A8FA00A}" destId="{EB6CC07C-6303-4CFE-8C21-8BC76A59853B}" srcOrd="0" destOrd="0" presId="urn:microsoft.com/office/officeart/2005/8/layout/hList7"/>
    <dgm:cxn modelId="{0B00441B-6B50-4B32-8076-E44E4ADE4073}" type="presParOf" srcId="{B0E3C7E3-DDB6-43C1-B61E-29406A8FA00A}" destId="{903C5213-B1EE-4798-A24D-34B1ACD5EFD5}" srcOrd="1" destOrd="0" presId="urn:microsoft.com/office/officeart/2005/8/layout/hList7"/>
    <dgm:cxn modelId="{E9E0D1D4-582B-4752-9F6E-7465DAF33004}" type="presParOf" srcId="{B0E3C7E3-DDB6-43C1-B61E-29406A8FA00A}" destId="{8844711F-A896-4772-8EF2-C32AA9F0AE2F}" srcOrd="2" destOrd="0" presId="urn:microsoft.com/office/officeart/2005/8/layout/hList7"/>
    <dgm:cxn modelId="{56D90C50-24A7-4DFF-9426-B0919F2933F9}" type="presParOf" srcId="{B0E3C7E3-DDB6-43C1-B61E-29406A8FA00A}" destId="{2C932B88-AAC1-404E-BCB0-03A740487D87}" srcOrd="3" destOrd="0" presId="urn:microsoft.com/office/officeart/2005/8/layout/hList7"/>
    <dgm:cxn modelId="{B85911C9-92C8-4064-AB5A-7418D845E794}" type="presParOf" srcId="{9DF4483F-0BD8-40AF-A470-0A2405079000}" destId="{7532A948-342F-45D9-815D-A8F8C5B8095F}" srcOrd="1" destOrd="0" presId="urn:microsoft.com/office/officeart/2005/8/layout/hList7"/>
    <dgm:cxn modelId="{A79F1F69-8377-41AF-AB4C-F18012AF54AF}" type="presParOf" srcId="{9DF4483F-0BD8-40AF-A470-0A2405079000}" destId="{94B411C7-ACF8-42BA-969D-70013B54806A}" srcOrd="2" destOrd="0" presId="urn:microsoft.com/office/officeart/2005/8/layout/hList7"/>
    <dgm:cxn modelId="{0A104784-825C-407A-8014-D0441D5E1EA5}" type="presParOf" srcId="{94B411C7-ACF8-42BA-969D-70013B54806A}" destId="{3EAC8E0D-8179-4939-A107-29208E2B1653}" srcOrd="0" destOrd="0" presId="urn:microsoft.com/office/officeart/2005/8/layout/hList7"/>
    <dgm:cxn modelId="{91D59E18-CCF4-4F93-A29A-28B723F94F92}" type="presParOf" srcId="{94B411C7-ACF8-42BA-969D-70013B54806A}" destId="{5C3988A7-E512-4539-885F-1BC7899291D9}" srcOrd="1" destOrd="0" presId="urn:microsoft.com/office/officeart/2005/8/layout/hList7"/>
    <dgm:cxn modelId="{1388C9A5-5BDE-4D99-AB57-63034DF1CA93}" type="presParOf" srcId="{94B411C7-ACF8-42BA-969D-70013B54806A}" destId="{1A007887-AB74-46D0-AAC6-54117D07F3A7}" srcOrd="2" destOrd="0" presId="urn:microsoft.com/office/officeart/2005/8/layout/hList7"/>
    <dgm:cxn modelId="{5FE25195-6B28-4FD5-9810-3B2F4A20A7CA}" type="presParOf" srcId="{94B411C7-ACF8-42BA-969D-70013B54806A}" destId="{71B0E8A5-3D8D-49AF-BB53-362D19B2891D}" srcOrd="3" destOrd="0" presId="urn:microsoft.com/office/officeart/2005/8/layout/hList7"/>
    <dgm:cxn modelId="{7BF65A9D-01CF-48FD-AFF3-B5153158E873}" type="presParOf" srcId="{9DF4483F-0BD8-40AF-A470-0A2405079000}" destId="{6076F8B7-6369-49DB-9B82-BBB6EDC0A513}" srcOrd="3" destOrd="0" presId="urn:microsoft.com/office/officeart/2005/8/layout/hList7"/>
    <dgm:cxn modelId="{4E461552-B47C-4384-A191-CF67B790E924}" type="presParOf" srcId="{9DF4483F-0BD8-40AF-A470-0A2405079000}" destId="{B0D19E1C-D719-4902-837B-4747C9FC0F87}" srcOrd="4" destOrd="0" presId="urn:microsoft.com/office/officeart/2005/8/layout/hList7"/>
    <dgm:cxn modelId="{A4848475-928A-469D-B55D-DF2339CF0B1F}" type="presParOf" srcId="{B0D19E1C-D719-4902-837B-4747C9FC0F87}" destId="{9BFC6F36-C64B-4EFF-A62A-E38E9B2E2B76}" srcOrd="0" destOrd="0" presId="urn:microsoft.com/office/officeart/2005/8/layout/hList7"/>
    <dgm:cxn modelId="{613C82B0-9073-4A6E-BA64-EE1717D483C6}" type="presParOf" srcId="{B0D19E1C-D719-4902-837B-4747C9FC0F87}" destId="{323141E4-113A-45BE-80DA-D102BAC5A3CB}" srcOrd="1" destOrd="0" presId="urn:microsoft.com/office/officeart/2005/8/layout/hList7"/>
    <dgm:cxn modelId="{6246E66B-B65D-4EBF-B6FC-77E6FD7EA692}" type="presParOf" srcId="{B0D19E1C-D719-4902-837B-4747C9FC0F87}" destId="{A1E2FE0B-090F-43A3-BAD5-A3A7C17C8BA8}" srcOrd="2" destOrd="0" presId="urn:microsoft.com/office/officeart/2005/8/layout/hList7"/>
    <dgm:cxn modelId="{7A2ECA58-AA83-4155-9095-EAD8087B7788}" type="presParOf" srcId="{B0D19E1C-D719-4902-837B-4747C9FC0F87}" destId="{2D1DB748-3C05-4C85-82F7-C8BF2F0FACE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72EF55-8F50-46DF-8767-445DC50910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EC4A4A-B9BD-42AD-BD70-6EC4A75C4284}">
      <dgm:prSet phldrT="[Text]" custT="1"/>
      <dgm:spPr/>
      <dgm:t>
        <a:bodyPr/>
        <a:lstStyle/>
        <a:p>
          <a:pPr>
            <a:buSzPts val="1800"/>
            <a:buAutoNum type="arabicPeriod"/>
          </a:pPr>
          <a:r>
            <a:rPr lang="en" sz="14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The data observed in intervals of 5 minutes was irregular and hence the implementation of time series analysis was not feasible.</a:t>
          </a:r>
          <a:endParaRPr lang="en-IN" sz="1400" dirty="0">
            <a:solidFill>
              <a:schemeClr val="bg2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F5CF23C-07C0-4010-B464-F15EA23C1C18}" type="parTrans" cxnId="{EA79A758-3DCE-41B1-BD39-1A0D50302538}">
      <dgm:prSet/>
      <dgm:spPr/>
      <dgm:t>
        <a:bodyPr/>
        <a:lstStyle/>
        <a:p>
          <a:endParaRPr lang="en-IN"/>
        </a:p>
      </dgm:t>
    </dgm:pt>
    <dgm:pt modelId="{25B64956-4E28-4303-AF61-E8999C158F7E}" type="sibTrans" cxnId="{EA79A758-3DCE-41B1-BD39-1A0D50302538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37A7E-B2AB-4C5C-876A-0C4406E8DAB6}">
      <dgm:prSet phldrT="[Text]" custT="1"/>
      <dgm:spPr/>
      <dgm:t>
        <a:bodyPr/>
        <a:lstStyle/>
        <a:p>
          <a:r>
            <a:rPr lang="en" sz="14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Cell tower names were unique so we couldn’t make clusters of data values of a particular cell tower and  thereafter construction of a Time Series was impractical</a:t>
          </a:r>
          <a:endParaRPr lang="en-IN" sz="1400" dirty="0">
            <a:solidFill>
              <a:schemeClr val="bg2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D623B33-AE41-440E-8A66-A851BBC1368F}" type="parTrans" cxnId="{389980DB-956E-4E45-B58E-18CC39B9095B}">
      <dgm:prSet/>
      <dgm:spPr/>
      <dgm:t>
        <a:bodyPr/>
        <a:lstStyle/>
        <a:p>
          <a:endParaRPr lang="en-IN"/>
        </a:p>
      </dgm:t>
    </dgm:pt>
    <dgm:pt modelId="{01C49806-7D65-4617-8482-5C586DAC8AC7}" type="sibTrans" cxnId="{389980DB-956E-4E45-B58E-18CC39B9095B}">
      <dgm:prSet/>
      <dgm:spPr/>
      <dgm:t>
        <a:bodyPr/>
        <a:lstStyle/>
        <a:p>
          <a:endParaRPr lang="en-IN"/>
        </a:p>
      </dgm:t>
    </dgm:pt>
    <dgm:pt modelId="{C07904AF-47ED-407B-A456-E4D36663FD35}">
      <dgm:prSet phldrT="[Text]" custT="1"/>
      <dgm:spPr/>
      <dgm:t>
        <a:bodyPr/>
        <a:lstStyle/>
        <a:p>
          <a:r>
            <a:rPr lang="en-IN" sz="14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</a:t>
          </a:r>
          <a:r>
            <a:rPr lang="en" sz="14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mongst the 4G backha</a:t>
          </a:r>
          <a:r>
            <a:rPr lang="en-IN" sz="14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ul and the 4G RAN, the features were extensively overlapping, hence the error depicted in the confusion matrix was comparatively high</a:t>
          </a:r>
        </a:p>
      </dgm:t>
    </dgm:pt>
    <dgm:pt modelId="{45EE1A27-1AD0-4ED8-B1C6-98062636E364}" type="parTrans" cxnId="{489B687A-8E27-49B6-8190-F514B1E7DFC9}">
      <dgm:prSet/>
      <dgm:spPr/>
      <dgm:t>
        <a:bodyPr/>
        <a:lstStyle/>
        <a:p>
          <a:endParaRPr lang="en-IN"/>
        </a:p>
      </dgm:t>
    </dgm:pt>
    <dgm:pt modelId="{DF8D4B1F-50B9-4D8A-BE82-D37A88D59AE5}" type="sibTrans" cxnId="{489B687A-8E27-49B6-8190-F514B1E7DFC9}">
      <dgm:prSet/>
      <dgm:spPr/>
      <dgm:t>
        <a:bodyPr/>
        <a:lstStyle/>
        <a:p>
          <a:endParaRPr lang="en-IN"/>
        </a:p>
      </dgm:t>
    </dgm:pt>
    <dgm:pt modelId="{C8A2C36C-B392-4649-BC80-F0EA29659DFE}" type="pres">
      <dgm:prSet presAssocID="{3972EF55-8F50-46DF-8767-445DC50910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169817-6A69-4D57-9407-42DD7F771AE1}" type="pres">
      <dgm:prSet presAssocID="{3972EF55-8F50-46DF-8767-445DC509101C}" presName="Name1" presStyleCnt="0"/>
      <dgm:spPr/>
    </dgm:pt>
    <dgm:pt modelId="{AC7B972E-6084-48A7-AE1D-00E6671E5978}" type="pres">
      <dgm:prSet presAssocID="{3972EF55-8F50-46DF-8767-445DC509101C}" presName="cycle" presStyleCnt="0"/>
      <dgm:spPr/>
    </dgm:pt>
    <dgm:pt modelId="{BBE30673-A263-47AA-A985-998472525E11}" type="pres">
      <dgm:prSet presAssocID="{3972EF55-8F50-46DF-8767-445DC509101C}" presName="srcNode" presStyleLbl="node1" presStyleIdx="0" presStyleCnt="3"/>
      <dgm:spPr/>
    </dgm:pt>
    <dgm:pt modelId="{24C9D03B-10AA-4124-ADA8-18ED9398026E}" type="pres">
      <dgm:prSet presAssocID="{3972EF55-8F50-46DF-8767-445DC509101C}" presName="conn" presStyleLbl="parChTrans1D2" presStyleIdx="0" presStyleCnt="1"/>
      <dgm:spPr/>
      <dgm:t>
        <a:bodyPr/>
        <a:lstStyle/>
        <a:p>
          <a:endParaRPr lang="en-US"/>
        </a:p>
      </dgm:t>
    </dgm:pt>
    <dgm:pt modelId="{26897FF9-F5DF-48FA-BC32-090C904DA8B3}" type="pres">
      <dgm:prSet presAssocID="{3972EF55-8F50-46DF-8767-445DC509101C}" presName="extraNode" presStyleLbl="node1" presStyleIdx="0" presStyleCnt="3"/>
      <dgm:spPr/>
    </dgm:pt>
    <dgm:pt modelId="{2147BE55-A49F-4172-A57C-FA51B2B999BD}" type="pres">
      <dgm:prSet presAssocID="{3972EF55-8F50-46DF-8767-445DC509101C}" presName="dstNode" presStyleLbl="node1" presStyleIdx="0" presStyleCnt="3"/>
      <dgm:spPr/>
    </dgm:pt>
    <dgm:pt modelId="{858123E2-364E-491C-960F-0A35DF518217}" type="pres">
      <dgm:prSet presAssocID="{15EC4A4A-B9BD-42AD-BD70-6EC4A75C428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91C-8366-42FB-A2C1-97658F99DFBB}" type="pres">
      <dgm:prSet presAssocID="{15EC4A4A-B9BD-42AD-BD70-6EC4A75C4284}" presName="accent_1" presStyleCnt="0"/>
      <dgm:spPr/>
    </dgm:pt>
    <dgm:pt modelId="{AABA2606-5ABB-4225-BF2F-738706E25EE1}" type="pres">
      <dgm:prSet presAssocID="{15EC4A4A-B9BD-42AD-BD70-6EC4A75C4284}" presName="accentRepeatNode" presStyleLbl="solidFgAcc1" presStyleIdx="0" presStyleCnt="3"/>
      <dgm:spPr/>
    </dgm:pt>
    <dgm:pt modelId="{AEF1F291-0CE0-4690-85E8-C13276A868C4}" type="pres">
      <dgm:prSet presAssocID="{99037A7E-B2AB-4C5C-876A-0C4406E8DAB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DB1CE-5DE6-42D8-B317-54E10090ADDF}" type="pres">
      <dgm:prSet presAssocID="{99037A7E-B2AB-4C5C-876A-0C4406E8DAB6}" presName="accent_2" presStyleCnt="0"/>
      <dgm:spPr/>
    </dgm:pt>
    <dgm:pt modelId="{7585E9A2-6E6B-46F3-8D8C-7006271F456F}" type="pres">
      <dgm:prSet presAssocID="{99037A7E-B2AB-4C5C-876A-0C4406E8DAB6}" presName="accentRepeatNode" presStyleLbl="solidFgAcc1" presStyleIdx="1" presStyleCnt="3"/>
      <dgm:spPr/>
    </dgm:pt>
    <dgm:pt modelId="{4F25F816-A7E5-4E95-81DE-6643B2DF1865}" type="pres">
      <dgm:prSet presAssocID="{C07904AF-47ED-407B-A456-E4D36663FD3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9FA1C-5FA0-4EB3-BCC7-FA012E85669B}" type="pres">
      <dgm:prSet presAssocID="{C07904AF-47ED-407B-A456-E4D36663FD35}" presName="accent_3" presStyleCnt="0"/>
      <dgm:spPr/>
    </dgm:pt>
    <dgm:pt modelId="{0042EF75-11AA-427E-ADC9-B0D30D20FBE7}" type="pres">
      <dgm:prSet presAssocID="{C07904AF-47ED-407B-A456-E4D36663FD35}" presName="accentRepeatNode" presStyleLbl="solidFgAcc1" presStyleIdx="2" presStyleCnt="3"/>
      <dgm:spPr/>
    </dgm:pt>
  </dgm:ptLst>
  <dgm:cxnLst>
    <dgm:cxn modelId="{EA79A758-3DCE-41B1-BD39-1A0D50302538}" srcId="{3972EF55-8F50-46DF-8767-445DC509101C}" destId="{15EC4A4A-B9BD-42AD-BD70-6EC4A75C4284}" srcOrd="0" destOrd="0" parTransId="{8F5CF23C-07C0-4010-B464-F15EA23C1C18}" sibTransId="{25B64956-4E28-4303-AF61-E8999C158F7E}"/>
    <dgm:cxn modelId="{489B687A-8E27-49B6-8190-F514B1E7DFC9}" srcId="{3972EF55-8F50-46DF-8767-445DC509101C}" destId="{C07904AF-47ED-407B-A456-E4D36663FD35}" srcOrd="2" destOrd="0" parTransId="{45EE1A27-1AD0-4ED8-B1C6-98062636E364}" sibTransId="{DF8D4B1F-50B9-4D8A-BE82-D37A88D59AE5}"/>
    <dgm:cxn modelId="{6999FF34-78E3-4C15-9F48-E24E709C109B}" type="presOf" srcId="{25B64956-4E28-4303-AF61-E8999C158F7E}" destId="{24C9D03B-10AA-4124-ADA8-18ED9398026E}" srcOrd="0" destOrd="0" presId="urn:microsoft.com/office/officeart/2008/layout/VerticalCurvedList"/>
    <dgm:cxn modelId="{265246B5-CDD2-49F6-8A48-E3EFA895141B}" type="presOf" srcId="{3972EF55-8F50-46DF-8767-445DC509101C}" destId="{C8A2C36C-B392-4649-BC80-F0EA29659DFE}" srcOrd="0" destOrd="0" presId="urn:microsoft.com/office/officeart/2008/layout/VerticalCurvedList"/>
    <dgm:cxn modelId="{B676DAA3-59C2-4D07-AB41-E919B1C3E1B1}" type="presOf" srcId="{C07904AF-47ED-407B-A456-E4D36663FD35}" destId="{4F25F816-A7E5-4E95-81DE-6643B2DF1865}" srcOrd="0" destOrd="0" presId="urn:microsoft.com/office/officeart/2008/layout/VerticalCurvedList"/>
    <dgm:cxn modelId="{759711BA-B156-41F7-8372-422C9C8B7170}" type="presOf" srcId="{99037A7E-B2AB-4C5C-876A-0C4406E8DAB6}" destId="{AEF1F291-0CE0-4690-85E8-C13276A868C4}" srcOrd="0" destOrd="0" presId="urn:microsoft.com/office/officeart/2008/layout/VerticalCurvedList"/>
    <dgm:cxn modelId="{389980DB-956E-4E45-B58E-18CC39B9095B}" srcId="{3972EF55-8F50-46DF-8767-445DC509101C}" destId="{99037A7E-B2AB-4C5C-876A-0C4406E8DAB6}" srcOrd="1" destOrd="0" parTransId="{0D623B33-AE41-440E-8A66-A851BBC1368F}" sibTransId="{01C49806-7D65-4617-8482-5C586DAC8AC7}"/>
    <dgm:cxn modelId="{FFFF161E-B016-4366-BCC1-4DABD2E56EDA}" type="presOf" srcId="{15EC4A4A-B9BD-42AD-BD70-6EC4A75C4284}" destId="{858123E2-364E-491C-960F-0A35DF518217}" srcOrd="0" destOrd="0" presId="urn:microsoft.com/office/officeart/2008/layout/VerticalCurvedList"/>
    <dgm:cxn modelId="{1E11A17A-3E27-4232-A65D-1FF12DC0C7E6}" type="presParOf" srcId="{C8A2C36C-B392-4649-BC80-F0EA29659DFE}" destId="{8B169817-6A69-4D57-9407-42DD7F771AE1}" srcOrd="0" destOrd="0" presId="urn:microsoft.com/office/officeart/2008/layout/VerticalCurvedList"/>
    <dgm:cxn modelId="{452E68B0-EB6E-44F5-A841-6817961F92F2}" type="presParOf" srcId="{8B169817-6A69-4D57-9407-42DD7F771AE1}" destId="{AC7B972E-6084-48A7-AE1D-00E6671E5978}" srcOrd="0" destOrd="0" presId="urn:microsoft.com/office/officeart/2008/layout/VerticalCurvedList"/>
    <dgm:cxn modelId="{495620CA-6824-4C88-AE37-EEC1E98D6DAB}" type="presParOf" srcId="{AC7B972E-6084-48A7-AE1D-00E6671E5978}" destId="{BBE30673-A263-47AA-A985-998472525E11}" srcOrd="0" destOrd="0" presId="urn:microsoft.com/office/officeart/2008/layout/VerticalCurvedList"/>
    <dgm:cxn modelId="{5526F621-7842-4876-89F5-D347D5520E42}" type="presParOf" srcId="{AC7B972E-6084-48A7-AE1D-00E6671E5978}" destId="{24C9D03B-10AA-4124-ADA8-18ED9398026E}" srcOrd="1" destOrd="0" presId="urn:microsoft.com/office/officeart/2008/layout/VerticalCurvedList"/>
    <dgm:cxn modelId="{939775F7-F592-4C60-903D-66C7760BC427}" type="presParOf" srcId="{AC7B972E-6084-48A7-AE1D-00E6671E5978}" destId="{26897FF9-F5DF-48FA-BC32-090C904DA8B3}" srcOrd="2" destOrd="0" presId="urn:microsoft.com/office/officeart/2008/layout/VerticalCurvedList"/>
    <dgm:cxn modelId="{96F18566-1C4D-4B95-B6F1-433A229799D6}" type="presParOf" srcId="{AC7B972E-6084-48A7-AE1D-00E6671E5978}" destId="{2147BE55-A49F-4172-A57C-FA51B2B999BD}" srcOrd="3" destOrd="0" presId="urn:microsoft.com/office/officeart/2008/layout/VerticalCurvedList"/>
    <dgm:cxn modelId="{8814F2B6-06D2-492D-BB78-46D84784F122}" type="presParOf" srcId="{8B169817-6A69-4D57-9407-42DD7F771AE1}" destId="{858123E2-364E-491C-960F-0A35DF518217}" srcOrd="1" destOrd="0" presId="urn:microsoft.com/office/officeart/2008/layout/VerticalCurvedList"/>
    <dgm:cxn modelId="{657A16A1-0683-409F-B75B-EB066E04428A}" type="presParOf" srcId="{8B169817-6A69-4D57-9407-42DD7F771AE1}" destId="{8AFAF91C-8366-42FB-A2C1-97658F99DFBB}" srcOrd="2" destOrd="0" presId="urn:microsoft.com/office/officeart/2008/layout/VerticalCurvedList"/>
    <dgm:cxn modelId="{E6CC9F2F-36B5-418C-984E-B2D55872D5B8}" type="presParOf" srcId="{8AFAF91C-8366-42FB-A2C1-97658F99DFBB}" destId="{AABA2606-5ABB-4225-BF2F-738706E25EE1}" srcOrd="0" destOrd="0" presId="urn:microsoft.com/office/officeart/2008/layout/VerticalCurvedList"/>
    <dgm:cxn modelId="{0496A8F1-734C-4A6D-8465-16D41375F9EE}" type="presParOf" srcId="{8B169817-6A69-4D57-9407-42DD7F771AE1}" destId="{AEF1F291-0CE0-4690-85E8-C13276A868C4}" srcOrd="3" destOrd="0" presId="urn:microsoft.com/office/officeart/2008/layout/VerticalCurvedList"/>
    <dgm:cxn modelId="{0A7627B7-C29E-46C6-BA2C-CF719CEA6D4B}" type="presParOf" srcId="{8B169817-6A69-4D57-9407-42DD7F771AE1}" destId="{ABFDB1CE-5DE6-42D8-B317-54E10090ADDF}" srcOrd="4" destOrd="0" presId="urn:microsoft.com/office/officeart/2008/layout/VerticalCurvedList"/>
    <dgm:cxn modelId="{E818893C-BBE7-4BBF-BA80-B8729DCBD4AB}" type="presParOf" srcId="{ABFDB1CE-5DE6-42D8-B317-54E10090ADDF}" destId="{7585E9A2-6E6B-46F3-8D8C-7006271F456F}" srcOrd="0" destOrd="0" presId="urn:microsoft.com/office/officeart/2008/layout/VerticalCurvedList"/>
    <dgm:cxn modelId="{F98D11B9-120E-44D4-A1B9-15AC61FA6C60}" type="presParOf" srcId="{8B169817-6A69-4D57-9407-42DD7F771AE1}" destId="{4F25F816-A7E5-4E95-81DE-6643B2DF1865}" srcOrd="5" destOrd="0" presId="urn:microsoft.com/office/officeart/2008/layout/VerticalCurvedList"/>
    <dgm:cxn modelId="{DB991F4D-BA79-4150-96B8-B7F5BB4F0452}" type="presParOf" srcId="{8B169817-6A69-4D57-9407-42DD7F771AE1}" destId="{D269FA1C-5FA0-4EB3-BCC7-FA012E85669B}" srcOrd="6" destOrd="0" presId="urn:microsoft.com/office/officeart/2008/layout/VerticalCurvedList"/>
    <dgm:cxn modelId="{A4CC0A90-EABC-455B-8726-4CB4216D19C9}" type="presParOf" srcId="{D269FA1C-5FA0-4EB3-BCC7-FA012E85669B}" destId="{0042EF75-11AA-427E-ADC9-B0D30D20FB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D7512-B5D4-42BB-B5A2-CAD9A9CE0899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0D14F-DFF3-45CB-9390-B606C73ADE37}">
      <dgm:prSet phldrT="[Text]" custT="1"/>
      <dgm:spPr/>
      <dgm:t>
        <a:bodyPr/>
        <a:lstStyle/>
        <a:p>
          <a:pPr rtl="0"/>
          <a:r>
            <a:rPr lang="en-IN" sz="2000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NC(Non-Congestion)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3321021-D81A-448F-B359-E586EF7B7971}" type="parTrans" cxnId="{710DEC7E-E471-4B4C-9D9C-83B9A32A4C8F}">
      <dgm:prSet/>
      <dgm:spPr/>
      <dgm:t>
        <a:bodyPr/>
        <a:lstStyle/>
        <a:p>
          <a:endParaRPr lang="en-US"/>
        </a:p>
      </dgm:t>
    </dgm:pt>
    <dgm:pt modelId="{EB5141CE-4198-4BD4-8397-C9FEED035F34}" type="sibTrans" cxnId="{710DEC7E-E471-4B4C-9D9C-83B9A32A4C8F}">
      <dgm:prSet/>
      <dgm:spPr/>
      <dgm:t>
        <a:bodyPr/>
        <a:lstStyle/>
        <a:p>
          <a:endParaRPr lang="en-US"/>
        </a:p>
      </dgm:t>
    </dgm:pt>
    <dgm:pt modelId="{521CCACD-8DEA-4926-BBA3-369CCCEB27CF}">
      <dgm:prSet phldrT="[Text]" custT="1"/>
      <dgm:spPr/>
      <dgm:t>
        <a:bodyPr/>
        <a:lstStyle/>
        <a:p>
          <a:pPr rtl="0"/>
          <a:r>
            <a:rPr lang="en-IN" sz="200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3G_Backhaul_Congestion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4081C48-F795-43E6-9334-913DCA6DFA88}" type="parTrans" cxnId="{F272E232-99AC-45FF-8E18-50D34C3D1AFD}">
      <dgm:prSet/>
      <dgm:spPr/>
      <dgm:t>
        <a:bodyPr/>
        <a:lstStyle/>
        <a:p>
          <a:endParaRPr lang="en-US"/>
        </a:p>
      </dgm:t>
    </dgm:pt>
    <dgm:pt modelId="{8C673B07-ED0B-4556-8698-D6E2384CAF89}" type="sibTrans" cxnId="{F272E232-99AC-45FF-8E18-50D34C3D1AFD}">
      <dgm:prSet/>
      <dgm:spPr/>
      <dgm:t>
        <a:bodyPr/>
        <a:lstStyle/>
        <a:p>
          <a:endParaRPr lang="en-US"/>
        </a:p>
      </dgm:t>
    </dgm:pt>
    <dgm:pt modelId="{800AA8B2-FC66-4B32-8E5F-114E839824CF}">
      <dgm:prSet phldrT="[Text]" custT="1"/>
      <dgm:spPr/>
      <dgm:t>
        <a:bodyPr/>
        <a:lstStyle/>
        <a:p>
          <a:pPr rtl="0"/>
          <a:r>
            <a:rPr lang="en-IN" sz="200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4G_Backhaul_Congestion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5A4F6D7-0475-4E27-ACED-BF692492CECC}" type="parTrans" cxnId="{1FA73676-1D25-45E6-AE61-243DA55A9211}">
      <dgm:prSet/>
      <dgm:spPr/>
      <dgm:t>
        <a:bodyPr/>
        <a:lstStyle/>
        <a:p>
          <a:endParaRPr lang="en-US"/>
        </a:p>
      </dgm:t>
    </dgm:pt>
    <dgm:pt modelId="{7C4E2912-F175-42DC-A5C3-3263D6CB23A5}" type="sibTrans" cxnId="{1FA73676-1D25-45E6-AE61-243DA55A9211}">
      <dgm:prSet/>
      <dgm:spPr/>
      <dgm:t>
        <a:bodyPr/>
        <a:lstStyle/>
        <a:p>
          <a:endParaRPr lang="en-US"/>
        </a:p>
      </dgm:t>
    </dgm:pt>
    <dgm:pt modelId="{ACE9C86A-E480-43AE-86BB-07106894F7E5}">
      <dgm:prSet phldrT="[Text]" custT="1"/>
      <dgm:spPr/>
      <dgm:t>
        <a:bodyPr/>
        <a:lstStyle/>
        <a:p>
          <a:pPr rtl="0"/>
          <a:r>
            <a:rPr lang="en-IN" sz="2000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4G_Ran_Congestion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A4CF06-807A-40A5-9327-4DF6458D933E}" type="parTrans" cxnId="{47D50AA1-B860-4096-A71D-D29C91B26F7A}">
      <dgm:prSet/>
      <dgm:spPr/>
      <dgm:t>
        <a:bodyPr/>
        <a:lstStyle/>
        <a:p>
          <a:endParaRPr lang="en-US"/>
        </a:p>
      </dgm:t>
    </dgm:pt>
    <dgm:pt modelId="{F467FB37-568C-44F7-966F-19A2A02F8DD2}" type="sibTrans" cxnId="{47D50AA1-B860-4096-A71D-D29C91B26F7A}">
      <dgm:prSet/>
      <dgm:spPr/>
      <dgm:t>
        <a:bodyPr/>
        <a:lstStyle/>
        <a:p>
          <a:endParaRPr lang="en-US"/>
        </a:p>
      </dgm:t>
    </dgm:pt>
    <dgm:pt modelId="{7DA67918-7E91-480E-8F83-A22C5679D16A}" type="pres">
      <dgm:prSet presAssocID="{CC3D7512-B5D4-42BB-B5A2-CAD9A9CE089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2C058-49D0-4E08-8FBD-D5D4146A7785}" type="pres">
      <dgm:prSet presAssocID="{CC3D7512-B5D4-42BB-B5A2-CAD9A9CE0899}" presName="diamond" presStyleLbl="bgShp" presStyleIdx="0" presStyleCnt="1" custLinFactNeighborX="-9110" custLinFactNeighborY="4065"/>
      <dgm:spPr/>
    </dgm:pt>
    <dgm:pt modelId="{488E1EF9-938F-442B-BD12-027D30700342}" type="pres">
      <dgm:prSet presAssocID="{CC3D7512-B5D4-42BB-B5A2-CAD9A9CE0899}" presName="quad1" presStyleLbl="node1" presStyleIdx="0" presStyleCnt="4" custLinFactNeighborX="-19165" custLinFactNeighborY="-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78086-4CC0-42C2-A685-E649CBD92470}" type="pres">
      <dgm:prSet presAssocID="{CC3D7512-B5D4-42BB-B5A2-CAD9A9CE0899}" presName="quad2" presStyleLbl="node1" presStyleIdx="1" presStyleCnt="4" custLinFactNeighborX="-13358" custLinFactNeighborY="-1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A52C6-8732-4CE8-AFC0-7B08B0190DBE}" type="pres">
      <dgm:prSet presAssocID="{CC3D7512-B5D4-42BB-B5A2-CAD9A9CE0899}" presName="quad3" presStyleLbl="node1" presStyleIdx="2" presStyleCnt="4" custLinFactNeighborX="-17423" custLinFactNeighborY="-1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15CC6-F6D9-41BF-BD28-39A71AD5B617}" type="pres">
      <dgm:prSet presAssocID="{CC3D7512-B5D4-42BB-B5A2-CAD9A9CE0899}" presName="quad4" presStyleLbl="node1" presStyleIdx="3" presStyleCnt="4" custLinFactNeighborX="-8712" custLinFactNeighborY="-1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73676-1D25-45E6-AE61-243DA55A9211}" srcId="{CC3D7512-B5D4-42BB-B5A2-CAD9A9CE0899}" destId="{800AA8B2-FC66-4B32-8E5F-114E839824CF}" srcOrd="2" destOrd="0" parTransId="{25A4F6D7-0475-4E27-ACED-BF692492CECC}" sibTransId="{7C4E2912-F175-42DC-A5C3-3263D6CB23A5}"/>
    <dgm:cxn modelId="{6AD24AFE-FAD5-4F60-889C-77FF648B9C08}" type="presOf" srcId="{CC3D7512-B5D4-42BB-B5A2-CAD9A9CE0899}" destId="{7DA67918-7E91-480E-8F83-A22C5679D16A}" srcOrd="0" destOrd="0" presId="urn:microsoft.com/office/officeart/2005/8/layout/matrix3"/>
    <dgm:cxn modelId="{8840915D-F8B6-490E-AD9C-C4706B21910B}" type="presOf" srcId="{521CCACD-8DEA-4926-BBA3-369CCCEB27CF}" destId="{F4E78086-4CC0-42C2-A685-E649CBD92470}" srcOrd="0" destOrd="0" presId="urn:microsoft.com/office/officeart/2005/8/layout/matrix3"/>
    <dgm:cxn modelId="{993BC381-D491-49F7-A2F0-0045B5BAA53A}" type="presOf" srcId="{ACE9C86A-E480-43AE-86BB-07106894F7E5}" destId="{9CB15CC6-F6D9-41BF-BD28-39A71AD5B617}" srcOrd="0" destOrd="0" presId="urn:microsoft.com/office/officeart/2005/8/layout/matrix3"/>
    <dgm:cxn modelId="{348A7A0F-2953-463C-B4A7-C165EA53B83E}" type="presOf" srcId="{800AA8B2-FC66-4B32-8E5F-114E839824CF}" destId="{58DA52C6-8732-4CE8-AFC0-7B08B0190DBE}" srcOrd="0" destOrd="0" presId="urn:microsoft.com/office/officeart/2005/8/layout/matrix3"/>
    <dgm:cxn modelId="{47D50AA1-B860-4096-A71D-D29C91B26F7A}" srcId="{CC3D7512-B5D4-42BB-B5A2-CAD9A9CE0899}" destId="{ACE9C86A-E480-43AE-86BB-07106894F7E5}" srcOrd="3" destOrd="0" parTransId="{1CA4CF06-807A-40A5-9327-4DF6458D933E}" sibTransId="{F467FB37-568C-44F7-966F-19A2A02F8DD2}"/>
    <dgm:cxn modelId="{710DEC7E-E471-4B4C-9D9C-83B9A32A4C8F}" srcId="{CC3D7512-B5D4-42BB-B5A2-CAD9A9CE0899}" destId="{26B0D14F-DFF3-45CB-9390-B606C73ADE37}" srcOrd="0" destOrd="0" parTransId="{83321021-D81A-448F-B359-E586EF7B7971}" sibTransId="{EB5141CE-4198-4BD4-8397-C9FEED035F34}"/>
    <dgm:cxn modelId="{D153E7AF-C1C4-4BFB-B67B-256FC1410383}" type="presOf" srcId="{26B0D14F-DFF3-45CB-9390-B606C73ADE37}" destId="{488E1EF9-938F-442B-BD12-027D30700342}" srcOrd="0" destOrd="0" presId="urn:microsoft.com/office/officeart/2005/8/layout/matrix3"/>
    <dgm:cxn modelId="{F272E232-99AC-45FF-8E18-50D34C3D1AFD}" srcId="{CC3D7512-B5D4-42BB-B5A2-CAD9A9CE0899}" destId="{521CCACD-8DEA-4926-BBA3-369CCCEB27CF}" srcOrd="1" destOrd="0" parTransId="{54081C48-F795-43E6-9334-913DCA6DFA88}" sibTransId="{8C673B07-ED0B-4556-8698-D6E2384CAF89}"/>
    <dgm:cxn modelId="{0CC7E16D-B73C-4A8E-BD69-B716A863CA13}" type="presParOf" srcId="{7DA67918-7E91-480E-8F83-A22C5679D16A}" destId="{E582C058-49D0-4E08-8FBD-D5D4146A7785}" srcOrd="0" destOrd="0" presId="urn:microsoft.com/office/officeart/2005/8/layout/matrix3"/>
    <dgm:cxn modelId="{BF7057BC-459E-4C0F-8AA3-C78D4D415C66}" type="presParOf" srcId="{7DA67918-7E91-480E-8F83-A22C5679D16A}" destId="{488E1EF9-938F-442B-BD12-027D30700342}" srcOrd="1" destOrd="0" presId="urn:microsoft.com/office/officeart/2005/8/layout/matrix3"/>
    <dgm:cxn modelId="{A677D55F-A2E3-424D-86EE-D25C57CB5066}" type="presParOf" srcId="{7DA67918-7E91-480E-8F83-A22C5679D16A}" destId="{F4E78086-4CC0-42C2-A685-E649CBD92470}" srcOrd="2" destOrd="0" presId="urn:microsoft.com/office/officeart/2005/8/layout/matrix3"/>
    <dgm:cxn modelId="{B27A6519-0790-4EB8-8F89-EACA1A179AFC}" type="presParOf" srcId="{7DA67918-7E91-480E-8F83-A22C5679D16A}" destId="{58DA52C6-8732-4CE8-AFC0-7B08B0190DBE}" srcOrd="3" destOrd="0" presId="urn:microsoft.com/office/officeart/2005/8/layout/matrix3"/>
    <dgm:cxn modelId="{97367BD5-1364-4D55-86D0-BE789967D88A}" type="presParOf" srcId="{7DA67918-7E91-480E-8F83-A22C5679D16A}" destId="{9CB15CC6-F6D9-41BF-BD28-39A71AD5B61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3AE62A-164B-47CC-9702-844C66D60AB6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26195F-72A9-424D-8CC1-C7A991390C97}">
      <dgm:prSet/>
      <dgm:spPr/>
      <dgm:t>
        <a:bodyPr/>
        <a:lstStyle/>
        <a:p>
          <a:pPr rtl="0"/>
          <a:r>
            <a:rPr lang="en-US" smtClean="0">
              <a:latin typeface="Segoe UI Light" panose="020B0502040204020203" pitchFamily="34" charset="0"/>
              <a:cs typeface="Segoe UI Light" panose="020B0502040204020203" pitchFamily="34" charset="0"/>
            </a:rPr>
            <a:t>First 8 columns gives information about some important variables</a:t>
          </a:r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A867632-F942-464F-AC35-5AC062EA98A0}" type="parTrans" cxnId="{80CEC47A-76C1-48A4-ACD1-0E66729DFD75}">
      <dgm:prSet/>
      <dgm:spPr/>
      <dgm:t>
        <a:bodyPr/>
        <a:lstStyle/>
        <a:p>
          <a:endParaRPr lang="en-US"/>
        </a:p>
      </dgm:t>
    </dgm:pt>
    <dgm:pt modelId="{B2510120-7743-422B-8E1C-65D5DBF6ED06}" type="sibTrans" cxnId="{80CEC47A-76C1-48A4-ACD1-0E66729DFD75}">
      <dgm:prSet/>
      <dgm:spPr/>
      <dgm:t>
        <a:bodyPr/>
        <a:lstStyle/>
        <a:p>
          <a:endParaRPr lang="en-US"/>
        </a:p>
      </dgm:t>
    </dgm:pt>
    <dgm:pt modelId="{CA9B34E6-61FF-447F-9F6E-95523D069795}">
      <dgm:prSet/>
      <dgm:spPr/>
      <dgm:t>
        <a:bodyPr/>
        <a:lstStyle/>
        <a:p>
          <a:pPr rtl="0"/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Next 26 columns gives information about usage of data for different tasks like web browsing, file sharing, social networking, etc.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9EC37C7-0081-4214-A668-BA53123EBDC9}" type="parTrans" cxnId="{4D046280-CB14-4CCE-BEC4-B12158346FE6}">
      <dgm:prSet/>
      <dgm:spPr/>
      <dgm:t>
        <a:bodyPr/>
        <a:lstStyle/>
        <a:p>
          <a:endParaRPr lang="en-US"/>
        </a:p>
      </dgm:t>
    </dgm:pt>
    <dgm:pt modelId="{39FA4E34-2BEF-4257-9141-9CE1CA93A657}" type="sibTrans" cxnId="{4D046280-CB14-4CCE-BEC4-B12158346FE6}">
      <dgm:prSet/>
      <dgm:spPr/>
      <dgm:t>
        <a:bodyPr/>
        <a:lstStyle/>
        <a:p>
          <a:endParaRPr lang="en-US"/>
        </a:p>
      </dgm:t>
    </dgm:pt>
    <dgm:pt modelId="{A0588AF9-3ECE-495A-864A-6C666741B96B}">
      <dgm:prSet/>
      <dgm:spPr/>
      <dgm:t>
        <a:bodyPr/>
        <a:lstStyle/>
        <a:p>
          <a:pPr rtl="0"/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Further next 4 columns gives information about tilt, beam direction , range of tower and the service provider(‘categorical feature’).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6566407-026A-435F-8A26-6C198949991F}" type="parTrans" cxnId="{DF693C7A-E334-466B-B999-4C0FA12A085C}">
      <dgm:prSet/>
      <dgm:spPr/>
      <dgm:t>
        <a:bodyPr/>
        <a:lstStyle/>
        <a:p>
          <a:endParaRPr lang="en-US"/>
        </a:p>
      </dgm:t>
    </dgm:pt>
    <dgm:pt modelId="{9A34CB28-03AB-4073-8743-16ABF2BA9F91}" type="sibTrans" cxnId="{DF693C7A-E334-466B-B999-4C0FA12A085C}">
      <dgm:prSet/>
      <dgm:spPr/>
      <dgm:t>
        <a:bodyPr/>
        <a:lstStyle/>
        <a:p>
          <a:endParaRPr lang="en-US"/>
        </a:p>
      </dgm:t>
    </dgm:pt>
    <dgm:pt modelId="{718F47B5-9B52-4057-880E-EB5A94FA18EF}" type="pres">
      <dgm:prSet presAssocID="{5B3AE62A-164B-47CC-9702-844C66D60AB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1B6277-27AB-44A4-9BD0-F5BDB2B339C9}" type="pres">
      <dgm:prSet presAssocID="{5B3AE62A-164B-47CC-9702-844C66D60AB6}" presName="Name1" presStyleCnt="0"/>
      <dgm:spPr/>
    </dgm:pt>
    <dgm:pt modelId="{5F8872FB-EBCF-444A-8030-B76ABEC32D4A}" type="pres">
      <dgm:prSet presAssocID="{5B3AE62A-164B-47CC-9702-844C66D60AB6}" presName="cycle" presStyleCnt="0"/>
      <dgm:spPr/>
    </dgm:pt>
    <dgm:pt modelId="{14C3FD87-9788-4842-8CD8-0CF2F81EF788}" type="pres">
      <dgm:prSet presAssocID="{5B3AE62A-164B-47CC-9702-844C66D60AB6}" presName="srcNode" presStyleLbl="node1" presStyleIdx="0" presStyleCnt="3"/>
      <dgm:spPr/>
    </dgm:pt>
    <dgm:pt modelId="{C15D8AD2-47B6-4FD3-867B-52BFF6B7304C}" type="pres">
      <dgm:prSet presAssocID="{5B3AE62A-164B-47CC-9702-844C66D60AB6}" presName="conn" presStyleLbl="parChTrans1D2" presStyleIdx="0" presStyleCnt="1"/>
      <dgm:spPr/>
      <dgm:t>
        <a:bodyPr/>
        <a:lstStyle/>
        <a:p>
          <a:endParaRPr lang="en-US"/>
        </a:p>
      </dgm:t>
    </dgm:pt>
    <dgm:pt modelId="{3E8B858E-3953-40A5-AB39-502C67E95BE5}" type="pres">
      <dgm:prSet presAssocID="{5B3AE62A-164B-47CC-9702-844C66D60AB6}" presName="extraNode" presStyleLbl="node1" presStyleIdx="0" presStyleCnt="3"/>
      <dgm:spPr/>
    </dgm:pt>
    <dgm:pt modelId="{A974752F-9C58-4000-B5B1-FF1B42807B17}" type="pres">
      <dgm:prSet presAssocID="{5B3AE62A-164B-47CC-9702-844C66D60AB6}" presName="dstNode" presStyleLbl="node1" presStyleIdx="0" presStyleCnt="3"/>
      <dgm:spPr/>
    </dgm:pt>
    <dgm:pt modelId="{506EF5DA-2529-4EA4-B075-01486436AAA7}" type="pres">
      <dgm:prSet presAssocID="{8226195F-72A9-424D-8CC1-C7A991390C9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073AD-3D17-4A9B-8483-38BF03B93AED}" type="pres">
      <dgm:prSet presAssocID="{8226195F-72A9-424D-8CC1-C7A991390C97}" presName="accent_1" presStyleCnt="0"/>
      <dgm:spPr/>
    </dgm:pt>
    <dgm:pt modelId="{EDE50CBB-41B3-444E-A6AC-A252A1B234FA}" type="pres">
      <dgm:prSet presAssocID="{8226195F-72A9-424D-8CC1-C7A991390C97}" presName="accentRepeatNode" presStyleLbl="solidFgAcc1" presStyleIdx="0" presStyleCnt="3"/>
      <dgm:spPr/>
    </dgm:pt>
    <dgm:pt modelId="{B81588D1-A4BD-4779-B07A-AE0D8A832273}" type="pres">
      <dgm:prSet presAssocID="{CA9B34E6-61FF-447F-9F6E-95523D06979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F0F4-7F19-4002-8291-0F9D61206138}" type="pres">
      <dgm:prSet presAssocID="{CA9B34E6-61FF-447F-9F6E-95523D069795}" presName="accent_2" presStyleCnt="0"/>
      <dgm:spPr/>
    </dgm:pt>
    <dgm:pt modelId="{B4FD7153-183D-44EE-A871-EA21C1EFD8A7}" type="pres">
      <dgm:prSet presAssocID="{CA9B34E6-61FF-447F-9F6E-95523D069795}" presName="accentRepeatNode" presStyleLbl="solidFgAcc1" presStyleIdx="1" presStyleCnt="3"/>
      <dgm:spPr/>
    </dgm:pt>
    <dgm:pt modelId="{8AE28204-32BB-4BB5-82CB-028EBCEBAD8D}" type="pres">
      <dgm:prSet presAssocID="{A0588AF9-3ECE-495A-864A-6C666741B96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F9AD3-8BDD-48FE-BAB6-5EF57AEA4D52}" type="pres">
      <dgm:prSet presAssocID="{A0588AF9-3ECE-495A-864A-6C666741B96B}" presName="accent_3" presStyleCnt="0"/>
      <dgm:spPr/>
    </dgm:pt>
    <dgm:pt modelId="{E6045FDB-6C70-46DC-BA49-CD6A9825DE5F}" type="pres">
      <dgm:prSet presAssocID="{A0588AF9-3ECE-495A-864A-6C666741B96B}" presName="accentRepeatNode" presStyleLbl="solidFgAcc1" presStyleIdx="2" presStyleCnt="3"/>
      <dgm:spPr/>
    </dgm:pt>
  </dgm:ptLst>
  <dgm:cxnLst>
    <dgm:cxn modelId="{80CEC47A-76C1-48A4-ACD1-0E66729DFD75}" srcId="{5B3AE62A-164B-47CC-9702-844C66D60AB6}" destId="{8226195F-72A9-424D-8CC1-C7A991390C97}" srcOrd="0" destOrd="0" parTransId="{5A867632-F942-464F-AC35-5AC062EA98A0}" sibTransId="{B2510120-7743-422B-8E1C-65D5DBF6ED06}"/>
    <dgm:cxn modelId="{6788380C-6971-462F-85A8-02C689FA231C}" type="presOf" srcId="{5B3AE62A-164B-47CC-9702-844C66D60AB6}" destId="{718F47B5-9B52-4057-880E-EB5A94FA18EF}" srcOrd="0" destOrd="0" presId="urn:microsoft.com/office/officeart/2008/layout/VerticalCurvedList"/>
    <dgm:cxn modelId="{AA9E695B-7CC9-4608-BD81-DD00FA90DF11}" type="presOf" srcId="{CA9B34E6-61FF-447F-9F6E-95523D069795}" destId="{B81588D1-A4BD-4779-B07A-AE0D8A832273}" srcOrd="0" destOrd="0" presId="urn:microsoft.com/office/officeart/2008/layout/VerticalCurvedList"/>
    <dgm:cxn modelId="{DF693C7A-E334-466B-B999-4C0FA12A085C}" srcId="{5B3AE62A-164B-47CC-9702-844C66D60AB6}" destId="{A0588AF9-3ECE-495A-864A-6C666741B96B}" srcOrd="2" destOrd="0" parTransId="{76566407-026A-435F-8A26-6C198949991F}" sibTransId="{9A34CB28-03AB-4073-8743-16ABF2BA9F91}"/>
    <dgm:cxn modelId="{2CCA7FC7-DBD7-49E4-B0DA-E592E7005116}" type="presOf" srcId="{B2510120-7743-422B-8E1C-65D5DBF6ED06}" destId="{C15D8AD2-47B6-4FD3-867B-52BFF6B7304C}" srcOrd="0" destOrd="0" presId="urn:microsoft.com/office/officeart/2008/layout/VerticalCurvedList"/>
    <dgm:cxn modelId="{4D046280-CB14-4CCE-BEC4-B12158346FE6}" srcId="{5B3AE62A-164B-47CC-9702-844C66D60AB6}" destId="{CA9B34E6-61FF-447F-9F6E-95523D069795}" srcOrd="1" destOrd="0" parTransId="{79EC37C7-0081-4214-A668-BA53123EBDC9}" sibTransId="{39FA4E34-2BEF-4257-9141-9CE1CA93A657}"/>
    <dgm:cxn modelId="{5F403A34-048B-455A-9322-988237D1DA54}" type="presOf" srcId="{A0588AF9-3ECE-495A-864A-6C666741B96B}" destId="{8AE28204-32BB-4BB5-82CB-028EBCEBAD8D}" srcOrd="0" destOrd="0" presId="urn:microsoft.com/office/officeart/2008/layout/VerticalCurvedList"/>
    <dgm:cxn modelId="{130FDC37-2849-46A6-8CEB-C571052DC0F0}" type="presOf" srcId="{8226195F-72A9-424D-8CC1-C7A991390C97}" destId="{506EF5DA-2529-4EA4-B075-01486436AAA7}" srcOrd="0" destOrd="0" presId="urn:microsoft.com/office/officeart/2008/layout/VerticalCurvedList"/>
    <dgm:cxn modelId="{2228E0D5-BECA-431B-80A5-373247C7ED15}" type="presParOf" srcId="{718F47B5-9B52-4057-880E-EB5A94FA18EF}" destId="{181B6277-27AB-44A4-9BD0-F5BDB2B339C9}" srcOrd="0" destOrd="0" presId="urn:microsoft.com/office/officeart/2008/layout/VerticalCurvedList"/>
    <dgm:cxn modelId="{FACF7F55-3DC3-4CD6-9ECA-5FA563760BD9}" type="presParOf" srcId="{181B6277-27AB-44A4-9BD0-F5BDB2B339C9}" destId="{5F8872FB-EBCF-444A-8030-B76ABEC32D4A}" srcOrd="0" destOrd="0" presId="urn:microsoft.com/office/officeart/2008/layout/VerticalCurvedList"/>
    <dgm:cxn modelId="{BF4DBFE0-5E4E-4020-B3E5-86A70379371A}" type="presParOf" srcId="{5F8872FB-EBCF-444A-8030-B76ABEC32D4A}" destId="{14C3FD87-9788-4842-8CD8-0CF2F81EF788}" srcOrd="0" destOrd="0" presId="urn:microsoft.com/office/officeart/2008/layout/VerticalCurvedList"/>
    <dgm:cxn modelId="{F0F7F1C2-577E-4011-A52A-9466132E0D51}" type="presParOf" srcId="{5F8872FB-EBCF-444A-8030-B76ABEC32D4A}" destId="{C15D8AD2-47B6-4FD3-867B-52BFF6B7304C}" srcOrd="1" destOrd="0" presId="urn:microsoft.com/office/officeart/2008/layout/VerticalCurvedList"/>
    <dgm:cxn modelId="{29203E7D-3166-4FFC-BF8C-FFD383027133}" type="presParOf" srcId="{5F8872FB-EBCF-444A-8030-B76ABEC32D4A}" destId="{3E8B858E-3953-40A5-AB39-502C67E95BE5}" srcOrd="2" destOrd="0" presId="urn:microsoft.com/office/officeart/2008/layout/VerticalCurvedList"/>
    <dgm:cxn modelId="{ED4029B5-42BF-4B93-B7EE-D3EC1CBA5BEC}" type="presParOf" srcId="{5F8872FB-EBCF-444A-8030-B76ABEC32D4A}" destId="{A974752F-9C58-4000-B5B1-FF1B42807B17}" srcOrd="3" destOrd="0" presId="urn:microsoft.com/office/officeart/2008/layout/VerticalCurvedList"/>
    <dgm:cxn modelId="{70C8CAA3-3DCF-4B2D-BA2E-196E684E344B}" type="presParOf" srcId="{181B6277-27AB-44A4-9BD0-F5BDB2B339C9}" destId="{506EF5DA-2529-4EA4-B075-01486436AAA7}" srcOrd="1" destOrd="0" presId="urn:microsoft.com/office/officeart/2008/layout/VerticalCurvedList"/>
    <dgm:cxn modelId="{8EFA7C70-B5DD-4B75-8CE7-02F150162670}" type="presParOf" srcId="{181B6277-27AB-44A4-9BD0-F5BDB2B339C9}" destId="{2C5073AD-3D17-4A9B-8483-38BF03B93AED}" srcOrd="2" destOrd="0" presId="urn:microsoft.com/office/officeart/2008/layout/VerticalCurvedList"/>
    <dgm:cxn modelId="{9A21F1FD-F7D0-44C2-B69B-7341A427C39F}" type="presParOf" srcId="{2C5073AD-3D17-4A9B-8483-38BF03B93AED}" destId="{EDE50CBB-41B3-444E-A6AC-A252A1B234FA}" srcOrd="0" destOrd="0" presId="urn:microsoft.com/office/officeart/2008/layout/VerticalCurvedList"/>
    <dgm:cxn modelId="{4BC7D6EE-11C8-4AD7-AE86-146FC160809D}" type="presParOf" srcId="{181B6277-27AB-44A4-9BD0-F5BDB2B339C9}" destId="{B81588D1-A4BD-4779-B07A-AE0D8A832273}" srcOrd="3" destOrd="0" presId="urn:microsoft.com/office/officeart/2008/layout/VerticalCurvedList"/>
    <dgm:cxn modelId="{8B689AEA-93EA-462C-AC71-92365864E1BB}" type="presParOf" srcId="{181B6277-27AB-44A4-9BD0-F5BDB2B339C9}" destId="{30ADF0F4-7F19-4002-8291-0F9D61206138}" srcOrd="4" destOrd="0" presId="urn:microsoft.com/office/officeart/2008/layout/VerticalCurvedList"/>
    <dgm:cxn modelId="{357ACBBC-28DE-4549-8F0B-9D49209737C5}" type="presParOf" srcId="{30ADF0F4-7F19-4002-8291-0F9D61206138}" destId="{B4FD7153-183D-44EE-A871-EA21C1EFD8A7}" srcOrd="0" destOrd="0" presId="urn:microsoft.com/office/officeart/2008/layout/VerticalCurvedList"/>
    <dgm:cxn modelId="{00A6F344-C79C-4860-AEBB-2637D62112C6}" type="presParOf" srcId="{181B6277-27AB-44A4-9BD0-F5BDB2B339C9}" destId="{8AE28204-32BB-4BB5-82CB-028EBCEBAD8D}" srcOrd="5" destOrd="0" presId="urn:microsoft.com/office/officeart/2008/layout/VerticalCurvedList"/>
    <dgm:cxn modelId="{E00EE9B0-A98D-4A8A-967A-3C2795A3D79C}" type="presParOf" srcId="{181B6277-27AB-44A4-9BD0-F5BDB2B339C9}" destId="{F0AF9AD3-8BDD-48FE-BAB6-5EF57AEA4D52}" srcOrd="6" destOrd="0" presId="urn:microsoft.com/office/officeart/2008/layout/VerticalCurvedList"/>
    <dgm:cxn modelId="{776333B7-1279-408A-8198-38AEE350C5B8}" type="presParOf" srcId="{F0AF9AD3-8BDD-48FE-BAB6-5EF57AEA4D52}" destId="{E6045FDB-6C70-46DC-BA49-CD6A9825DE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1A7C1-0085-411C-AA30-92C37901A3FB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A3A79-916A-4505-B73B-C435AC4D0C14}">
      <dgm:prSet custT="1"/>
      <dgm:spPr/>
      <dgm:t>
        <a:bodyPr/>
        <a:lstStyle/>
        <a:p>
          <a:pPr rtl="0"/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divided the hours into time zones of 5 intervals and label encoded each time-zone.</a:t>
          </a:r>
          <a:endParaRPr lang="en-IN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EC7D955-115D-46D6-920C-711B125CA831}" type="parTrans" cxnId="{3742DC98-CBFF-4BFB-A035-5A06E5D7CE1B}">
      <dgm:prSet/>
      <dgm:spPr/>
      <dgm:t>
        <a:bodyPr/>
        <a:lstStyle/>
        <a:p>
          <a:endParaRPr lang="en-US" sz="2000"/>
        </a:p>
      </dgm:t>
    </dgm:pt>
    <dgm:pt modelId="{EB49F483-1360-4CD6-BD42-304E131634CB}" type="sibTrans" cxnId="{3742DC98-CBFF-4BFB-A035-5A06E5D7CE1B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DCD0769-8705-4050-85AD-98A0DC912557}">
      <dgm:prSet custT="1"/>
      <dgm:spPr/>
      <dgm:t>
        <a:bodyPr/>
        <a:lstStyle/>
        <a:p>
          <a:pPr rtl="0"/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took the sum of all bytes consumed through the tower and created a new feature for </a:t>
          </a:r>
          <a:r>
            <a:rPr lang="en-US" sz="20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sum_total_bytes</a:t>
          </a:r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consumed.</a:t>
          </a:r>
          <a:endParaRPr lang="en-IN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C476045-499E-4909-B91C-1FD64AA2C735}" type="parTrans" cxnId="{ED70E0DB-574D-499A-918E-2D4B2BEF5BDC}">
      <dgm:prSet/>
      <dgm:spPr/>
      <dgm:t>
        <a:bodyPr/>
        <a:lstStyle/>
        <a:p>
          <a:endParaRPr lang="en-US" sz="2000"/>
        </a:p>
      </dgm:t>
    </dgm:pt>
    <dgm:pt modelId="{A530953E-E02C-4C9D-B28A-4EC2456B1DEA}" type="sibTrans" cxnId="{ED70E0DB-574D-499A-918E-2D4B2BEF5BDC}">
      <dgm:prSet/>
      <dgm:spPr/>
      <dgm:t>
        <a:bodyPr/>
        <a:lstStyle/>
        <a:p>
          <a:endParaRPr lang="en-US" sz="2000"/>
        </a:p>
      </dgm:t>
    </dgm:pt>
    <dgm:pt modelId="{BB4FC1CC-8984-4148-A532-13C292842841}">
      <dgm:prSet custT="1"/>
      <dgm:spPr/>
      <dgm:t>
        <a:bodyPr/>
        <a:lstStyle/>
        <a:p>
          <a:pPr rtl="0"/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divided the ‘</a:t>
          </a:r>
          <a:r>
            <a:rPr lang="en-US" sz="20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par_days</a:t>
          </a:r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’ feature by 7 and created a </a:t>
          </a:r>
          <a:r>
            <a:rPr lang="en-US" sz="2000" smtClean="0">
              <a:latin typeface="Segoe UI Light" panose="020B0502040204020203" pitchFamily="34" charset="0"/>
              <a:cs typeface="Segoe UI Light" panose="020B0502040204020203" pitchFamily="34" charset="0"/>
            </a:rPr>
            <a:t>new feature of days_of_week</a:t>
          </a:r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and assigned the value 1 to Monday and so on.</a:t>
          </a:r>
          <a:endParaRPr lang="en-IN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635866C-374E-43DA-97A1-2233A9B62BF7}" type="parTrans" cxnId="{42841AA4-5EE5-42D6-A879-48C4B40007CF}">
      <dgm:prSet/>
      <dgm:spPr/>
      <dgm:t>
        <a:bodyPr/>
        <a:lstStyle/>
        <a:p>
          <a:endParaRPr lang="en-US" sz="2000"/>
        </a:p>
      </dgm:t>
    </dgm:pt>
    <dgm:pt modelId="{B456866E-A540-414A-8773-2814DB2E9862}" type="sibTrans" cxnId="{42841AA4-5EE5-42D6-A879-48C4B40007CF}">
      <dgm:prSet/>
      <dgm:spPr/>
      <dgm:t>
        <a:bodyPr/>
        <a:lstStyle/>
        <a:p>
          <a:endParaRPr lang="en-US" sz="2000"/>
        </a:p>
      </dgm:t>
    </dgm:pt>
    <dgm:pt modelId="{D7A757BF-2743-47C9-9B73-33CE60037EC2}">
      <dgm:prSet custT="1"/>
      <dgm:spPr/>
      <dgm:t>
        <a:bodyPr/>
        <a:lstStyle/>
        <a:p>
          <a:pPr rtl="0"/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Due to high skewness in data of Bytes consumption, we apply log transformation to obtain Gaussian like Distribution.</a:t>
          </a:r>
          <a:endParaRPr lang="en-IN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ACF501-CE66-4CAA-AF9A-27DFD8A76F26}" type="parTrans" cxnId="{E0089957-E2B2-4EBB-BC33-160C13E463CF}">
      <dgm:prSet/>
      <dgm:spPr/>
      <dgm:t>
        <a:bodyPr/>
        <a:lstStyle/>
        <a:p>
          <a:endParaRPr lang="en-US" sz="2000"/>
        </a:p>
      </dgm:t>
    </dgm:pt>
    <dgm:pt modelId="{A01AAC72-FA4A-49C7-B29D-C7DE9BFE07E2}" type="sibTrans" cxnId="{E0089957-E2B2-4EBB-BC33-160C13E463CF}">
      <dgm:prSet/>
      <dgm:spPr/>
      <dgm:t>
        <a:bodyPr/>
        <a:lstStyle/>
        <a:p>
          <a:endParaRPr lang="en-US" sz="2000"/>
        </a:p>
      </dgm:t>
    </dgm:pt>
    <dgm:pt modelId="{EC34B8B1-F941-4A65-A80E-95FF9EBA81C8}">
      <dgm:prSet custT="1"/>
      <dgm:spPr/>
      <dgm:t>
        <a:bodyPr/>
        <a:lstStyle/>
        <a:p>
          <a:pPr rtl="0"/>
          <a:r>
            <a: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created new features by squaring values to capture any hidden pattern</a:t>
          </a:r>
          <a:endParaRPr lang="en-IN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4A008-2B31-46AD-A3A1-7E8BDC1B069F}" type="parTrans" cxnId="{0B12FE8F-B474-4859-A7B7-9B42A45F7CD7}">
      <dgm:prSet/>
      <dgm:spPr/>
      <dgm:t>
        <a:bodyPr/>
        <a:lstStyle/>
        <a:p>
          <a:endParaRPr lang="en-US" sz="2000"/>
        </a:p>
      </dgm:t>
    </dgm:pt>
    <dgm:pt modelId="{1C16D405-E572-4A21-B7A1-55F2A3983ABC}" type="sibTrans" cxnId="{0B12FE8F-B474-4859-A7B7-9B42A45F7CD7}">
      <dgm:prSet/>
      <dgm:spPr/>
      <dgm:t>
        <a:bodyPr/>
        <a:lstStyle/>
        <a:p>
          <a:endParaRPr lang="en-US" sz="2000"/>
        </a:p>
      </dgm:t>
    </dgm:pt>
    <dgm:pt modelId="{D9231A71-54EE-4552-830A-8DA27F356F94}" type="pres">
      <dgm:prSet presAssocID="{0411A7C1-0085-411C-AA30-92C37901A3F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B697FC-1CE7-4DF0-AD20-F1F9CCBA94C5}" type="pres">
      <dgm:prSet presAssocID="{0411A7C1-0085-411C-AA30-92C37901A3FB}" presName="Name1" presStyleCnt="0"/>
      <dgm:spPr/>
    </dgm:pt>
    <dgm:pt modelId="{6ECDE0DC-B10E-4D53-A917-039B3E425F1B}" type="pres">
      <dgm:prSet presAssocID="{0411A7C1-0085-411C-AA30-92C37901A3FB}" presName="cycle" presStyleCnt="0"/>
      <dgm:spPr/>
    </dgm:pt>
    <dgm:pt modelId="{329063CA-F67A-4162-9E38-D2BDD7B55C3C}" type="pres">
      <dgm:prSet presAssocID="{0411A7C1-0085-411C-AA30-92C37901A3FB}" presName="srcNode" presStyleLbl="node1" presStyleIdx="0" presStyleCnt="5"/>
      <dgm:spPr/>
    </dgm:pt>
    <dgm:pt modelId="{E3445BCD-1F28-4731-B94C-D448D80BAF1D}" type="pres">
      <dgm:prSet presAssocID="{0411A7C1-0085-411C-AA30-92C37901A3FB}" presName="conn" presStyleLbl="parChTrans1D2" presStyleIdx="0" presStyleCnt="1"/>
      <dgm:spPr/>
      <dgm:t>
        <a:bodyPr/>
        <a:lstStyle/>
        <a:p>
          <a:endParaRPr lang="en-US"/>
        </a:p>
      </dgm:t>
    </dgm:pt>
    <dgm:pt modelId="{FCE3E150-B272-4F55-BAE4-A74BE581BF9E}" type="pres">
      <dgm:prSet presAssocID="{0411A7C1-0085-411C-AA30-92C37901A3FB}" presName="extraNode" presStyleLbl="node1" presStyleIdx="0" presStyleCnt="5"/>
      <dgm:spPr/>
    </dgm:pt>
    <dgm:pt modelId="{0D38433A-C00A-4FB6-9CB7-F8BF067E14CA}" type="pres">
      <dgm:prSet presAssocID="{0411A7C1-0085-411C-AA30-92C37901A3FB}" presName="dstNode" presStyleLbl="node1" presStyleIdx="0" presStyleCnt="5"/>
      <dgm:spPr/>
    </dgm:pt>
    <dgm:pt modelId="{72E1B345-2D76-4764-ABA2-667396966E34}" type="pres">
      <dgm:prSet presAssocID="{323A3A79-916A-4505-B73B-C435AC4D0C1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B4ACF-BF66-48E6-A0AB-B22DAF3D86E0}" type="pres">
      <dgm:prSet presAssocID="{323A3A79-916A-4505-B73B-C435AC4D0C14}" presName="accent_1" presStyleCnt="0"/>
      <dgm:spPr/>
    </dgm:pt>
    <dgm:pt modelId="{D9694294-A9C1-428A-951F-9B334FBBAC5A}" type="pres">
      <dgm:prSet presAssocID="{323A3A79-916A-4505-B73B-C435AC4D0C14}" presName="accentRepeatNode" presStyleLbl="solidFgAcc1" presStyleIdx="0" presStyleCnt="5"/>
      <dgm:spPr/>
    </dgm:pt>
    <dgm:pt modelId="{B468D0DA-AD23-4C4C-93B8-C8ADCF4D2837}" type="pres">
      <dgm:prSet presAssocID="{BDCD0769-8705-4050-85AD-98A0DC9125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EDBEC-8F8B-45E6-83FD-B2A81623A630}" type="pres">
      <dgm:prSet presAssocID="{BDCD0769-8705-4050-85AD-98A0DC912557}" presName="accent_2" presStyleCnt="0"/>
      <dgm:spPr/>
    </dgm:pt>
    <dgm:pt modelId="{45FF623C-F36C-4073-97DD-D29656853AB9}" type="pres">
      <dgm:prSet presAssocID="{BDCD0769-8705-4050-85AD-98A0DC912557}" presName="accentRepeatNode" presStyleLbl="solidFgAcc1" presStyleIdx="1" presStyleCnt="5"/>
      <dgm:spPr/>
    </dgm:pt>
    <dgm:pt modelId="{41A64C73-BC26-4700-9D92-73EC13C72504}" type="pres">
      <dgm:prSet presAssocID="{BB4FC1CC-8984-4148-A532-13C29284284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D563-19C3-4F2C-B039-C23879616C3E}" type="pres">
      <dgm:prSet presAssocID="{BB4FC1CC-8984-4148-A532-13C292842841}" presName="accent_3" presStyleCnt="0"/>
      <dgm:spPr/>
    </dgm:pt>
    <dgm:pt modelId="{B0D1FD67-C66F-4E9F-83DD-5B2909F9FB35}" type="pres">
      <dgm:prSet presAssocID="{BB4FC1CC-8984-4148-A532-13C292842841}" presName="accentRepeatNode" presStyleLbl="solidFgAcc1" presStyleIdx="2" presStyleCnt="5"/>
      <dgm:spPr/>
    </dgm:pt>
    <dgm:pt modelId="{A9794387-EAEE-4DAC-98CF-416F7C7ABA31}" type="pres">
      <dgm:prSet presAssocID="{D7A757BF-2743-47C9-9B73-33CE60037EC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407D2-1C13-4EC9-998F-9770494ABC5C}" type="pres">
      <dgm:prSet presAssocID="{D7A757BF-2743-47C9-9B73-33CE60037EC2}" presName="accent_4" presStyleCnt="0"/>
      <dgm:spPr/>
    </dgm:pt>
    <dgm:pt modelId="{8C33878B-92B7-4652-BC89-16C7D28F457D}" type="pres">
      <dgm:prSet presAssocID="{D7A757BF-2743-47C9-9B73-33CE60037EC2}" presName="accentRepeatNode" presStyleLbl="solidFgAcc1" presStyleIdx="3" presStyleCnt="5"/>
      <dgm:spPr/>
    </dgm:pt>
    <dgm:pt modelId="{FB00717C-7BF4-4376-9EE5-DAFE35EBE822}" type="pres">
      <dgm:prSet presAssocID="{EC34B8B1-F941-4A65-A80E-95FF9EBA81C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A1A39-FB9E-4FCB-A6C7-EAD51F1270CE}" type="pres">
      <dgm:prSet presAssocID="{EC34B8B1-F941-4A65-A80E-95FF9EBA81C8}" presName="accent_5" presStyleCnt="0"/>
      <dgm:spPr/>
    </dgm:pt>
    <dgm:pt modelId="{338BC9C0-C4C5-4BD7-BCEA-FD0A560303F3}" type="pres">
      <dgm:prSet presAssocID="{EC34B8B1-F941-4A65-A80E-95FF9EBA81C8}" presName="accentRepeatNode" presStyleLbl="solidFgAcc1" presStyleIdx="4" presStyleCnt="5"/>
      <dgm:spPr/>
    </dgm:pt>
  </dgm:ptLst>
  <dgm:cxnLst>
    <dgm:cxn modelId="{ED70E0DB-574D-499A-918E-2D4B2BEF5BDC}" srcId="{0411A7C1-0085-411C-AA30-92C37901A3FB}" destId="{BDCD0769-8705-4050-85AD-98A0DC912557}" srcOrd="1" destOrd="0" parTransId="{FC476045-499E-4909-B91C-1FD64AA2C735}" sibTransId="{A530953E-E02C-4C9D-B28A-4EC2456B1DEA}"/>
    <dgm:cxn modelId="{A6B24646-3B21-41D0-8432-8499D502460A}" type="presOf" srcId="{BDCD0769-8705-4050-85AD-98A0DC912557}" destId="{B468D0DA-AD23-4C4C-93B8-C8ADCF4D2837}" srcOrd="0" destOrd="0" presId="urn:microsoft.com/office/officeart/2008/layout/VerticalCurvedList"/>
    <dgm:cxn modelId="{0B12FE8F-B474-4859-A7B7-9B42A45F7CD7}" srcId="{0411A7C1-0085-411C-AA30-92C37901A3FB}" destId="{EC34B8B1-F941-4A65-A80E-95FF9EBA81C8}" srcOrd="4" destOrd="0" parTransId="{9D94A008-2B31-46AD-A3A1-7E8BDC1B069F}" sibTransId="{1C16D405-E572-4A21-B7A1-55F2A3983ABC}"/>
    <dgm:cxn modelId="{BC83E1EA-A38A-46D3-8073-112EF61F178B}" type="presOf" srcId="{EB49F483-1360-4CD6-BD42-304E131634CB}" destId="{E3445BCD-1F28-4731-B94C-D448D80BAF1D}" srcOrd="0" destOrd="0" presId="urn:microsoft.com/office/officeart/2008/layout/VerticalCurvedList"/>
    <dgm:cxn modelId="{3742DC98-CBFF-4BFB-A035-5A06E5D7CE1B}" srcId="{0411A7C1-0085-411C-AA30-92C37901A3FB}" destId="{323A3A79-916A-4505-B73B-C435AC4D0C14}" srcOrd="0" destOrd="0" parTransId="{3EC7D955-115D-46D6-920C-711B125CA831}" sibTransId="{EB49F483-1360-4CD6-BD42-304E131634CB}"/>
    <dgm:cxn modelId="{8FD14FE5-DBBE-4099-9D60-4E953526B8BB}" type="presOf" srcId="{323A3A79-916A-4505-B73B-C435AC4D0C14}" destId="{72E1B345-2D76-4764-ABA2-667396966E34}" srcOrd="0" destOrd="0" presId="urn:microsoft.com/office/officeart/2008/layout/VerticalCurvedList"/>
    <dgm:cxn modelId="{1272EB5F-364B-4C53-BFEC-A24C97088511}" type="presOf" srcId="{0411A7C1-0085-411C-AA30-92C37901A3FB}" destId="{D9231A71-54EE-4552-830A-8DA27F356F94}" srcOrd="0" destOrd="0" presId="urn:microsoft.com/office/officeart/2008/layout/VerticalCurvedList"/>
    <dgm:cxn modelId="{42841AA4-5EE5-42D6-A879-48C4B40007CF}" srcId="{0411A7C1-0085-411C-AA30-92C37901A3FB}" destId="{BB4FC1CC-8984-4148-A532-13C292842841}" srcOrd="2" destOrd="0" parTransId="{E635866C-374E-43DA-97A1-2233A9B62BF7}" sibTransId="{B456866E-A540-414A-8773-2814DB2E9862}"/>
    <dgm:cxn modelId="{EC387BDC-130B-4A53-87FF-99B6101081BE}" type="presOf" srcId="{EC34B8B1-F941-4A65-A80E-95FF9EBA81C8}" destId="{FB00717C-7BF4-4376-9EE5-DAFE35EBE822}" srcOrd="0" destOrd="0" presId="urn:microsoft.com/office/officeart/2008/layout/VerticalCurvedList"/>
    <dgm:cxn modelId="{C522917F-8C4C-4099-817A-10FC80903D53}" type="presOf" srcId="{D7A757BF-2743-47C9-9B73-33CE60037EC2}" destId="{A9794387-EAEE-4DAC-98CF-416F7C7ABA31}" srcOrd="0" destOrd="0" presId="urn:microsoft.com/office/officeart/2008/layout/VerticalCurvedList"/>
    <dgm:cxn modelId="{54F781C5-F4AD-4145-A540-453C3C1CD58F}" type="presOf" srcId="{BB4FC1CC-8984-4148-A532-13C292842841}" destId="{41A64C73-BC26-4700-9D92-73EC13C72504}" srcOrd="0" destOrd="0" presId="urn:microsoft.com/office/officeart/2008/layout/VerticalCurvedList"/>
    <dgm:cxn modelId="{E0089957-E2B2-4EBB-BC33-160C13E463CF}" srcId="{0411A7C1-0085-411C-AA30-92C37901A3FB}" destId="{D7A757BF-2743-47C9-9B73-33CE60037EC2}" srcOrd="3" destOrd="0" parTransId="{CFACF501-CE66-4CAA-AF9A-27DFD8A76F26}" sibTransId="{A01AAC72-FA4A-49C7-B29D-C7DE9BFE07E2}"/>
    <dgm:cxn modelId="{DD5DA826-EB90-4026-A20A-8475AE5372F2}" type="presParOf" srcId="{D9231A71-54EE-4552-830A-8DA27F356F94}" destId="{EAB697FC-1CE7-4DF0-AD20-F1F9CCBA94C5}" srcOrd="0" destOrd="0" presId="urn:microsoft.com/office/officeart/2008/layout/VerticalCurvedList"/>
    <dgm:cxn modelId="{A5671059-C283-4ED9-8DA2-E02691CE73DA}" type="presParOf" srcId="{EAB697FC-1CE7-4DF0-AD20-F1F9CCBA94C5}" destId="{6ECDE0DC-B10E-4D53-A917-039B3E425F1B}" srcOrd="0" destOrd="0" presId="urn:microsoft.com/office/officeart/2008/layout/VerticalCurvedList"/>
    <dgm:cxn modelId="{856C81AD-912F-4EDA-9417-779EC599EFD9}" type="presParOf" srcId="{6ECDE0DC-B10E-4D53-A917-039B3E425F1B}" destId="{329063CA-F67A-4162-9E38-D2BDD7B55C3C}" srcOrd="0" destOrd="0" presId="urn:microsoft.com/office/officeart/2008/layout/VerticalCurvedList"/>
    <dgm:cxn modelId="{9CC86D9E-A41C-4B97-80C0-D0593C0E176F}" type="presParOf" srcId="{6ECDE0DC-B10E-4D53-A917-039B3E425F1B}" destId="{E3445BCD-1F28-4731-B94C-D448D80BAF1D}" srcOrd="1" destOrd="0" presId="urn:microsoft.com/office/officeart/2008/layout/VerticalCurvedList"/>
    <dgm:cxn modelId="{81E8A05D-829F-4565-80B4-0A879127A359}" type="presParOf" srcId="{6ECDE0DC-B10E-4D53-A917-039B3E425F1B}" destId="{FCE3E150-B272-4F55-BAE4-A74BE581BF9E}" srcOrd="2" destOrd="0" presId="urn:microsoft.com/office/officeart/2008/layout/VerticalCurvedList"/>
    <dgm:cxn modelId="{E6927BAE-4FCB-49DB-A0EB-943253451F47}" type="presParOf" srcId="{6ECDE0DC-B10E-4D53-A917-039B3E425F1B}" destId="{0D38433A-C00A-4FB6-9CB7-F8BF067E14CA}" srcOrd="3" destOrd="0" presId="urn:microsoft.com/office/officeart/2008/layout/VerticalCurvedList"/>
    <dgm:cxn modelId="{AC930982-E622-4AA6-BB38-001445DF85AB}" type="presParOf" srcId="{EAB697FC-1CE7-4DF0-AD20-F1F9CCBA94C5}" destId="{72E1B345-2D76-4764-ABA2-667396966E34}" srcOrd="1" destOrd="0" presId="urn:microsoft.com/office/officeart/2008/layout/VerticalCurvedList"/>
    <dgm:cxn modelId="{14B150E0-2613-46C0-9158-E7A52E757839}" type="presParOf" srcId="{EAB697FC-1CE7-4DF0-AD20-F1F9CCBA94C5}" destId="{71DB4ACF-BF66-48E6-A0AB-B22DAF3D86E0}" srcOrd="2" destOrd="0" presId="urn:microsoft.com/office/officeart/2008/layout/VerticalCurvedList"/>
    <dgm:cxn modelId="{9909AD53-98F1-4722-858F-0176220F5643}" type="presParOf" srcId="{71DB4ACF-BF66-48E6-A0AB-B22DAF3D86E0}" destId="{D9694294-A9C1-428A-951F-9B334FBBAC5A}" srcOrd="0" destOrd="0" presId="urn:microsoft.com/office/officeart/2008/layout/VerticalCurvedList"/>
    <dgm:cxn modelId="{A667F523-0649-4BE6-9E33-39A98B825FE1}" type="presParOf" srcId="{EAB697FC-1CE7-4DF0-AD20-F1F9CCBA94C5}" destId="{B468D0DA-AD23-4C4C-93B8-C8ADCF4D2837}" srcOrd="3" destOrd="0" presId="urn:microsoft.com/office/officeart/2008/layout/VerticalCurvedList"/>
    <dgm:cxn modelId="{795C9974-8311-4D5F-8DE5-918B451098F4}" type="presParOf" srcId="{EAB697FC-1CE7-4DF0-AD20-F1F9CCBA94C5}" destId="{B48EDBEC-8F8B-45E6-83FD-B2A81623A630}" srcOrd="4" destOrd="0" presId="urn:microsoft.com/office/officeart/2008/layout/VerticalCurvedList"/>
    <dgm:cxn modelId="{B3C546ED-5DEF-4A85-B215-EAC87238B5C9}" type="presParOf" srcId="{B48EDBEC-8F8B-45E6-83FD-B2A81623A630}" destId="{45FF623C-F36C-4073-97DD-D29656853AB9}" srcOrd="0" destOrd="0" presId="urn:microsoft.com/office/officeart/2008/layout/VerticalCurvedList"/>
    <dgm:cxn modelId="{3AABFEBC-7804-4A6B-89ED-E2136C1ECE84}" type="presParOf" srcId="{EAB697FC-1CE7-4DF0-AD20-F1F9CCBA94C5}" destId="{41A64C73-BC26-4700-9D92-73EC13C72504}" srcOrd="5" destOrd="0" presId="urn:microsoft.com/office/officeart/2008/layout/VerticalCurvedList"/>
    <dgm:cxn modelId="{C9E90B61-D7A6-4D05-9611-06F7F85FD5A2}" type="presParOf" srcId="{EAB697FC-1CE7-4DF0-AD20-F1F9CCBA94C5}" destId="{3C40D563-19C3-4F2C-B039-C23879616C3E}" srcOrd="6" destOrd="0" presId="urn:microsoft.com/office/officeart/2008/layout/VerticalCurvedList"/>
    <dgm:cxn modelId="{EA213E2C-B233-402F-AFAA-086131CF8AC5}" type="presParOf" srcId="{3C40D563-19C3-4F2C-B039-C23879616C3E}" destId="{B0D1FD67-C66F-4E9F-83DD-5B2909F9FB35}" srcOrd="0" destOrd="0" presId="urn:microsoft.com/office/officeart/2008/layout/VerticalCurvedList"/>
    <dgm:cxn modelId="{4BD1CDB5-E86C-4DE9-8089-FEADC4D71FCD}" type="presParOf" srcId="{EAB697FC-1CE7-4DF0-AD20-F1F9CCBA94C5}" destId="{A9794387-EAEE-4DAC-98CF-416F7C7ABA31}" srcOrd="7" destOrd="0" presId="urn:microsoft.com/office/officeart/2008/layout/VerticalCurvedList"/>
    <dgm:cxn modelId="{69C915C7-DAC5-4EFC-BFC2-03EC93630EA3}" type="presParOf" srcId="{EAB697FC-1CE7-4DF0-AD20-F1F9CCBA94C5}" destId="{4B9407D2-1C13-4EC9-998F-9770494ABC5C}" srcOrd="8" destOrd="0" presId="urn:microsoft.com/office/officeart/2008/layout/VerticalCurvedList"/>
    <dgm:cxn modelId="{F2E939BE-5F52-41C4-AF28-5164B6BBB478}" type="presParOf" srcId="{4B9407D2-1C13-4EC9-998F-9770494ABC5C}" destId="{8C33878B-92B7-4652-BC89-16C7D28F457D}" srcOrd="0" destOrd="0" presId="urn:microsoft.com/office/officeart/2008/layout/VerticalCurvedList"/>
    <dgm:cxn modelId="{6982DE07-4FBA-469A-9B72-62B196B5296C}" type="presParOf" srcId="{EAB697FC-1CE7-4DF0-AD20-F1F9CCBA94C5}" destId="{FB00717C-7BF4-4376-9EE5-DAFE35EBE822}" srcOrd="9" destOrd="0" presId="urn:microsoft.com/office/officeart/2008/layout/VerticalCurvedList"/>
    <dgm:cxn modelId="{652D5EBE-52EA-4381-9C45-8A570EECDC28}" type="presParOf" srcId="{EAB697FC-1CE7-4DF0-AD20-F1F9CCBA94C5}" destId="{9D8A1A39-FB9E-4FCB-A6C7-EAD51F1270CE}" srcOrd="10" destOrd="0" presId="urn:microsoft.com/office/officeart/2008/layout/VerticalCurvedList"/>
    <dgm:cxn modelId="{C1725433-4051-4C9E-B77D-19050A82FFB2}" type="presParOf" srcId="{9D8A1A39-FB9E-4FCB-A6C7-EAD51F1270CE}" destId="{338BC9C0-C4C5-4BD7-BCEA-FD0A560303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B3985-84CD-4CC9-A3AD-A7580561CD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FD8089-655C-4799-8C22-7FBC1FE398E2}">
      <dgm:prSet phldrT="[Text]"/>
      <dgm:spPr>
        <a:solidFill>
          <a:srgbClr val="A2C2D7"/>
        </a:solidFill>
      </dgm:spPr>
      <dgm:t>
        <a:bodyPr/>
        <a:lstStyle/>
        <a:p>
          <a:r>
            <a:rPr lang="en-IN" dirty="0"/>
            <a:t> </a:t>
          </a:r>
        </a:p>
      </dgm:t>
    </dgm:pt>
    <dgm:pt modelId="{675F166F-6EEC-403B-B615-217F815A1381}" type="parTrans" cxnId="{541A66F5-D26F-4AEA-8B35-9D2C73EF7EDF}">
      <dgm:prSet/>
      <dgm:spPr/>
      <dgm:t>
        <a:bodyPr/>
        <a:lstStyle/>
        <a:p>
          <a:endParaRPr lang="en-IN"/>
        </a:p>
      </dgm:t>
    </dgm:pt>
    <dgm:pt modelId="{30BEF8B1-BF43-4022-981A-D563DC11FF6D}" type="sibTrans" cxnId="{541A66F5-D26F-4AEA-8B35-9D2C73EF7EDF}">
      <dgm:prSet/>
      <dgm:spPr/>
      <dgm:t>
        <a:bodyPr/>
        <a:lstStyle/>
        <a:p>
          <a:endParaRPr lang="en-IN"/>
        </a:p>
      </dgm:t>
    </dgm:pt>
    <dgm:pt modelId="{CEACA1C1-08C4-46F7-9266-1CC7D6DA6083}" type="pres">
      <dgm:prSet presAssocID="{1D6B3985-84CD-4CC9-A3AD-A7580561CD2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7C5135-4E67-43A9-B78C-01C37E3BB001}" type="pres">
      <dgm:prSet presAssocID="{1D6B3985-84CD-4CC9-A3AD-A7580561CD20}" presName="Name1" presStyleCnt="0"/>
      <dgm:spPr/>
    </dgm:pt>
    <dgm:pt modelId="{BE83FD16-D9B7-43B8-A171-C43E8CA31B24}" type="pres">
      <dgm:prSet presAssocID="{1D6B3985-84CD-4CC9-A3AD-A7580561CD20}" presName="cycle" presStyleCnt="0"/>
      <dgm:spPr/>
    </dgm:pt>
    <dgm:pt modelId="{A088532A-D1C1-4511-9F2F-3E8180DD2174}" type="pres">
      <dgm:prSet presAssocID="{1D6B3985-84CD-4CC9-A3AD-A7580561CD20}" presName="srcNode" presStyleLbl="node1" presStyleIdx="0" presStyleCnt="1"/>
      <dgm:spPr/>
    </dgm:pt>
    <dgm:pt modelId="{CD3D7BEE-0CC6-4782-AC08-8471311B9C04}" type="pres">
      <dgm:prSet presAssocID="{1D6B3985-84CD-4CC9-A3AD-A7580561CD20}" presName="conn" presStyleLbl="parChTrans1D2" presStyleIdx="0" presStyleCnt="1"/>
      <dgm:spPr/>
      <dgm:t>
        <a:bodyPr/>
        <a:lstStyle/>
        <a:p>
          <a:endParaRPr lang="en-US"/>
        </a:p>
      </dgm:t>
    </dgm:pt>
    <dgm:pt modelId="{0F15EC1A-310C-4C38-AF96-AD03FB67276E}" type="pres">
      <dgm:prSet presAssocID="{1D6B3985-84CD-4CC9-A3AD-A7580561CD20}" presName="extraNode" presStyleLbl="node1" presStyleIdx="0" presStyleCnt="1"/>
      <dgm:spPr/>
    </dgm:pt>
    <dgm:pt modelId="{971CBEFB-A806-4588-9ED9-BC4B6CC99EFA}" type="pres">
      <dgm:prSet presAssocID="{1D6B3985-84CD-4CC9-A3AD-A7580561CD20}" presName="dstNode" presStyleLbl="node1" presStyleIdx="0" presStyleCnt="1"/>
      <dgm:spPr/>
    </dgm:pt>
    <dgm:pt modelId="{3333364B-73DB-481E-8536-6E75EF7BEE97}" type="pres">
      <dgm:prSet presAssocID="{35FD8089-655C-4799-8C22-7FBC1FE398E2}" presName="text_1" presStyleLbl="node1" presStyleIdx="0" presStyleCnt="1" custScaleX="101932" custScaleY="12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21DF8-D68D-4C7F-8175-DE44FE6DFB67}" type="pres">
      <dgm:prSet presAssocID="{35FD8089-655C-4799-8C22-7FBC1FE398E2}" presName="accent_1" presStyleCnt="0"/>
      <dgm:spPr/>
    </dgm:pt>
    <dgm:pt modelId="{9A6AC9BB-D61A-4429-A64C-520B72EFF04C}" type="pres">
      <dgm:prSet presAssocID="{35FD8089-655C-4799-8C22-7FBC1FE398E2}" presName="accentRepeatNode" presStyleLbl="solidFgAcc1" presStyleIdx="0" presStyleCnt="1"/>
      <dgm:spPr/>
    </dgm:pt>
  </dgm:ptLst>
  <dgm:cxnLst>
    <dgm:cxn modelId="{FDE40E46-7296-495D-A815-BC11B47042FA}" type="presOf" srcId="{1D6B3985-84CD-4CC9-A3AD-A7580561CD20}" destId="{CEACA1C1-08C4-46F7-9266-1CC7D6DA6083}" srcOrd="0" destOrd="0" presId="urn:microsoft.com/office/officeart/2008/layout/VerticalCurvedList"/>
    <dgm:cxn modelId="{541A66F5-D26F-4AEA-8B35-9D2C73EF7EDF}" srcId="{1D6B3985-84CD-4CC9-A3AD-A7580561CD20}" destId="{35FD8089-655C-4799-8C22-7FBC1FE398E2}" srcOrd="0" destOrd="0" parTransId="{675F166F-6EEC-403B-B615-217F815A1381}" sibTransId="{30BEF8B1-BF43-4022-981A-D563DC11FF6D}"/>
    <dgm:cxn modelId="{C498CA91-F8B4-41FF-862E-CDD6533AA3CF}" type="presOf" srcId="{35FD8089-655C-4799-8C22-7FBC1FE398E2}" destId="{3333364B-73DB-481E-8536-6E75EF7BEE97}" srcOrd="0" destOrd="0" presId="urn:microsoft.com/office/officeart/2008/layout/VerticalCurvedList"/>
    <dgm:cxn modelId="{817BC411-EDFC-4BE7-B29D-1371852DB904}" type="presOf" srcId="{30BEF8B1-BF43-4022-981A-D563DC11FF6D}" destId="{CD3D7BEE-0CC6-4782-AC08-8471311B9C04}" srcOrd="0" destOrd="0" presId="urn:microsoft.com/office/officeart/2008/layout/VerticalCurvedList"/>
    <dgm:cxn modelId="{541CBBB2-F221-42C9-8E50-635E50BE0B39}" type="presParOf" srcId="{CEACA1C1-08C4-46F7-9266-1CC7D6DA6083}" destId="{757C5135-4E67-43A9-B78C-01C37E3BB001}" srcOrd="0" destOrd="0" presId="urn:microsoft.com/office/officeart/2008/layout/VerticalCurvedList"/>
    <dgm:cxn modelId="{A3CBD1CD-A444-43F9-B33A-209F28C996E1}" type="presParOf" srcId="{757C5135-4E67-43A9-B78C-01C37E3BB001}" destId="{BE83FD16-D9B7-43B8-A171-C43E8CA31B24}" srcOrd="0" destOrd="0" presId="urn:microsoft.com/office/officeart/2008/layout/VerticalCurvedList"/>
    <dgm:cxn modelId="{AFDD0360-DD4C-4C9E-A51C-96826FEF76FB}" type="presParOf" srcId="{BE83FD16-D9B7-43B8-A171-C43E8CA31B24}" destId="{A088532A-D1C1-4511-9F2F-3E8180DD2174}" srcOrd="0" destOrd="0" presId="urn:microsoft.com/office/officeart/2008/layout/VerticalCurvedList"/>
    <dgm:cxn modelId="{D5915E95-D865-431B-B87D-C1CE62FAE855}" type="presParOf" srcId="{BE83FD16-D9B7-43B8-A171-C43E8CA31B24}" destId="{CD3D7BEE-0CC6-4782-AC08-8471311B9C04}" srcOrd="1" destOrd="0" presId="urn:microsoft.com/office/officeart/2008/layout/VerticalCurvedList"/>
    <dgm:cxn modelId="{329FCF8C-DB5B-47F0-9A39-2E33B445726C}" type="presParOf" srcId="{BE83FD16-D9B7-43B8-A171-C43E8CA31B24}" destId="{0F15EC1A-310C-4C38-AF96-AD03FB67276E}" srcOrd="2" destOrd="0" presId="urn:microsoft.com/office/officeart/2008/layout/VerticalCurvedList"/>
    <dgm:cxn modelId="{8BA31329-FD99-48F9-BFF6-F925CB8B3A9F}" type="presParOf" srcId="{BE83FD16-D9B7-43B8-A171-C43E8CA31B24}" destId="{971CBEFB-A806-4588-9ED9-BC4B6CC99EFA}" srcOrd="3" destOrd="0" presId="urn:microsoft.com/office/officeart/2008/layout/VerticalCurvedList"/>
    <dgm:cxn modelId="{C78668C2-5419-4A64-B044-53009C7F1E5B}" type="presParOf" srcId="{757C5135-4E67-43A9-B78C-01C37E3BB001}" destId="{3333364B-73DB-481E-8536-6E75EF7BEE97}" srcOrd="1" destOrd="0" presId="urn:microsoft.com/office/officeart/2008/layout/VerticalCurvedList"/>
    <dgm:cxn modelId="{A6A51654-56DC-45CB-BA00-9BE504C748D8}" type="presParOf" srcId="{757C5135-4E67-43A9-B78C-01C37E3BB001}" destId="{30021DF8-D68D-4C7F-8175-DE44FE6DFB67}" srcOrd="2" destOrd="0" presId="urn:microsoft.com/office/officeart/2008/layout/VerticalCurvedList"/>
    <dgm:cxn modelId="{4F6481F1-E058-4C18-BA13-530A8980BAB2}" type="presParOf" srcId="{30021DF8-D68D-4C7F-8175-DE44FE6DFB67}" destId="{9A6AC9BB-D61A-4429-A64C-520B72EFF0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6B3985-84CD-4CC9-A3AD-A7580561CD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FD8089-655C-4799-8C22-7FBC1FE398E2}">
      <dgm:prSet phldrT="[Text]"/>
      <dgm:spPr>
        <a:solidFill>
          <a:srgbClr val="A2C2D7"/>
        </a:solidFill>
      </dgm:spPr>
      <dgm:t>
        <a:bodyPr/>
        <a:lstStyle/>
        <a:p>
          <a:r>
            <a:rPr lang="en-IN" dirty="0"/>
            <a:t> </a:t>
          </a:r>
        </a:p>
      </dgm:t>
    </dgm:pt>
    <dgm:pt modelId="{675F166F-6EEC-403B-B615-217F815A1381}" type="parTrans" cxnId="{541A66F5-D26F-4AEA-8B35-9D2C73EF7EDF}">
      <dgm:prSet/>
      <dgm:spPr/>
      <dgm:t>
        <a:bodyPr/>
        <a:lstStyle/>
        <a:p>
          <a:endParaRPr lang="en-IN"/>
        </a:p>
      </dgm:t>
    </dgm:pt>
    <dgm:pt modelId="{30BEF8B1-BF43-4022-981A-D563DC11FF6D}" type="sibTrans" cxnId="{541A66F5-D26F-4AEA-8B35-9D2C73EF7EDF}">
      <dgm:prSet/>
      <dgm:spPr/>
      <dgm:t>
        <a:bodyPr/>
        <a:lstStyle/>
        <a:p>
          <a:endParaRPr lang="en-IN"/>
        </a:p>
      </dgm:t>
    </dgm:pt>
    <dgm:pt modelId="{CEACA1C1-08C4-46F7-9266-1CC7D6DA6083}" type="pres">
      <dgm:prSet presAssocID="{1D6B3985-84CD-4CC9-A3AD-A7580561CD2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7C5135-4E67-43A9-B78C-01C37E3BB001}" type="pres">
      <dgm:prSet presAssocID="{1D6B3985-84CD-4CC9-A3AD-A7580561CD20}" presName="Name1" presStyleCnt="0"/>
      <dgm:spPr/>
    </dgm:pt>
    <dgm:pt modelId="{BE83FD16-D9B7-43B8-A171-C43E8CA31B24}" type="pres">
      <dgm:prSet presAssocID="{1D6B3985-84CD-4CC9-A3AD-A7580561CD20}" presName="cycle" presStyleCnt="0"/>
      <dgm:spPr/>
    </dgm:pt>
    <dgm:pt modelId="{A088532A-D1C1-4511-9F2F-3E8180DD2174}" type="pres">
      <dgm:prSet presAssocID="{1D6B3985-84CD-4CC9-A3AD-A7580561CD20}" presName="srcNode" presStyleLbl="node1" presStyleIdx="0" presStyleCnt="1"/>
      <dgm:spPr/>
    </dgm:pt>
    <dgm:pt modelId="{CD3D7BEE-0CC6-4782-AC08-8471311B9C04}" type="pres">
      <dgm:prSet presAssocID="{1D6B3985-84CD-4CC9-A3AD-A7580561CD20}" presName="conn" presStyleLbl="parChTrans1D2" presStyleIdx="0" presStyleCnt="1"/>
      <dgm:spPr/>
      <dgm:t>
        <a:bodyPr/>
        <a:lstStyle/>
        <a:p>
          <a:endParaRPr lang="en-US"/>
        </a:p>
      </dgm:t>
    </dgm:pt>
    <dgm:pt modelId="{0F15EC1A-310C-4C38-AF96-AD03FB67276E}" type="pres">
      <dgm:prSet presAssocID="{1D6B3985-84CD-4CC9-A3AD-A7580561CD20}" presName="extraNode" presStyleLbl="node1" presStyleIdx="0" presStyleCnt="1"/>
      <dgm:spPr/>
    </dgm:pt>
    <dgm:pt modelId="{971CBEFB-A806-4588-9ED9-BC4B6CC99EFA}" type="pres">
      <dgm:prSet presAssocID="{1D6B3985-84CD-4CC9-A3AD-A7580561CD20}" presName="dstNode" presStyleLbl="node1" presStyleIdx="0" presStyleCnt="1"/>
      <dgm:spPr/>
    </dgm:pt>
    <dgm:pt modelId="{3333364B-73DB-481E-8536-6E75EF7BEE97}" type="pres">
      <dgm:prSet presAssocID="{35FD8089-655C-4799-8C22-7FBC1FE398E2}" presName="text_1" presStyleLbl="node1" presStyleIdx="0" presStyleCnt="1" custScaleX="101932" custScaleY="12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21DF8-D68D-4C7F-8175-DE44FE6DFB67}" type="pres">
      <dgm:prSet presAssocID="{35FD8089-655C-4799-8C22-7FBC1FE398E2}" presName="accent_1" presStyleCnt="0"/>
      <dgm:spPr/>
    </dgm:pt>
    <dgm:pt modelId="{9A6AC9BB-D61A-4429-A64C-520B72EFF04C}" type="pres">
      <dgm:prSet presAssocID="{35FD8089-655C-4799-8C22-7FBC1FE398E2}" presName="accentRepeatNode" presStyleLbl="solidFgAcc1" presStyleIdx="0" presStyleCnt="1"/>
      <dgm:spPr/>
    </dgm:pt>
  </dgm:ptLst>
  <dgm:cxnLst>
    <dgm:cxn modelId="{541A66F5-D26F-4AEA-8B35-9D2C73EF7EDF}" srcId="{1D6B3985-84CD-4CC9-A3AD-A7580561CD20}" destId="{35FD8089-655C-4799-8C22-7FBC1FE398E2}" srcOrd="0" destOrd="0" parTransId="{675F166F-6EEC-403B-B615-217F815A1381}" sibTransId="{30BEF8B1-BF43-4022-981A-D563DC11FF6D}"/>
    <dgm:cxn modelId="{6725F25C-C0A7-48F4-92B5-739D51B95C73}" type="presOf" srcId="{35FD8089-655C-4799-8C22-7FBC1FE398E2}" destId="{3333364B-73DB-481E-8536-6E75EF7BEE97}" srcOrd="0" destOrd="0" presId="urn:microsoft.com/office/officeart/2008/layout/VerticalCurvedList"/>
    <dgm:cxn modelId="{FDEEE1E1-2E34-4658-AFF3-2C7D5DC22BE3}" type="presOf" srcId="{30BEF8B1-BF43-4022-981A-D563DC11FF6D}" destId="{CD3D7BEE-0CC6-4782-AC08-8471311B9C04}" srcOrd="0" destOrd="0" presId="urn:microsoft.com/office/officeart/2008/layout/VerticalCurvedList"/>
    <dgm:cxn modelId="{B513485B-DB22-4A5D-9BFD-6144143F9180}" type="presOf" srcId="{1D6B3985-84CD-4CC9-A3AD-A7580561CD20}" destId="{CEACA1C1-08C4-46F7-9266-1CC7D6DA6083}" srcOrd="0" destOrd="0" presId="urn:microsoft.com/office/officeart/2008/layout/VerticalCurvedList"/>
    <dgm:cxn modelId="{10726113-D528-402D-B06A-3099D48E3B4D}" type="presParOf" srcId="{CEACA1C1-08C4-46F7-9266-1CC7D6DA6083}" destId="{757C5135-4E67-43A9-B78C-01C37E3BB001}" srcOrd="0" destOrd="0" presId="urn:microsoft.com/office/officeart/2008/layout/VerticalCurvedList"/>
    <dgm:cxn modelId="{CF82A84A-8FCF-48B8-980D-6E73854B1697}" type="presParOf" srcId="{757C5135-4E67-43A9-B78C-01C37E3BB001}" destId="{BE83FD16-D9B7-43B8-A171-C43E8CA31B24}" srcOrd="0" destOrd="0" presId="urn:microsoft.com/office/officeart/2008/layout/VerticalCurvedList"/>
    <dgm:cxn modelId="{5DF14E4E-E63D-4378-8E04-FF264C41DF94}" type="presParOf" srcId="{BE83FD16-D9B7-43B8-A171-C43E8CA31B24}" destId="{A088532A-D1C1-4511-9F2F-3E8180DD2174}" srcOrd="0" destOrd="0" presId="urn:microsoft.com/office/officeart/2008/layout/VerticalCurvedList"/>
    <dgm:cxn modelId="{408EA5A3-9C01-44C2-84E7-1D388143905D}" type="presParOf" srcId="{BE83FD16-D9B7-43B8-A171-C43E8CA31B24}" destId="{CD3D7BEE-0CC6-4782-AC08-8471311B9C04}" srcOrd="1" destOrd="0" presId="urn:microsoft.com/office/officeart/2008/layout/VerticalCurvedList"/>
    <dgm:cxn modelId="{1C2F92BC-1D26-4A5D-BAB2-340DA33FDE01}" type="presParOf" srcId="{BE83FD16-D9B7-43B8-A171-C43E8CA31B24}" destId="{0F15EC1A-310C-4C38-AF96-AD03FB67276E}" srcOrd="2" destOrd="0" presId="urn:microsoft.com/office/officeart/2008/layout/VerticalCurvedList"/>
    <dgm:cxn modelId="{4D97EDEA-4BCC-4418-8C3C-C969DA2CBBAE}" type="presParOf" srcId="{BE83FD16-D9B7-43B8-A171-C43E8CA31B24}" destId="{971CBEFB-A806-4588-9ED9-BC4B6CC99EFA}" srcOrd="3" destOrd="0" presId="urn:microsoft.com/office/officeart/2008/layout/VerticalCurvedList"/>
    <dgm:cxn modelId="{5104423F-9114-4A5E-B68F-AC4BB03B3E79}" type="presParOf" srcId="{757C5135-4E67-43A9-B78C-01C37E3BB001}" destId="{3333364B-73DB-481E-8536-6E75EF7BEE97}" srcOrd="1" destOrd="0" presId="urn:microsoft.com/office/officeart/2008/layout/VerticalCurvedList"/>
    <dgm:cxn modelId="{5959BCC1-06F1-466E-8D29-AB6C5311E47C}" type="presParOf" srcId="{757C5135-4E67-43A9-B78C-01C37E3BB001}" destId="{30021DF8-D68D-4C7F-8175-DE44FE6DFB67}" srcOrd="2" destOrd="0" presId="urn:microsoft.com/office/officeart/2008/layout/VerticalCurvedList"/>
    <dgm:cxn modelId="{2099BA62-A222-4F0E-B1D1-35D6E2D2AA0D}" type="presParOf" srcId="{30021DF8-D68D-4C7F-8175-DE44FE6DFB67}" destId="{9A6AC9BB-D61A-4429-A64C-520B72EFF0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6B3985-84CD-4CC9-A3AD-A7580561CD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FD8089-655C-4799-8C22-7FBC1FE398E2}">
      <dgm:prSet phldrT="[Text]"/>
      <dgm:spPr>
        <a:solidFill>
          <a:srgbClr val="A2C2D7"/>
        </a:solidFill>
      </dgm:spPr>
      <dgm:t>
        <a:bodyPr/>
        <a:lstStyle/>
        <a:p>
          <a:r>
            <a:rPr lang="en-IN" dirty="0"/>
            <a:t> </a:t>
          </a:r>
        </a:p>
      </dgm:t>
    </dgm:pt>
    <dgm:pt modelId="{675F166F-6EEC-403B-B615-217F815A1381}" type="parTrans" cxnId="{541A66F5-D26F-4AEA-8B35-9D2C73EF7EDF}">
      <dgm:prSet/>
      <dgm:spPr/>
      <dgm:t>
        <a:bodyPr/>
        <a:lstStyle/>
        <a:p>
          <a:endParaRPr lang="en-IN"/>
        </a:p>
      </dgm:t>
    </dgm:pt>
    <dgm:pt modelId="{30BEF8B1-BF43-4022-981A-D563DC11FF6D}" type="sibTrans" cxnId="{541A66F5-D26F-4AEA-8B35-9D2C73EF7EDF}">
      <dgm:prSet/>
      <dgm:spPr/>
      <dgm:t>
        <a:bodyPr/>
        <a:lstStyle/>
        <a:p>
          <a:endParaRPr lang="en-IN"/>
        </a:p>
      </dgm:t>
    </dgm:pt>
    <dgm:pt modelId="{CEACA1C1-08C4-46F7-9266-1CC7D6DA6083}" type="pres">
      <dgm:prSet presAssocID="{1D6B3985-84CD-4CC9-A3AD-A7580561CD2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7C5135-4E67-43A9-B78C-01C37E3BB001}" type="pres">
      <dgm:prSet presAssocID="{1D6B3985-84CD-4CC9-A3AD-A7580561CD20}" presName="Name1" presStyleCnt="0"/>
      <dgm:spPr/>
    </dgm:pt>
    <dgm:pt modelId="{BE83FD16-D9B7-43B8-A171-C43E8CA31B24}" type="pres">
      <dgm:prSet presAssocID="{1D6B3985-84CD-4CC9-A3AD-A7580561CD20}" presName="cycle" presStyleCnt="0"/>
      <dgm:spPr/>
    </dgm:pt>
    <dgm:pt modelId="{A088532A-D1C1-4511-9F2F-3E8180DD2174}" type="pres">
      <dgm:prSet presAssocID="{1D6B3985-84CD-4CC9-A3AD-A7580561CD20}" presName="srcNode" presStyleLbl="node1" presStyleIdx="0" presStyleCnt="1"/>
      <dgm:spPr/>
    </dgm:pt>
    <dgm:pt modelId="{CD3D7BEE-0CC6-4782-AC08-8471311B9C04}" type="pres">
      <dgm:prSet presAssocID="{1D6B3985-84CD-4CC9-A3AD-A7580561CD20}" presName="conn" presStyleLbl="parChTrans1D2" presStyleIdx="0" presStyleCnt="1"/>
      <dgm:spPr/>
      <dgm:t>
        <a:bodyPr/>
        <a:lstStyle/>
        <a:p>
          <a:endParaRPr lang="en-US"/>
        </a:p>
      </dgm:t>
    </dgm:pt>
    <dgm:pt modelId="{0F15EC1A-310C-4C38-AF96-AD03FB67276E}" type="pres">
      <dgm:prSet presAssocID="{1D6B3985-84CD-4CC9-A3AD-A7580561CD20}" presName="extraNode" presStyleLbl="node1" presStyleIdx="0" presStyleCnt="1"/>
      <dgm:spPr/>
    </dgm:pt>
    <dgm:pt modelId="{971CBEFB-A806-4588-9ED9-BC4B6CC99EFA}" type="pres">
      <dgm:prSet presAssocID="{1D6B3985-84CD-4CC9-A3AD-A7580561CD20}" presName="dstNode" presStyleLbl="node1" presStyleIdx="0" presStyleCnt="1"/>
      <dgm:spPr/>
    </dgm:pt>
    <dgm:pt modelId="{3333364B-73DB-481E-8536-6E75EF7BEE97}" type="pres">
      <dgm:prSet presAssocID="{35FD8089-655C-4799-8C22-7FBC1FE398E2}" presName="text_1" presStyleLbl="node1" presStyleIdx="0" presStyleCnt="1" custScaleX="101932" custScaleY="12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21DF8-D68D-4C7F-8175-DE44FE6DFB67}" type="pres">
      <dgm:prSet presAssocID="{35FD8089-655C-4799-8C22-7FBC1FE398E2}" presName="accent_1" presStyleCnt="0"/>
      <dgm:spPr/>
    </dgm:pt>
    <dgm:pt modelId="{9A6AC9BB-D61A-4429-A64C-520B72EFF04C}" type="pres">
      <dgm:prSet presAssocID="{35FD8089-655C-4799-8C22-7FBC1FE398E2}" presName="accentRepeatNode" presStyleLbl="solidFgAcc1" presStyleIdx="0" presStyleCnt="1"/>
      <dgm:spPr/>
    </dgm:pt>
  </dgm:ptLst>
  <dgm:cxnLst>
    <dgm:cxn modelId="{541A66F5-D26F-4AEA-8B35-9D2C73EF7EDF}" srcId="{1D6B3985-84CD-4CC9-A3AD-A7580561CD20}" destId="{35FD8089-655C-4799-8C22-7FBC1FE398E2}" srcOrd="0" destOrd="0" parTransId="{675F166F-6EEC-403B-B615-217F815A1381}" sibTransId="{30BEF8B1-BF43-4022-981A-D563DC11FF6D}"/>
    <dgm:cxn modelId="{893C27C8-0213-461C-B205-E54C306F4396}" type="presOf" srcId="{35FD8089-655C-4799-8C22-7FBC1FE398E2}" destId="{3333364B-73DB-481E-8536-6E75EF7BEE97}" srcOrd="0" destOrd="0" presId="urn:microsoft.com/office/officeart/2008/layout/VerticalCurvedList"/>
    <dgm:cxn modelId="{872470C5-76F0-4A45-9F16-6B94A008AC50}" type="presOf" srcId="{1D6B3985-84CD-4CC9-A3AD-A7580561CD20}" destId="{CEACA1C1-08C4-46F7-9266-1CC7D6DA6083}" srcOrd="0" destOrd="0" presId="urn:microsoft.com/office/officeart/2008/layout/VerticalCurvedList"/>
    <dgm:cxn modelId="{FD878F67-5D55-4E60-86CF-D53B29F949E7}" type="presOf" srcId="{30BEF8B1-BF43-4022-981A-D563DC11FF6D}" destId="{CD3D7BEE-0CC6-4782-AC08-8471311B9C04}" srcOrd="0" destOrd="0" presId="urn:microsoft.com/office/officeart/2008/layout/VerticalCurvedList"/>
    <dgm:cxn modelId="{43D0ADA4-649D-4E04-80E6-39446A05487E}" type="presParOf" srcId="{CEACA1C1-08C4-46F7-9266-1CC7D6DA6083}" destId="{757C5135-4E67-43A9-B78C-01C37E3BB001}" srcOrd="0" destOrd="0" presId="urn:microsoft.com/office/officeart/2008/layout/VerticalCurvedList"/>
    <dgm:cxn modelId="{D9228E7D-5E10-4357-9E51-CE9876C11523}" type="presParOf" srcId="{757C5135-4E67-43A9-B78C-01C37E3BB001}" destId="{BE83FD16-D9B7-43B8-A171-C43E8CA31B24}" srcOrd="0" destOrd="0" presId="urn:microsoft.com/office/officeart/2008/layout/VerticalCurvedList"/>
    <dgm:cxn modelId="{096755C3-F7BA-498F-83F0-F4BBB25AB606}" type="presParOf" srcId="{BE83FD16-D9B7-43B8-A171-C43E8CA31B24}" destId="{A088532A-D1C1-4511-9F2F-3E8180DD2174}" srcOrd="0" destOrd="0" presId="urn:microsoft.com/office/officeart/2008/layout/VerticalCurvedList"/>
    <dgm:cxn modelId="{2E50E3F5-473A-4AA8-BC03-E3A1A217B3B9}" type="presParOf" srcId="{BE83FD16-D9B7-43B8-A171-C43E8CA31B24}" destId="{CD3D7BEE-0CC6-4782-AC08-8471311B9C04}" srcOrd="1" destOrd="0" presId="urn:microsoft.com/office/officeart/2008/layout/VerticalCurvedList"/>
    <dgm:cxn modelId="{B4621A82-EDCB-4487-B3FE-D501949DE291}" type="presParOf" srcId="{BE83FD16-D9B7-43B8-A171-C43E8CA31B24}" destId="{0F15EC1A-310C-4C38-AF96-AD03FB67276E}" srcOrd="2" destOrd="0" presId="urn:microsoft.com/office/officeart/2008/layout/VerticalCurvedList"/>
    <dgm:cxn modelId="{4D95E5AD-7D25-46E8-A48E-D526EFF01F31}" type="presParOf" srcId="{BE83FD16-D9B7-43B8-A171-C43E8CA31B24}" destId="{971CBEFB-A806-4588-9ED9-BC4B6CC99EFA}" srcOrd="3" destOrd="0" presId="urn:microsoft.com/office/officeart/2008/layout/VerticalCurvedList"/>
    <dgm:cxn modelId="{C2501CEF-70BB-4F11-8135-B7A64F9E155F}" type="presParOf" srcId="{757C5135-4E67-43A9-B78C-01C37E3BB001}" destId="{3333364B-73DB-481E-8536-6E75EF7BEE97}" srcOrd="1" destOrd="0" presId="urn:microsoft.com/office/officeart/2008/layout/VerticalCurvedList"/>
    <dgm:cxn modelId="{7224E7B4-BE36-4865-9FD7-A861B1057D95}" type="presParOf" srcId="{757C5135-4E67-43A9-B78C-01C37E3BB001}" destId="{30021DF8-D68D-4C7F-8175-DE44FE6DFB67}" srcOrd="2" destOrd="0" presId="urn:microsoft.com/office/officeart/2008/layout/VerticalCurvedList"/>
    <dgm:cxn modelId="{7ED7B94D-4D23-4E50-A0B3-020084F34C07}" type="presParOf" srcId="{30021DF8-D68D-4C7F-8175-DE44FE6DFB67}" destId="{9A6AC9BB-D61A-4429-A64C-520B72EFF0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6B3985-84CD-4CC9-A3AD-A7580561CD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FD8089-655C-4799-8C22-7FBC1FE398E2}">
      <dgm:prSet phldrT="[Text]"/>
      <dgm:spPr>
        <a:solidFill>
          <a:srgbClr val="A2C2D7"/>
        </a:solidFill>
      </dgm:spPr>
      <dgm:t>
        <a:bodyPr/>
        <a:lstStyle/>
        <a:p>
          <a:r>
            <a:rPr lang="en-IN" dirty="0"/>
            <a:t> </a:t>
          </a:r>
        </a:p>
      </dgm:t>
    </dgm:pt>
    <dgm:pt modelId="{675F166F-6EEC-403B-B615-217F815A1381}" type="parTrans" cxnId="{541A66F5-D26F-4AEA-8B35-9D2C73EF7EDF}">
      <dgm:prSet/>
      <dgm:spPr/>
      <dgm:t>
        <a:bodyPr/>
        <a:lstStyle/>
        <a:p>
          <a:endParaRPr lang="en-IN"/>
        </a:p>
      </dgm:t>
    </dgm:pt>
    <dgm:pt modelId="{30BEF8B1-BF43-4022-981A-D563DC11FF6D}" type="sibTrans" cxnId="{541A66F5-D26F-4AEA-8B35-9D2C73EF7EDF}">
      <dgm:prSet/>
      <dgm:spPr/>
      <dgm:t>
        <a:bodyPr/>
        <a:lstStyle/>
        <a:p>
          <a:endParaRPr lang="en-IN"/>
        </a:p>
      </dgm:t>
    </dgm:pt>
    <dgm:pt modelId="{CEACA1C1-08C4-46F7-9266-1CC7D6DA6083}" type="pres">
      <dgm:prSet presAssocID="{1D6B3985-84CD-4CC9-A3AD-A7580561CD2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7C5135-4E67-43A9-B78C-01C37E3BB001}" type="pres">
      <dgm:prSet presAssocID="{1D6B3985-84CD-4CC9-A3AD-A7580561CD20}" presName="Name1" presStyleCnt="0"/>
      <dgm:spPr/>
    </dgm:pt>
    <dgm:pt modelId="{BE83FD16-D9B7-43B8-A171-C43E8CA31B24}" type="pres">
      <dgm:prSet presAssocID="{1D6B3985-84CD-4CC9-A3AD-A7580561CD20}" presName="cycle" presStyleCnt="0"/>
      <dgm:spPr/>
    </dgm:pt>
    <dgm:pt modelId="{A088532A-D1C1-4511-9F2F-3E8180DD2174}" type="pres">
      <dgm:prSet presAssocID="{1D6B3985-84CD-4CC9-A3AD-A7580561CD20}" presName="srcNode" presStyleLbl="node1" presStyleIdx="0" presStyleCnt="1"/>
      <dgm:spPr/>
    </dgm:pt>
    <dgm:pt modelId="{CD3D7BEE-0CC6-4782-AC08-8471311B9C04}" type="pres">
      <dgm:prSet presAssocID="{1D6B3985-84CD-4CC9-A3AD-A7580561CD20}" presName="conn" presStyleLbl="parChTrans1D2" presStyleIdx="0" presStyleCnt="1"/>
      <dgm:spPr/>
      <dgm:t>
        <a:bodyPr/>
        <a:lstStyle/>
        <a:p>
          <a:endParaRPr lang="en-US"/>
        </a:p>
      </dgm:t>
    </dgm:pt>
    <dgm:pt modelId="{0F15EC1A-310C-4C38-AF96-AD03FB67276E}" type="pres">
      <dgm:prSet presAssocID="{1D6B3985-84CD-4CC9-A3AD-A7580561CD20}" presName="extraNode" presStyleLbl="node1" presStyleIdx="0" presStyleCnt="1"/>
      <dgm:spPr/>
    </dgm:pt>
    <dgm:pt modelId="{971CBEFB-A806-4588-9ED9-BC4B6CC99EFA}" type="pres">
      <dgm:prSet presAssocID="{1D6B3985-84CD-4CC9-A3AD-A7580561CD20}" presName="dstNode" presStyleLbl="node1" presStyleIdx="0" presStyleCnt="1"/>
      <dgm:spPr/>
    </dgm:pt>
    <dgm:pt modelId="{3333364B-73DB-481E-8536-6E75EF7BEE97}" type="pres">
      <dgm:prSet presAssocID="{35FD8089-655C-4799-8C22-7FBC1FE398E2}" presName="text_1" presStyleLbl="node1" presStyleIdx="0" presStyleCnt="1" custScaleX="101932" custScaleY="12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21DF8-D68D-4C7F-8175-DE44FE6DFB67}" type="pres">
      <dgm:prSet presAssocID="{35FD8089-655C-4799-8C22-7FBC1FE398E2}" presName="accent_1" presStyleCnt="0"/>
      <dgm:spPr/>
    </dgm:pt>
    <dgm:pt modelId="{9A6AC9BB-D61A-4429-A64C-520B72EFF04C}" type="pres">
      <dgm:prSet presAssocID="{35FD8089-655C-4799-8C22-7FBC1FE398E2}" presName="accentRepeatNode" presStyleLbl="solidFgAcc1" presStyleIdx="0" presStyleCnt="1"/>
      <dgm:spPr/>
    </dgm:pt>
  </dgm:ptLst>
  <dgm:cxnLst>
    <dgm:cxn modelId="{541A66F5-D26F-4AEA-8B35-9D2C73EF7EDF}" srcId="{1D6B3985-84CD-4CC9-A3AD-A7580561CD20}" destId="{35FD8089-655C-4799-8C22-7FBC1FE398E2}" srcOrd="0" destOrd="0" parTransId="{675F166F-6EEC-403B-B615-217F815A1381}" sibTransId="{30BEF8B1-BF43-4022-981A-D563DC11FF6D}"/>
    <dgm:cxn modelId="{93555EE5-C0F1-4109-A721-BF0068E93951}" type="presOf" srcId="{30BEF8B1-BF43-4022-981A-D563DC11FF6D}" destId="{CD3D7BEE-0CC6-4782-AC08-8471311B9C04}" srcOrd="0" destOrd="0" presId="urn:microsoft.com/office/officeart/2008/layout/VerticalCurvedList"/>
    <dgm:cxn modelId="{A37977B9-D50D-4B33-884E-93587A5C8392}" type="presOf" srcId="{35FD8089-655C-4799-8C22-7FBC1FE398E2}" destId="{3333364B-73DB-481E-8536-6E75EF7BEE97}" srcOrd="0" destOrd="0" presId="urn:microsoft.com/office/officeart/2008/layout/VerticalCurvedList"/>
    <dgm:cxn modelId="{D08A2D5F-AE57-43E6-BD9E-EC1B68AC7616}" type="presOf" srcId="{1D6B3985-84CD-4CC9-A3AD-A7580561CD20}" destId="{CEACA1C1-08C4-46F7-9266-1CC7D6DA6083}" srcOrd="0" destOrd="0" presId="urn:microsoft.com/office/officeart/2008/layout/VerticalCurvedList"/>
    <dgm:cxn modelId="{24F94001-F4A0-49ED-A468-C5CFB462D8B8}" type="presParOf" srcId="{CEACA1C1-08C4-46F7-9266-1CC7D6DA6083}" destId="{757C5135-4E67-43A9-B78C-01C37E3BB001}" srcOrd="0" destOrd="0" presId="urn:microsoft.com/office/officeart/2008/layout/VerticalCurvedList"/>
    <dgm:cxn modelId="{38A7B029-58FD-43AF-B028-DFC79168475C}" type="presParOf" srcId="{757C5135-4E67-43A9-B78C-01C37E3BB001}" destId="{BE83FD16-D9B7-43B8-A171-C43E8CA31B24}" srcOrd="0" destOrd="0" presId="urn:microsoft.com/office/officeart/2008/layout/VerticalCurvedList"/>
    <dgm:cxn modelId="{63318C03-E855-4672-97EF-F963D3DB0E91}" type="presParOf" srcId="{BE83FD16-D9B7-43B8-A171-C43E8CA31B24}" destId="{A088532A-D1C1-4511-9F2F-3E8180DD2174}" srcOrd="0" destOrd="0" presId="urn:microsoft.com/office/officeart/2008/layout/VerticalCurvedList"/>
    <dgm:cxn modelId="{6B29958A-60C4-49DA-A714-1B86C7A2531D}" type="presParOf" srcId="{BE83FD16-D9B7-43B8-A171-C43E8CA31B24}" destId="{CD3D7BEE-0CC6-4782-AC08-8471311B9C04}" srcOrd="1" destOrd="0" presId="urn:microsoft.com/office/officeart/2008/layout/VerticalCurvedList"/>
    <dgm:cxn modelId="{BC12051F-1513-47E2-AC06-7E42D19AF094}" type="presParOf" srcId="{BE83FD16-D9B7-43B8-A171-C43E8CA31B24}" destId="{0F15EC1A-310C-4C38-AF96-AD03FB67276E}" srcOrd="2" destOrd="0" presId="urn:microsoft.com/office/officeart/2008/layout/VerticalCurvedList"/>
    <dgm:cxn modelId="{AFAC51C4-F7D9-4AD1-99C5-7354A4AF6012}" type="presParOf" srcId="{BE83FD16-D9B7-43B8-A171-C43E8CA31B24}" destId="{971CBEFB-A806-4588-9ED9-BC4B6CC99EFA}" srcOrd="3" destOrd="0" presId="urn:microsoft.com/office/officeart/2008/layout/VerticalCurvedList"/>
    <dgm:cxn modelId="{804E94F4-1A29-44FA-A508-EB77190AAB11}" type="presParOf" srcId="{757C5135-4E67-43A9-B78C-01C37E3BB001}" destId="{3333364B-73DB-481E-8536-6E75EF7BEE97}" srcOrd="1" destOrd="0" presId="urn:microsoft.com/office/officeart/2008/layout/VerticalCurvedList"/>
    <dgm:cxn modelId="{A60B904F-93D1-43D3-B44B-BD4EE0665186}" type="presParOf" srcId="{757C5135-4E67-43A9-B78C-01C37E3BB001}" destId="{30021DF8-D68D-4C7F-8175-DE44FE6DFB67}" srcOrd="2" destOrd="0" presId="urn:microsoft.com/office/officeart/2008/layout/VerticalCurvedList"/>
    <dgm:cxn modelId="{E7704A3B-D438-449A-BEFE-DDE686C4FD6C}" type="presParOf" srcId="{30021DF8-D68D-4C7F-8175-DE44FE6DFB67}" destId="{9A6AC9BB-D61A-4429-A64C-520B72EFF0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227065-BDAB-49F8-BF36-C5E68EA428C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DE68CF-823F-4443-925D-FB3A80B4A2EF}">
      <dgm:prSet/>
      <dgm:spPr/>
      <dgm:t>
        <a:bodyPr/>
        <a:lstStyle/>
        <a:p>
          <a:pPr rtl="0"/>
          <a:r>
            <a:rPr lang="en-US" dirty="0" smtClean="0"/>
            <a:t>We arranged all the classifiers in descending order according to their MCC score and the chose the top 4 models whose MCC score was greater than 0.7.</a:t>
          </a:r>
          <a:endParaRPr lang="en-IN" dirty="0"/>
        </a:p>
      </dgm:t>
    </dgm:pt>
    <dgm:pt modelId="{397992B9-250E-4D5D-AD98-E68A7FEF1981}" type="parTrans" cxnId="{98AE5AD4-0178-4CFD-92F2-2AC7A6777191}">
      <dgm:prSet/>
      <dgm:spPr/>
      <dgm:t>
        <a:bodyPr/>
        <a:lstStyle/>
        <a:p>
          <a:endParaRPr lang="en-US"/>
        </a:p>
      </dgm:t>
    </dgm:pt>
    <dgm:pt modelId="{9BF97B21-57F1-40FC-8955-0356FE34D8CF}" type="sibTrans" cxnId="{98AE5AD4-0178-4CFD-92F2-2AC7A6777191}">
      <dgm:prSet/>
      <dgm:spPr/>
      <dgm:t>
        <a:bodyPr/>
        <a:lstStyle/>
        <a:p>
          <a:endParaRPr lang="en-US"/>
        </a:p>
      </dgm:t>
    </dgm:pt>
    <dgm:pt modelId="{C1D157A7-F764-4543-86C4-65D753A4C160}">
      <dgm:prSet/>
      <dgm:spPr/>
      <dgm:t>
        <a:bodyPr/>
        <a:lstStyle/>
        <a:p>
          <a:pPr rtl="0"/>
          <a:r>
            <a:rPr lang="en-US" dirty="0" smtClean="0"/>
            <a:t>We used Voting classifier to ensemble our model with these 4 models:</a:t>
          </a:r>
          <a:endParaRPr lang="en-IN" dirty="0"/>
        </a:p>
      </dgm:t>
    </dgm:pt>
    <dgm:pt modelId="{55989CCA-B549-46CE-868F-DEC0EEDD6D6F}" type="parTrans" cxnId="{0D2C11E7-B24A-481F-B505-83621AA9A387}">
      <dgm:prSet/>
      <dgm:spPr/>
      <dgm:t>
        <a:bodyPr/>
        <a:lstStyle/>
        <a:p>
          <a:endParaRPr lang="en-US"/>
        </a:p>
      </dgm:t>
    </dgm:pt>
    <dgm:pt modelId="{CE927A96-1F12-486C-A1DD-2D8339894CB8}" type="sibTrans" cxnId="{0D2C11E7-B24A-481F-B505-83621AA9A387}">
      <dgm:prSet/>
      <dgm:spPr/>
      <dgm:t>
        <a:bodyPr/>
        <a:lstStyle/>
        <a:p>
          <a:endParaRPr lang="en-US"/>
        </a:p>
      </dgm:t>
    </dgm:pt>
    <dgm:pt modelId="{FA1A1593-15BC-49F3-B478-1EA12C638E2C}">
      <dgm:prSet/>
      <dgm:spPr/>
      <dgm:t>
        <a:bodyPr/>
        <a:lstStyle/>
        <a:p>
          <a:pPr rtl="0"/>
          <a:r>
            <a:rPr lang="en-IN" dirty="0" smtClean="0"/>
            <a:t>MLP Classifier </a:t>
          </a:r>
          <a:endParaRPr lang="en-IN" dirty="0"/>
        </a:p>
      </dgm:t>
    </dgm:pt>
    <dgm:pt modelId="{87E6F036-53A7-4DF1-8317-4148A041C8A9}" type="parTrans" cxnId="{1E637D4D-8D68-4548-9C57-8C82736D3E86}">
      <dgm:prSet/>
      <dgm:spPr/>
      <dgm:t>
        <a:bodyPr/>
        <a:lstStyle/>
        <a:p>
          <a:endParaRPr lang="en-US"/>
        </a:p>
      </dgm:t>
    </dgm:pt>
    <dgm:pt modelId="{839C8906-87E7-4772-BA74-E9146EE0198E}" type="sibTrans" cxnId="{1E637D4D-8D68-4548-9C57-8C82736D3E86}">
      <dgm:prSet/>
      <dgm:spPr/>
      <dgm:t>
        <a:bodyPr/>
        <a:lstStyle/>
        <a:p>
          <a:endParaRPr lang="en-US"/>
        </a:p>
      </dgm:t>
    </dgm:pt>
    <dgm:pt modelId="{38FFF5C2-E9D1-4888-8CA6-9B0288F292C5}">
      <dgm:prSet/>
      <dgm:spPr/>
      <dgm:t>
        <a:bodyPr/>
        <a:lstStyle/>
        <a:p>
          <a:pPr rtl="0"/>
          <a:r>
            <a:rPr lang="en-IN" dirty="0" err="1" smtClean="0"/>
            <a:t>XGBoost</a:t>
          </a:r>
          <a:r>
            <a:rPr lang="en-IN" dirty="0" smtClean="0"/>
            <a:t> Classifier</a:t>
          </a:r>
          <a:endParaRPr lang="en-IN" dirty="0"/>
        </a:p>
      </dgm:t>
    </dgm:pt>
    <dgm:pt modelId="{54A5DB37-0C44-484F-AED7-A32A53CF2DFC}" type="parTrans" cxnId="{9EDF370A-4316-4295-AE22-5287B176CF01}">
      <dgm:prSet/>
      <dgm:spPr/>
      <dgm:t>
        <a:bodyPr/>
        <a:lstStyle/>
        <a:p>
          <a:endParaRPr lang="en-US"/>
        </a:p>
      </dgm:t>
    </dgm:pt>
    <dgm:pt modelId="{8C94DECE-A957-4C8E-AD2D-CBF3BB44E741}" type="sibTrans" cxnId="{9EDF370A-4316-4295-AE22-5287B176CF01}">
      <dgm:prSet/>
      <dgm:spPr/>
      <dgm:t>
        <a:bodyPr/>
        <a:lstStyle/>
        <a:p>
          <a:endParaRPr lang="en-US"/>
        </a:p>
      </dgm:t>
    </dgm:pt>
    <dgm:pt modelId="{15E7230D-2E4C-4734-89AE-664C7C6AB25D}">
      <dgm:prSet/>
      <dgm:spPr/>
      <dgm:t>
        <a:bodyPr/>
        <a:lstStyle/>
        <a:p>
          <a:pPr rtl="0"/>
          <a:r>
            <a:rPr lang="en-IN" smtClean="0"/>
            <a:t>Gradient Boosting Classifier.</a:t>
          </a:r>
          <a:endParaRPr lang="en-IN"/>
        </a:p>
      </dgm:t>
    </dgm:pt>
    <dgm:pt modelId="{E867F8D4-7CF0-454C-8E76-0815AB52A818}" type="parTrans" cxnId="{F44BFBCF-4E21-4B7E-B9AB-99B1E9412B28}">
      <dgm:prSet/>
      <dgm:spPr/>
      <dgm:t>
        <a:bodyPr/>
        <a:lstStyle/>
        <a:p>
          <a:endParaRPr lang="en-US"/>
        </a:p>
      </dgm:t>
    </dgm:pt>
    <dgm:pt modelId="{8598AB89-9BA0-4739-97E9-D282722389F4}" type="sibTrans" cxnId="{F44BFBCF-4E21-4B7E-B9AB-99B1E9412B28}">
      <dgm:prSet/>
      <dgm:spPr/>
      <dgm:t>
        <a:bodyPr/>
        <a:lstStyle/>
        <a:p>
          <a:endParaRPr lang="en-US"/>
        </a:p>
      </dgm:t>
    </dgm:pt>
    <dgm:pt modelId="{7E4AE16C-382F-4D4B-95E6-EEC5FAF7CA11}">
      <dgm:prSet/>
      <dgm:spPr/>
      <dgm:t>
        <a:bodyPr/>
        <a:lstStyle/>
        <a:p>
          <a:pPr rtl="0"/>
          <a:r>
            <a:rPr lang="en-IN" dirty="0" smtClean="0"/>
            <a:t>Logistic Regression</a:t>
          </a:r>
          <a:endParaRPr lang="en-IN" dirty="0"/>
        </a:p>
      </dgm:t>
    </dgm:pt>
    <dgm:pt modelId="{906075EE-D909-4233-92C4-198EBAC3B320}" type="parTrans" cxnId="{D96C969E-D063-49DC-B117-3DF8BED3076B}">
      <dgm:prSet/>
      <dgm:spPr/>
      <dgm:t>
        <a:bodyPr/>
        <a:lstStyle/>
        <a:p>
          <a:endParaRPr lang="en-US"/>
        </a:p>
      </dgm:t>
    </dgm:pt>
    <dgm:pt modelId="{79AAECA7-3E1C-4E07-9F93-00B84BF0DDF8}" type="sibTrans" cxnId="{D96C969E-D063-49DC-B117-3DF8BED3076B}">
      <dgm:prSet/>
      <dgm:spPr/>
      <dgm:t>
        <a:bodyPr/>
        <a:lstStyle/>
        <a:p>
          <a:endParaRPr lang="en-US"/>
        </a:p>
      </dgm:t>
    </dgm:pt>
    <dgm:pt modelId="{A88110E5-EACD-464F-AB01-FBFAA677B853}" type="pres">
      <dgm:prSet presAssocID="{41227065-BDAB-49F8-BF36-C5E68EA428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6F94A-F49F-439D-BB3B-D41611528BDE}" type="pres">
      <dgm:prSet presAssocID="{C1D157A7-F764-4543-86C4-65D753A4C160}" presName="boxAndChildren" presStyleCnt="0"/>
      <dgm:spPr/>
    </dgm:pt>
    <dgm:pt modelId="{78AE5B37-0951-4CAC-9536-E98876DF8993}" type="pres">
      <dgm:prSet presAssocID="{C1D157A7-F764-4543-86C4-65D753A4C160}" presName="parentTextBox" presStyleLbl="node1" presStyleIdx="0" presStyleCnt="2"/>
      <dgm:spPr/>
      <dgm:t>
        <a:bodyPr/>
        <a:lstStyle/>
        <a:p>
          <a:endParaRPr lang="en-US"/>
        </a:p>
      </dgm:t>
    </dgm:pt>
    <dgm:pt modelId="{307C7B99-3DE1-4EEC-997B-26A7C300F1F9}" type="pres">
      <dgm:prSet presAssocID="{C1D157A7-F764-4543-86C4-65D753A4C160}" presName="entireBox" presStyleLbl="node1" presStyleIdx="0" presStyleCnt="2"/>
      <dgm:spPr/>
      <dgm:t>
        <a:bodyPr/>
        <a:lstStyle/>
        <a:p>
          <a:endParaRPr lang="en-US"/>
        </a:p>
      </dgm:t>
    </dgm:pt>
    <dgm:pt modelId="{F41FD733-1BF0-40DA-ADE2-B365230BE34B}" type="pres">
      <dgm:prSet presAssocID="{C1D157A7-F764-4543-86C4-65D753A4C160}" presName="descendantBox" presStyleCnt="0"/>
      <dgm:spPr/>
    </dgm:pt>
    <dgm:pt modelId="{55A911FF-9624-4C9C-8CB5-62723DBECDB3}" type="pres">
      <dgm:prSet presAssocID="{FA1A1593-15BC-49F3-B478-1EA12C638E2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5E28A-0860-4963-A500-755C13F60959}" type="pres">
      <dgm:prSet presAssocID="{38FFF5C2-E9D1-4888-8CA6-9B0288F292C5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0EA63-B002-4493-9A8D-350055E5A626}" type="pres">
      <dgm:prSet presAssocID="{15E7230D-2E4C-4734-89AE-664C7C6AB25D}" presName="childTextBo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B2A44-005A-4B7E-8983-EB55054865FA}" type="pres">
      <dgm:prSet presAssocID="{7E4AE16C-382F-4D4B-95E6-EEC5FAF7CA11}" presName="childTextBo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A6E34-024F-42B5-9E02-9FF215DC7E5B}" type="pres">
      <dgm:prSet presAssocID="{9BF97B21-57F1-40FC-8955-0356FE34D8CF}" presName="sp" presStyleCnt="0"/>
      <dgm:spPr/>
    </dgm:pt>
    <dgm:pt modelId="{179E3296-1997-42AE-84D0-3ECD8B67F166}" type="pres">
      <dgm:prSet presAssocID="{EBDE68CF-823F-4443-925D-FB3A80B4A2EF}" presName="arrowAndChildren" presStyleCnt="0"/>
      <dgm:spPr/>
    </dgm:pt>
    <dgm:pt modelId="{40444327-7C2F-4F59-A584-8A0C058C07AE}" type="pres">
      <dgm:prSet presAssocID="{EBDE68CF-823F-4443-925D-FB3A80B4A2EF}" presName="parentTextArrow" presStyleLbl="node1" presStyleIdx="1" presStyleCnt="2" custLinFactNeighborX="-161" custLinFactNeighborY="-74"/>
      <dgm:spPr/>
      <dgm:t>
        <a:bodyPr/>
        <a:lstStyle/>
        <a:p>
          <a:endParaRPr lang="en-US"/>
        </a:p>
      </dgm:t>
    </dgm:pt>
  </dgm:ptLst>
  <dgm:cxnLst>
    <dgm:cxn modelId="{9EDF370A-4316-4295-AE22-5287B176CF01}" srcId="{C1D157A7-F764-4543-86C4-65D753A4C160}" destId="{38FFF5C2-E9D1-4888-8CA6-9B0288F292C5}" srcOrd="1" destOrd="0" parTransId="{54A5DB37-0C44-484F-AED7-A32A53CF2DFC}" sibTransId="{8C94DECE-A957-4C8E-AD2D-CBF3BB44E741}"/>
    <dgm:cxn modelId="{41BA9E35-C5E4-4E2B-B3F1-6BD3DA4492FA}" type="presOf" srcId="{C1D157A7-F764-4543-86C4-65D753A4C160}" destId="{307C7B99-3DE1-4EEC-997B-26A7C300F1F9}" srcOrd="1" destOrd="0" presId="urn:microsoft.com/office/officeart/2005/8/layout/process4"/>
    <dgm:cxn modelId="{0B8302AF-0FE7-4B62-8C82-B0B1E8A05789}" type="presOf" srcId="{FA1A1593-15BC-49F3-B478-1EA12C638E2C}" destId="{55A911FF-9624-4C9C-8CB5-62723DBECDB3}" srcOrd="0" destOrd="0" presId="urn:microsoft.com/office/officeart/2005/8/layout/process4"/>
    <dgm:cxn modelId="{1DEE8192-841E-4B8A-BF82-A215ED71CA0C}" type="presOf" srcId="{15E7230D-2E4C-4734-89AE-664C7C6AB25D}" destId="{E550EA63-B002-4493-9A8D-350055E5A626}" srcOrd="0" destOrd="0" presId="urn:microsoft.com/office/officeart/2005/8/layout/process4"/>
    <dgm:cxn modelId="{F7088920-AABD-4A98-BD5B-4575CB152E01}" type="presOf" srcId="{EBDE68CF-823F-4443-925D-FB3A80B4A2EF}" destId="{40444327-7C2F-4F59-A584-8A0C058C07AE}" srcOrd="0" destOrd="0" presId="urn:microsoft.com/office/officeart/2005/8/layout/process4"/>
    <dgm:cxn modelId="{0D2C11E7-B24A-481F-B505-83621AA9A387}" srcId="{41227065-BDAB-49F8-BF36-C5E68EA428CB}" destId="{C1D157A7-F764-4543-86C4-65D753A4C160}" srcOrd="1" destOrd="0" parTransId="{55989CCA-B549-46CE-868F-DEC0EEDD6D6F}" sibTransId="{CE927A96-1F12-486C-A1DD-2D8339894CB8}"/>
    <dgm:cxn modelId="{D96C969E-D063-49DC-B117-3DF8BED3076B}" srcId="{C1D157A7-F764-4543-86C4-65D753A4C160}" destId="{7E4AE16C-382F-4D4B-95E6-EEC5FAF7CA11}" srcOrd="3" destOrd="0" parTransId="{906075EE-D909-4233-92C4-198EBAC3B320}" sibTransId="{79AAECA7-3E1C-4E07-9F93-00B84BF0DDF8}"/>
    <dgm:cxn modelId="{2C2FCED5-CD28-4A45-87F3-5F59E616A2B6}" type="presOf" srcId="{41227065-BDAB-49F8-BF36-C5E68EA428CB}" destId="{A88110E5-EACD-464F-AB01-FBFAA677B853}" srcOrd="0" destOrd="0" presId="urn:microsoft.com/office/officeart/2005/8/layout/process4"/>
    <dgm:cxn modelId="{1E637D4D-8D68-4548-9C57-8C82736D3E86}" srcId="{C1D157A7-F764-4543-86C4-65D753A4C160}" destId="{FA1A1593-15BC-49F3-B478-1EA12C638E2C}" srcOrd="0" destOrd="0" parTransId="{87E6F036-53A7-4DF1-8317-4148A041C8A9}" sibTransId="{839C8906-87E7-4772-BA74-E9146EE0198E}"/>
    <dgm:cxn modelId="{98AE5AD4-0178-4CFD-92F2-2AC7A6777191}" srcId="{41227065-BDAB-49F8-BF36-C5E68EA428CB}" destId="{EBDE68CF-823F-4443-925D-FB3A80B4A2EF}" srcOrd="0" destOrd="0" parTransId="{397992B9-250E-4D5D-AD98-E68A7FEF1981}" sibTransId="{9BF97B21-57F1-40FC-8955-0356FE34D8CF}"/>
    <dgm:cxn modelId="{F44BFBCF-4E21-4B7E-B9AB-99B1E9412B28}" srcId="{C1D157A7-F764-4543-86C4-65D753A4C160}" destId="{15E7230D-2E4C-4734-89AE-664C7C6AB25D}" srcOrd="2" destOrd="0" parTransId="{E867F8D4-7CF0-454C-8E76-0815AB52A818}" sibTransId="{8598AB89-9BA0-4739-97E9-D282722389F4}"/>
    <dgm:cxn modelId="{36729709-9A60-46D4-B196-E4719FBB17CC}" type="presOf" srcId="{38FFF5C2-E9D1-4888-8CA6-9B0288F292C5}" destId="{8F05E28A-0860-4963-A500-755C13F60959}" srcOrd="0" destOrd="0" presId="urn:microsoft.com/office/officeart/2005/8/layout/process4"/>
    <dgm:cxn modelId="{359C2E65-6BD8-4C2A-8C0F-2830CFD4883D}" type="presOf" srcId="{C1D157A7-F764-4543-86C4-65D753A4C160}" destId="{78AE5B37-0951-4CAC-9536-E98876DF8993}" srcOrd="0" destOrd="0" presId="urn:microsoft.com/office/officeart/2005/8/layout/process4"/>
    <dgm:cxn modelId="{E3F47F3B-0D13-4A1E-9045-805205100C7E}" type="presOf" srcId="{7E4AE16C-382F-4D4B-95E6-EEC5FAF7CA11}" destId="{00EB2A44-005A-4B7E-8983-EB55054865FA}" srcOrd="0" destOrd="0" presId="urn:microsoft.com/office/officeart/2005/8/layout/process4"/>
    <dgm:cxn modelId="{D3FC236D-2274-4BDC-B04A-D26D044C9A2F}" type="presParOf" srcId="{A88110E5-EACD-464F-AB01-FBFAA677B853}" destId="{0856F94A-F49F-439D-BB3B-D41611528BDE}" srcOrd="0" destOrd="0" presId="urn:microsoft.com/office/officeart/2005/8/layout/process4"/>
    <dgm:cxn modelId="{7CCB9794-1699-4DF3-ADF4-4A851C64F698}" type="presParOf" srcId="{0856F94A-F49F-439D-BB3B-D41611528BDE}" destId="{78AE5B37-0951-4CAC-9536-E98876DF8993}" srcOrd="0" destOrd="0" presId="urn:microsoft.com/office/officeart/2005/8/layout/process4"/>
    <dgm:cxn modelId="{F455472E-0436-416E-B1D6-81369C57C535}" type="presParOf" srcId="{0856F94A-F49F-439D-BB3B-D41611528BDE}" destId="{307C7B99-3DE1-4EEC-997B-26A7C300F1F9}" srcOrd="1" destOrd="0" presId="urn:microsoft.com/office/officeart/2005/8/layout/process4"/>
    <dgm:cxn modelId="{59F2DF59-6181-4FDD-B377-AE9E8F5BE140}" type="presParOf" srcId="{0856F94A-F49F-439D-BB3B-D41611528BDE}" destId="{F41FD733-1BF0-40DA-ADE2-B365230BE34B}" srcOrd="2" destOrd="0" presId="urn:microsoft.com/office/officeart/2005/8/layout/process4"/>
    <dgm:cxn modelId="{F6D093C7-DC7B-4085-911C-E3996C3DCF43}" type="presParOf" srcId="{F41FD733-1BF0-40DA-ADE2-B365230BE34B}" destId="{55A911FF-9624-4C9C-8CB5-62723DBECDB3}" srcOrd="0" destOrd="0" presId="urn:microsoft.com/office/officeart/2005/8/layout/process4"/>
    <dgm:cxn modelId="{CECCAB23-202D-4067-8A29-44E8CF48C85C}" type="presParOf" srcId="{F41FD733-1BF0-40DA-ADE2-B365230BE34B}" destId="{8F05E28A-0860-4963-A500-755C13F60959}" srcOrd="1" destOrd="0" presId="urn:microsoft.com/office/officeart/2005/8/layout/process4"/>
    <dgm:cxn modelId="{0F581C8A-61DA-4D90-A89F-95D425599954}" type="presParOf" srcId="{F41FD733-1BF0-40DA-ADE2-B365230BE34B}" destId="{E550EA63-B002-4493-9A8D-350055E5A626}" srcOrd="2" destOrd="0" presId="urn:microsoft.com/office/officeart/2005/8/layout/process4"/>
    <dgm:cxn modelId="{19351C72-6311-4255-BBBC-348E91A23D2D}" type="presParOf" srcId="{F41FD733-1BF0-40DA-ADE2-B365230BE34B}" destId="{00EB2A44-005A-4B7E-8983-EB55054865FA}" srcOrd="3" destOrd="0" presId="urn:microsoft.com/office/officeart/2005/8/layout/process4"/>
    <dgm:cxn modelId="{DECB9394-0CF3-4052-9C76-0055D7FC0AC3}" type="presParOf" srcId="{A88110E5-EACD-464F-AB01-FBFAA677B853}" destId="{581A6E34-024F-42B5-9E02-9FF215DC7E5B}" srcOrd="1" destOrd="0" presId="urn:microsoft.com/office/officeart/2005/8/layout/process4"/>
    <dgm:cxn modelId="{D5F77154-D9A0-4EA9-AE17-87C6BFF56E02}" type="presParOf" srcId="{A88110E5-EACD-464F-AB01-FBFAA677B853}" destId="{179E3296-1997-42AE-84D0-3ECD8B67F166}" srcOrd="2" destOrd="0" presId="urn:microsoft.com/office/officeart/2005/8/layout/process4"/>
    <dgm:cxn modelId="{CB3DE85A-6A24-47BD-9615-6254504B9022}" type="presParOf" srcId="{179E3296-1997-42AE-84D0-3ECD8B67F166}" destId="{40444327-7C2F-4F59-A584-8A0C058C07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D7D2-C8B6-4BBF-8D9B-D17A26448015}">
      <dsp:nvSpPr>
        <dsp:cNvPr id="0" name=""/>
        <dsp:cNvSpPr/>
      </dsp:nvSpPr>
      <dsp:spPr>
        <a:xfrm>
          <a:off x="-4392855" y="-673777"/>
          <a:ext cx="5233472" cy="523347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380D4-8274-4706-BC5C-95A2A7C6C4FB}">
      <dsp:nvSpPr>
        <dsp:cNvPr id="0" name=""/>
        <dsp:cNvSpPr/>
      </dsp:nvSpPr>
      <dsp:spPr>
        <a:xfrm>
          <a:off x="540616" y="388591"/>
          <a:ext cx="4572566" cy="777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8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 two types of statistical data available are Numerical and Categorical.</a:t>
          </a:r>
          <a:endParaRPr lang="en-IN" sz="1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0616" y="388591"/>
        <a:ext cx="4572566" cy="777183"/>
      </dsp:txXfrm>
    </dsp:sp>
    <dsp:sp modelId="{80414C6C-C82B-46EB-8AA6-F7D231ABC3C7}">
      <dsp:nvSpPr>
        <dsp:cNvPr id="0" name=""/>
        <dsp:cNvSpPr/>
      </dsp:nvSpPr>
      <dsp:spPr>
        <a:xfrm>
          <a:off x="54877" y="291443"/>
          <a:ext cx="971479" cy="9714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1B69B-E5EA-4182-937F-D4D823ABB6BD}">
      <dsp:nvSpPr>
        <dsp:cNvPr id="0" name=""/>
        <dsp:cNvSpPr/>
      </dsp:nvSpPr>
      <dsp:spPr>
        <a:xfrm>
          <a:off x="823123" y="1554366"/>
          <a:ext cx="4290059" cy="777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8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Target Variable Name is “</a:t>
          </a:r>
          <a:r>
            <a:rPr lang="en-US" sz="1500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Congestion_Types</a:t>
          </a:r>
          <a:r>
            <a:rPr lang="en-US" sz="15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” and it is of Categorical type.</a:t>
          </a:r>
          <a:endParaRPr lang="en-IN" sz="1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23123" y="1554366"/>
        <a:ext cx="4290059" cy="777183"/>
      </dsp:txXfrm>
    </dsp:sp>
    <dsp:sp modelId="{F94E13D8-7A9F-4161-8BC7-D95874B9D577}">
      <dsp:nvSpPr>
        <dsp:cNvPr id="0" name=""/>
        <dsp:cNvSpPr/>
      </dsp:nvSpPr>
      <dsp:spPr>
        <a:xfrm>
          <a:off x="337383" y="1457218"/>
          <a:ext cx="971479" cy="9714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BDF8D-3A34-4445-AFBD-46FD52178F37}">
      <dsp:nvSpPr>
        <dsp:cNvPr id="0" name=""/>
        <dsp:cNvSpPr/>
      </dsp:nvSpPr>
      <dsp:spPr>
        <a:xfrm>
          <a:off x="540616" y="2720141"/>
          <a:ext cx="4572566" cy="777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88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There are 4 unique categories of target variable.</a:t>
          </a:r>
          <a:endParaRPr lang="en-IN" sz="1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0616" y="2720141"/>
        <a:ext cx="4572566" cy="777183"/>
      </dsp:txXfrm>
    </dsp:sp>
    <dsp:sp modelId="{B935833D-40B8-491E-B926-257253861DAA}">
      <dsp:nvSpPr>
        <dsp:cNvPr id="0" name=""/>
        <dsp:cNvSpPr/>
      </dsp:nvSpPr>
      <dsp:spPr>
        <a:xfrm>
          <a:off x="54877" y="2622993"/>
          <a:ext cx="971479" cy="9714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C07C-6303-4CFE-8C21-8BC76A59853B}">
      <dsp:nvSpPr>
        <dsp:cNvPr id="0" name=""/>
        <dsp:cNvSpPr/>
      </dsp:nvSpPr>
      <dsp:spPr>
        <a:xfrm>
          <a:off x="1726" y="-152688"/>
          <a:ext cx="2685761" cy="4413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b="1" u="sng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u="sng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OVERFITTING</a:t>
          </a:r>
          <a:r>
            <a:rPr lang="en-IN" sz="1500" b="1" u="sng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IN" sz="1500" b="1" u="sng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Used K-fold cross-validation (K=10) with training mean MCC of 0.78 and validation mean MCC of 0.74 which shows model is not overfitting. </a:t>
          </a:r>
        </a:p>
      </dsp:txBody>
      <dsp:txXfrm>
        <a:off x="1726" y="1612708"/>
        <a:ext cx="2685761" cy="1765396"/>
      </dsp:txXfrm>
    </dsp:sp>
    <dsp:sp modelId="{2C932B88-AAC1-404E-BCB0-03A740487D87}">
      <dsp:nvSpPr>
        <dsp:cNvPr id="0" name=""/>
        <dsp:cNvSpPr/>
      </dsp:nvSpPr>
      <dsp:spPr>
        <a:xfrm>
          <a:off x="609760" y="112121"/>
          <a:ext cx="1469692" cy="14696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C8E0D-8179-4939-A107-29208E2B1653}">
      <dsp:nvSpPr>
        <dsp:cNvPr id="0" name=""/>
        <dsp:cNvSpPr/>
      </dsp:nvSpPr>
      <dsp:spPr>
        <a:xfrm>
          <a:off x="2768061" y="-152688"/>
          <a:ext cx="2685761" cy="4413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u="sng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REFINEMENT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Removed </a:t>
          </a:r>
          <a:r>
            <a:rPr lang="en-IN" sz="1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par_min</a:t>
          </a:r>
          <a:r>
            <a:rPr lang="en-IN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feature because time series feature is not useful as data is given for one particular time for distinct cell tower.  </a:t>
          </a:r>
        </a:p>
      </dsp:txBody>
      <dsp:txXfrm>
        <a:off x="2768061" y="1612708"/>
        <a:ext cx="2685761" cy="1765396"/>
      </dsp:txXfrm>
    </dsp:sp>
    <dsp:sp modelId="{71B0E8A5-3D8D-49AF-BB53-362D19B2891D}">
      <dsp:nvSpPr>
        <dsp:cNvPr id="0" name=""/>
        <dsp:cNvSpPr/>
      </dsp:nvSpPr>
      <dsp:spPr>
        <a:xfrm>
          <a:off x="3376095" y="112121"/>
          <a:ext cx="1469692" cy="14696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C6F36-C64B-4EFF-A62A-E38E9B2E2B76}">
      <dsp:nvSpPr>
        <dsp:cNvPr id="0" name=""/>
        <dsp:cNvSpPr/>
      </dsp:nvSpPr>
      <dsp:spPr>
        <a:xfrm>
          <a:off x="5534395" y="-152688"/>
          <a:ext cx="2685761" cy="4413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b="1" u="sng" kern="1200" dirty="0" smtClean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u="sng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UNCERTAINITY</a:t>
          </a:r>
          <a:endParaRPr lang="en-IN" sz="1800" b="1" u="sng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Constructed a 90% Cl, with p mean = 0.732, z=1.28, n=15. Used K-fold cross-validation with k=15.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Current MCC Score = 0.732 ± 0.14638 </a:t>
          </a:r>
        </a:p>
      </dsp:txBody>
      <dsp:txXfrm>
        <a:off x="5534395" y="1612708"/>
        <a:ext cx="2685761" cy="1765396"/>
      </dsp:txXfrm>
    </dsp:sp>
    <dsp:sp modelId="{2D1DB748-3C05-4C85-82F7-C8BF2F0FACEE}">
      <dsp:nvSpPr>
        <dsp:cNvPr id="0" name=""/>
        <dsp:cNvSpPr/>
      </dsp:nvSpPr>
      <dsp:spPr>
        <a:xfrm>
          <a:off x="6142430" y="112121"/>
          <a:ext cx="1469692" cy="14696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1D681-37D9-4407-9BEC-6581F4AAAB6D}">
      <dsp:nvSpPr>
        <dsp:cNvPr id="0" name=""/>
        <dsp:cNvSpPr/>
      </dsp:nvSpPr>
      <dsp:spPr>
        <a:xfrm rot="8044999" flipH="1" flipV="1">
          <a:off x="1963068" y="2886810"/>
          <a:ext cx="2775507" cy="171412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9D03B-10AA-4124-ADA8-18ED9398026E}">
      <dsp:nvSpPr>
        <dsp:cNvPr id="0" name=""/>
        <dsp:cNvSpPr/>
      </dsp:nvSpPr>
      <dsp:spPr>
        <a:xfrm>
          <a:off x="-6100797" y="-933697"/>
          <a:ext cx="7264476" cy="7264476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123E2-364E-491C-960F-0A35DF518217}">
      <dsp:nvSpPr>
        <dsp:cNvPr id="0" name=""/>
        <dsp:cNvSpPr/>
      </dsp:nvSpPr>
      <dsp:spPr>
        <a:xfrm>
          <a:off x="749114" y="539708"/>
          <a:ext cx="7272028" cy="1079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78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AutoNum type="arabicPeriod"/>
          </a:pPr>
          <a:r>
            <a:rPr lang="en" sz="1400" kern="12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The data observed in intervals of 5 minutes was irregular and hence the implementation of time series analysis was not feasible.</a:t>
          </a:r>
          <a:endParaRPr lang="en-IN" sz="1400" kern="1200" dirty="0">
            <a:solidFill>
              <a:schemeClr val="bg2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49114" y="539708"/>
        <a:ext cx="7272028" cy="1079416"/>
      </dsp:txXfrm>
    </dsp:sp>
    <dsp:sp modelId="{AABA2606-5ABB-4225-BF2F-738706E25EE1}">
      <dsp:nvSpPr>
        <dsp:cNvPr id="0" name=""/>
        <dsp:cNvSpPr/>
      </dsp:nvSpPr>
      <dsp:spPr>
        <a:xfrm>
          <a:off x="74479" y="404781"/>
          <a:ext cx="1349270" cy="13492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1F291-0CE0-4690-85E8-C13276A868C4}">
      <dsp:nvSpPr>
        <dsp:cNvPr id="0" name=""/>
        <dsp:cNvSpPr/>
      </dsp:nvSpPr>
      <dsp:spPr>
        <a:xfrm>
          <a:off x="1141482" y="2158832"/>
          <a:ext cx="6879660" cy="1079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78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Cell tower names were unique so we couldn’t make clusters of data values of a particular cell tower and  thereafter construction of a Time Series was impractical</a:t>
          </a:r>
          <a:endParaRPr lang="en-IN" sz="1400" kern="1200" dirty="0">
            <a:solidFill>
              <a:schemeClr val="bg2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141482" y="2158832"/>
        <a:ext cx="6879660" cy="1079416"/>
      </dsp:txXfrm>
    </dsp:sp>
    <dsp:sp modelId="{7585E9A2-6E6B-46F3-8D8C-7006271F456F}">
      <dsp:nvSpPr>
        <dsp:cNvPr id="0" name=""/>
        <dsp:cNvSpPr/>
      </dsp:nvSpPr>
      <dsp:spPr>
        <a:xfrm>
          <a:off x="466847" y="2023905"/>
          <a:ext cx="1349270" cy="13492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5F816-A7E5-4E95-81DE-6643B2DF1865}">
      <dsp:nvSpPr>
        <dsp:cNvPr id="0" name=""/>
        <dsp:cNvSpPr/>
      </dsp:nvSpPr>
      <dsp:spPr>
        <a:xfrm>
          <a:off x="749114" y="3777956"/>
          <a:ext cx="7272028" cy="1079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78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</a:t>
          </a:r>
          <a:r>
            <a:rPr lang="en" sz="1400" kern="12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mongst the 4G backha</a:t>
          </a:r>
          <a:r>
            <a:rPr lang="en-IN" sz="1400" kern="1200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ul and the 4G RAN, the features were extensively overlapping, hence the error depicted in the confusion matrix was comparatively high</a:t>
          </a:r>
        </a:p>
      </dsp:txBody>
      <dsp:txXfrm>
        <a:off x="749114" y="3777956"/>
        <a:ext cx="7272028" cy="1079416"/>
      </dsp:txXfrm>
    </dsp:sp>
    <dsp:sp modelId="{0042EF75-11AA-427E-ADC9-B0D30D20FBE7}">
      <dsp:nvSpPr>
        <dsp:cNvPr id="0" name=""/>
        <dsp:cNvSpPr/>
      </dsp:nvSpPr>
      <dsp:spPr>
        <a:xfrm>
          <a:off x="74479" y="3643029"/>
          <a:ext cx="1349270" cy="13492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2C058-49D0-4E08-8FBD-D5D4146A7785}">
      <dsp:nvSpPr>
        <dsp:cNvPr id="0" name=""/>
        <dsp:cNvSpPr/>
      </dsp:nvSpPr>
      <dsp:spPr>
        <a:xfrm>
          <a:off x="109866" y="0"/>
          <a:ext cx="3885917" cy="38859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E1EF9-938F-442B-BD12-027D30700342}">
      <dsp:nvSpPr>
        <dsp:cNvPr id="0" name=""/>
        <dsp:cNvSpPr/>
      </dsp:nvSpPr>
      <dsp:spPr>
        <a:xfrm>
          <a:off x="542588" y="361978"/>
          <a:ext cx="1515507" cy="151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NC(Non-Congestion)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569" y="435959"/>
        <a:ext cx="1367545" cy="1367545"/>
      </dsp:txXfrm>
    </dsp:sp>
    <dsp:sp modelId="{F4E78086-4CC0-42C2-A685-E649CBD92470}">
      <dsp:nvSpPr>
        <dsp:cNvPr id="0" name=""/>
        <dsp:cNvSpPr/>
      </dsp:nvSpPr>
      <dsp:spPr>
        <a:xfrm>
          <a:off x="2262679" y="342761"/>
          <a:ext cx="1515507" cy="151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3G_Backhaul_Congestion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36660" y="416742"/>
        <a:ext cx="1367545" cy="1367545"/>
      </dsp:txXfrm>
    </dsp:sp>
    <dsp:sp modelId="{58DA52C6-8732-4CE8-AFC0-7B08B0190DBE}">
      <dsp:nvSpPr>
        <dsp:cNvPr id="0" name=""/>
        <dsp:cNvSpPr/>
      </dsp:nvSpPr>
      <dsp:spPr>
        <a:xfrm>
          <a:off x="568988" y="1974847"/>
          <a:ext cx="1515507" cy="151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4G_Backhaul_Congestion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2969" y="2048828"/>
        <a:ext cx="1367545" cy="1367545"/>
      </dsp:txXfrm>
    </dsp:sp>
    <dsp:sp modelId="{9CB15CC6-F6D9-41BF-BD28-39A71AD5B617}">
      <dsp:nvSpPr>
        <dsp:cNvPr id="0" name=""/>
        <dsp:cNvSpPr/>
      </dsp:nvSpPr>
      <dsp:spPr>
        <a:xfrm>
          <a:off x="2333089" y="1974847"/>
          <a:ext cx="1515507" cy="1515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rPr>
            <a:t>4G_Ran_Congestion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407070" y="2048828"/>
        <a:ext cx="1367545" cy="1367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D8AD2-47B6-4FD3-867B-52BFF6B7304C}">
      <dsp:nvSpPr>
        <dsp:cNvPr id="0" name=""/>
        <dsp:cNvSpPr/>
      </dsp:nvSpPr>
      <dsp:spPr>
        <a:xfrm>
          <a:off x="-4753875" y="-728662"/>
          <a:ext cx="5662337" cy="566233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EF5DA-2529-4EA4-B075-01486436AAA7}">
      <dsp:nvSpPr>
        <dsp:cNvPr id="0" name=""/>
        <dsp:cNvSpPr/>
      </dsp:nvSpPr>
      <dsp:spPr>
        <a:xfrm>
          <a:off x="584271" y="420501"/>
          <a:ext cx="7245015" cy="84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546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Segoe UI Light" panose="020B0502040204020203" pitchFamily="34" charset="0"/>
              <a:cs typeface="Segoe UI Light" panose="020B0502040204020203" pitchFamily="34" charset="0"/>
            </a:rPr>
            <a:t>First 8 columns gives information about some important variables</a:t>
          </a:r>
          <a:endParaRPr lang="en-IN" sz="17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84271" y="420501"/>
        <a:ext cx="7245015" cy="841002"/>
      </dsp:txXfrm>
    </dsp:sp>
    <dsp:sp modelId="{EDE50CBB-41B3-444E-A6AC-A252A1B234FA}">
      <dsp:nvSpPr>
        <dsp:cNvPr id="0" name=""/>
        <dsp:cNvSpPr/>
      </dsp:nvSpPr>
      <dsp:spPr>
        <a:xfrm>
          <a:off x="58644" y="315375"/>
          <a:ext cx="1051253" cy="10512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588D1-A4BD-4779-B07A-AE0D8A832273}">
      <dsp:nvSpPr>
        <dsp:cNvPr id="0" name=""/>
        <dsp:cNvSpPr/>
      </dsp:nvSpPr>
      <dsp:spPr>
        <a:xfrm>
          <a:off x="889975" y="1682005"/>
          <a:ext cx="6939310" cy="84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546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Next 26 columns gives information about usage of data for different tasks like web browsing, file sharing, social networking, etc.</a:t>
          </a:r>
          <a:endParaRPr lang="en-IN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89975" y="1682005"/>
        <a:ext cx="6939310" cy="841002"/>
      </dsp:txXfrm>
    </dsp:sp>
    <dsp:sp modelId="{B4FD7153-183D-44EE-A871-EA21C1EFD8A7}">
      <dsp:nvSpPr>
        <dsp:cNvPr id="0" name=""/>
        <dsp:cNvSpPr/>
      </dsp:nvSpPr>
      <dsp:spPr>
        <a:xfrm>
          <a:off x="364349" y="1576879"/>
          <a:ext cx="1051253" cy="10512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28204-32BB-4BB5-82CB-028EBCEBAD8D}">
      <dsp:nvSpPr>
        <dsp:cNvPr id="0" name=""/>
        <dsp:cNvSpPr/>
      </dsp:nvSpPr>
      <dsp:spPr>
        <a:xfrm>
          <a:off x="584271" y="2943509"/>
          <a:ext cx="7245015" cy="84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546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Further next 4 columns gives information about tilt, beam direction , range of tower and the service provider(‘categorical feature’).</a:t>
          </a:r>
          <a:endParaRPr lang="en-IN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84271" y="2943509"/>
        <a:ext cx="7245015" cy="841002"/>
      </dsp:txXfrm>
    </dsp:sp>
    <dsp:sp modelId="{E6045FDB-6C70-46DC-BA49-CD6A9825DE5F}">
      <dsp:nvSpPr>
        <dsp:cNvPr id="0" name=""/>
        <dsp:cNvSpPr/>
      </dsp:nvSpPr>
      <dsp:spPr>
        <a:xfrm>
          <a:off x="58644" y="2838383"/>
          <a:ext cx="1051253" cy="10512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45BCD-1F28-4731-B94C-D448D80BAF1D}">
      <dsp:nvSpPr>
        <dsp:cNvPr id="0" name=""/>
        <dsp:cNvSpPr/>
      </dsp:nvSpPr>
      <dsp:spPr>
        <a:xfrm>
          <a:off x="-5557029" y="-850762"/>
          <a:ext cx="6616426" cy="6616426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1B345-2D76-4764-ABA2-667396966E34}">
      <dsp:nvSpPr>
        <dsp:cNvPr id="0" name=""/>
        <dsp:cNvSpPr/>
      </dsp:nvSpPr>
      <dsp:spPr>
        <a:xfrm>
          <a:off x="463166" y="307083"/>
          <a:ext cx="8148657" cy="6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80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divided the hours into time zones of 5 intervals and label encoded each time-zone.</a:t>
          </a:r>
          <a:endParaRPr lang="en-IN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3166" y="307083"/>
        <a:ext cx="8148657" cy="614559"/>
      </dsp:txXfrm>
    </dsp:sp>
    <dsp:sp modelId="{D9694294-A9C1-428A-951F-9B334FBBAC5A}">
      <dsp:nvSpPr>
        <dsp:cNvPr id="0" name=""/>
        <dsp:cNvSpPr/>
      </dsp:nvSpPr>
      <dsp:spPr>
        <a:xfrm>
          <a:off x="79067" y="230263"/>
          <a:ext cx="768199" cy="768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8D0DA-AD23-4C4C-93B8-C8ADCF4D2837}">
      <dsp:nvSpPr>
        <dsp:cNvPr id="0" name=""/>
        <dsp:cNvSpPr/>
      </dsp:nvSpPr>
      <dsp:spPr>
        <a:xfrm>
          <a:off x="903541" y="1228626"/>
          <a:ext cx="7708282" cy="6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80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took the sum of all bytes consumed through the tower and created a new feature for </a:t>
          </a:r>
          <a:r>
            <a:rPr lang="en-US" sz="2000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sum_total_bytes</a:t>
          </a: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consumed.</a:t>
          </a:r>
          <a:endParaRPr lang="en-IN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03541" y="1228626"/>
        <a:ext cx="7708282" cy="614559"/>
      </dsp:txXfrm>
    </dsp:sp>
    <dsp:sp modelId="{45FF623C-F36C-4073-97DD-D29656853AB9}">
      <dsp:nvSpPr>
        <dsp:cNvPr id="0" name=""/>
        <dsp:cNvSpPr/>
      </dsp:nvSpPr>
      <dsp:spPr>
        <a:xfrm>
          <a:off x="519442" y="1151807"/>
          <a:ext cx="768199" cy="768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64C73-BC26-4700-9D92-73EC13C72504}">
      <dsp:nvSpPr>
        <dsp:cNvPr id="0" name=""/>
        <dsp:cNvSpPr/>
      </dsp:nvSpPr>
      <dsp:spPr>
        <a:xfrm>
          <a:off x="1038701" y="2150170"/>
          <a:ext cx="7573122" cy="6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80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divided the ‘</a:t>
          </a:r>
          <a:r>
            <a:rPr lang="en-US" sz="2000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par_days</a:t>
          </a: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’ feature by 7 and created a </a:t>
          </a:r>
          <a:r>
            <a:rPr lang="en-US" sz="2000" kern="1200" smtClean="0">
              <a:latin typeface="Segoe UI Light" panose="020B0502040204020203" pitchFamily="34" charset="0"/>
              <a:cs typeface="Segoe UI Light" panose="020B0502040204020203" pitchFamily="34" charset="0"/>
            </a:rPr>
            <a:t>new feature of days_of_week</a:t>
          </a: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and assigned the value 1 to Monday and so on.</a:t>
          </a:r>
          <a:endParaRPr lang="en-IN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038701" y="2150170"/>
        <a:ext cx="7573122" cy="614559"/>
      </dsp:txXfrm>
    </dsp:sp>
    <dsp:sp modelId="{B0D1FD67-C66F-4E9F-83DD-5B2909F9FB35}">
      <dsp:nvSpPr>
        <dsp:cNvPr id="0" name=""/>
        <dsp:cNvSpPr/>
      </dsp:nvSpPr>
      <dsp:spPr>
        <a:xfrm>
          <a:off x="654602" y="2073350"/>
          <a:ext cx="768199" cy="768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94387-EAEE-4DAC-98CF-416F7C7ABA31}">
      <dsp:nvSpPr>
        <dsp:cNvPr id="0" name=""/>
        <dsp:cNvSpPr/>
      </dsp:nvSpPr>
      <dsp:spPr>
        <a:xfrm>
          <a:off x="903541" y="3071714"/>
          <a:ext cx="7708282" cy="6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80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Due to high skewness in data of Bytes consumption, we apply log transformation to obtain Gaussian like Distribution.</a:t>
          </a:r>
          <a:endParaRPr lang="en-IN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03541" y="3071714"/>
        <a:ext cx="7708282" cy="614559"/>
      </dsp:txXfrm>
    </dsp:sp>
    <dsp:sp modelId="{8C33878B-92B7-4652-BC89-16C7D28F457D}">
      <dsp:nvSpPr>
        <dsp:cNvPr id="0" name=""/>
        <dsp:cNvSpPr/>
      </dsp:nvSpPr>
      <dsp:spPr>
        <a:xfrm>
          <a:off x="519442" y="2994894"/>
          <a:ext cx="768199" cy="768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0717C-7BF4-4376-9EE5-DAFE35EBE822}">
      <dsp:nvSpPr>
        <dsp:cNvPr id="0" name=""/>
        <dsp:cNvSpPr/>
      </dsp:nvSpPr>
      <dsp:spPr>
        <a:xfrm>
          <a:off x="463166" y="3993258"/>
          <a:ext cx="8148657" cy="6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806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We created new features by squaring values to capture any hidden pattern</a:t>
          </a:r>
          <a:endParaRPr lang="en-IN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3166" y="3993258"/>
        <a:ext cx="8148657" cy="614559"/>
      </dsp:txXfrm>
    </dsp:sp>
    <dsp:sp modelId="{338BC9C0-C4C5-4BD7-BCEA-FD0A560303F3}">
      <dsp:nvSpPr>
        <dsp:cNvPr id="0" name=""/>
        <dsp:cNvSpPr/>
      </dsp:nvSpPr>
      <dsp:spPr>
        <a:xfrm>
          <a:off x="79067" y="3916438"/>
          <a:ext cx="768199" cy="768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7BEE-0CC6-4782-AC08-8471311B9C04}">
      <dsp:nvSpPr>
        <dsp:cNvPr id="0" name=""/>
        <dsp:cNvSpPr/>
      </dsp:nvSpPr>
      <dsp:spPr>
        <a:xfrm>
          <a:off x="-1325493" y="-219622"/>
          <a:ext cx="1684721" cy="1684721"/>
        </a:xfrm>
        <a:prstGeom prst="blockArc">
          <a:avLst>
            <a:gd name="adj1" fmla="val 18900000"/>
            <a:gd name="adj2" fmla="val 2700000"/>
            <a:gd name="adj3" fmla="val 1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3364B-73DB-481E-8536-6E75EF7BEE97}">
      <dsp:nvSpPr>
        <dsp:cNvPr id="0" name=""/>
        <dsp:cNvSpPr/>
      </dsp:nvSpPr>
      <dsp:spPr>
        <a:xfrm>
          <a:off x="277277" y="224544"/>
          <a:ext cx="7495123" cy="796388"/>
        </a:xfrm>
        <a:prstGeom prst="rect">
          <a:avLst/>
        </a:prstGeom>
        <a:solidFill>
          <a:srgbClr val="A2C2D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2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 </a:t>
          </a:r>
        </a:p>
      </dsp:txBody>
      <dsp:txXfrm>
        <a:off x="277277" y="224544"/>
        <a:ext cx="7495123" cy="796388"/>
      </dsp:txXfrm>
    </dsp:sp>
    <dsp:sp modelId="{9A6AC9BB-D61A-4429-A64C-520B72EFF04C}">
      <dsp:nvSpPr>
        <dsp:cNvPr id="0" name=""/>
        <dsp:cNvSpPr/>
      </dsp:nvSpPr>
      <dsp:spPr>
        <a:xfrm>
          <a:off x="-35515" y="238914"/>
          <a:ext cx="767647" cy="767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7BEE-0CC6-4782-AC08-8471311B9C04}">
      <dsp:nvSpPr>
        <dsp:cNvPr id="0" name=""/>
        <dsp:cNvSpPr/>
      </dsp:nvSpPr>
      <dsp:spPr>
        <a:xfrm>
          <a:off x="-1325493" y="-219622"/>
          <a:ext cx="1684721" cy="1684721"/>
        </a:xfrm>
        <a:prstGeom prst="blockArc">
          <a:avLst>
            <a:gd name="adj1" fmla="val 18900000"/>
            <a:gd name="adj2" fmla="val 2700000"/>
            <a:gd name="adj3" fmla="val 1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3364B-73DB-481E-8536-6E75EF7BEE97}">
      <dsp:nvSpPr>
        <dsp:cNvPr id="0" name=""/>
        <dsp:cNvSpPr/>
      </dsp:nvSpPr>
      <dsp:spPr>
        <a:xfrm>
          <a:off x="277277" y="224544"/>
          <a:ext cx="7495123" cy="796388"/>
        </a:xfrm>
        <a:prstGeom prst="rect">
          <a:avLst/>
        </a:prstGeom>
        <a:solidFill>
          <a:srgbClr val="A2C2D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2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 </a:t>
          </a:r>
        </a:p>
      </dsp:txBody>
      <dsp:txXfrm>
        <a:off x="277277" y="224544"/>
        <a:ext cx="7495123" cy="796388"/>
      </dsp:txXfrm>
    </dsp:sp>
    <dsp:sp modelId="{9A6AC9BB-D61A-4429-A64C-520B72EFF04C}">
      <dsp:nvSpPr>
        <dsp:cNvPr id="0" name=""/>
        <dsp:cNvSpPr/>
      </dsp:nvSpPr>
      <dsp:spPr>
        <a:xfrm>
          <a:off x="-35515" y="238914"/>
          <a:ext cx="767647" cy="767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7BEE-0CC6-4782-AC08-8471311B9C04}">
      <dsp:nvSpPr>
        <dsp:cNvPr id="0" name=""/>
        <dsp:cNvSpPr/>
      </dsp:nvSpPr>
      <dsp:spPr>
        <a:xfrm>
          <a:off x="-1325493" y="-219622"/>
          <a:ext cx="1684721" cy="1684721"/>
        </a:xfrm>
        <a:prstGeom prst="blockArc">
          <a:avLst>
            <a:gd name="adj1" fmla="val 18900000"/>
            <a:gd name="adj2" fmla="val 2700000"/>
            <a:gd name="adj3" fmla="val 1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3364B-73DB-481E-8536-6E75EF7BEE97}">
      <dsp:nvSpPr>
        <dsp:cNvPr id="0" name=""/>
        <dsp:cNvSpPr/>
      </dsp:nvSpPr>
      <dsp:spPr>
        <a:xfrm>
          <a:off x="277277" y="224544"/>
          <a:ext cx="7495123" cy="796388"/>
        </a:xfrm>
        <a:prstGeom prst="rect">
          <a:avLst/>
        </a:prstGeom>
        <a:solidFill>
          <a:srgbClr val="A2C2D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2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 </a:t>
          </a:r>
        </a:p>
      </dsp:txBody>
      <dsp:txXfrm>
        <a:off x="277277" y="224544"/>
        <a:ext cx="7495123" cy="796388"/>
      </dsp:txXfrm>
    </dsp:sp>
    <dsp:sp modelId="{9A6AC9BB-D61A-4429-A64C-520B72EFF04C}">
      <dsp:nvSpPr>
        <dsp:cNvPr id="0" name=""/>
        <dsp:cNvSpPr/>
      </dsp:nvSpPr>
      <dsp:spPr>
        <a:xfrm>
          <a:off x="-35515" y="238914"/>
          <a:ext cx="767647" cy="767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7BEE-0CC6-4782-AC08-8471311B9C04}">
      <dsp:nvSpPr>
        <dsp:cNvPr id="0" name=""/>
        <dsp:cNvSpPr/>
      </dsp:nvSpPr>
      <dsp:spPr>
        <a:xfrm>
          <a:off x="-1325493" y="-219622"/>
          <a:ext cx="1684721" cy="1684721"/>
        </a:xfrm>
        <a:prstGeom prst="blockArc">
          <a:avLst>
            <a:gd name="adj1" fmla="val 18900000"/>
            <a:gd name="adj2" fmla="val 2700000"/>
            <a:gd name="adj3" fmla="val 128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3364B-73DB-481E-8536-6E75EF7BEE97}">
      <dsp:nvSpPr>
        <dsp:cNvPr id="0" name=""/>
        <dsp:cNvSpPr/>
      </dsp:nvSpPr>
      <dsp:spPr>
        <a:xfrm>
          <a:off x="277277" y="224544"/>
          <a:ext cx="7495123" cy="796388"/>
        </a:xfrm>
        <a:prstGeom prst="rect">
          <a:avLst/>
        </a:prstGeom>
        <a:solidFill>
          <a:srgbClr val="A2C2D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2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 </a:t>
          </a:r>
        </a:p>
      </dsp:txBody>
      <dsp:txXfrm>
        <a:off x="277277" y="224544"/>
        <a:ext cx="7495123" cy="796388"/>
      </dsp:txXfrm>
    </dsp:sp>
    <dsp:sp modelId="{9A6AC9BB-D61A-4429-A64C-520B72EFF04C}">
      <dsp:nvSpPr>
        <dsp:cNvPr id="0" name=""/>
        <dsp:cNvSpPr/>
      </dsp:nvSpPr>
      <dsp:spPr>
        <a:xfrm>
          <a:off x="-35515" y="238914"/>
          <a:ext cx="767647" cy="767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C7B99-3DE1-4EEC-997B-26A7C300F1F9}">
      <dsp:nvSpPr>
        <dsp:cNvPr id="0" name=""/>
        <dsp:cNvSpPr/>
      </dsp:nvSpPr>
      <dsp:spPr>
        <a:xfrm>
          <a:off x="0" y="2626263"/>
          <a:ext cx="78867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used Voting classifier to ensemble our model with these 4 models:</a:t>
          </a:r>
          <a:endParaRPr lang="en-IN" sz="2200" kern="1200" dirty="0"/>
        </a:p>
      </dsp:txBody>
      <dsp:txXfrm>
        <a:off x="0" y="2626263"/>
        <a:ext cx="7886700" cy="930480"/>
      </dsp:txXfrm>
    </dsp:sp>
    <dsp:sp modelId="{55A911FF-9624-4C9C-8CB5-62723DBECDB3}">
      <dsp:nvSpPr>
        <dsp:cNvPr id="0" name=""/>
        <dsp:cNvSpPr/>
      </dsp:nvSpPr>
      <dsp:spPr>
        <a:xfrm>
          <a:off x="0" y="3522281"/>
          <a:ext cx="1971674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MLP Classifier </a:t>
          </a:r>
          <a:endParaRPr lang="en-IN" sz="1800" kern="1200" dirty="0"/>
        </a:p>
      </dsp:txBody>
      <dsp:txXfrm>
        <a:off x="0" y="3522281"/>
        <a:ext cx="1971674" cy="792631"/>
      </dsp:txXfrm>
    </dsp:sp>
    <dsp:sp modelId="{8F05E28A-0860-4963-A500-755C13F60959}">
      <dsp:nvSpPr>
        <dsp:cNvPr id="0" name=""/>
        <dsp:cNvSpPr/>
      </dsp:nvSpPr>
      <dsp:spPr>
        <a:xfrm>
          <a:off x="1971675" y="3522281"/>
          <a:ext cx="1971674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XGBoost</a:t>
          </a:r>
          <a:r>
            <a:rPr lang="en-IN" sz="1800" kern="1200" dirty="0" smtClean="0"/>
            <a:t> Classifier</a:t>
          </a:r>
          <a:endParaRPr lang="en-IN" sz="1800" kern="1200" dirty="0"/>
        </a:p>
      </dsp:txBody>
      <dsp:txXfrm>
        <a:off x="1971675" y="3522281"/>
        <a:ext cx="1971674" cy="792631"/>
      </dsp:txXfrm>
    </dsp:sp>
    <dsp:sp modelId="{E550EA63-B002-4493-9A8D-350055E5A626}">
      <dsp:nvSpPr>
        <dsp:cNvPr id="0" name=""/>
        <dsp:cNvSpPr/>
      </dsp:nvSpPr>
      <dsp:spPr>
        <a:xfrm>
          <a:off x="3943350" y="3522281"/>
          <a:ext cx="1971674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Gradient Boosting Classifier.</a:t>
          </a:r>
          <a:endParaRPr lang="en-IN" sz="1800" kern="1200"/>
        </a:p>
      </dsp:txBody>
      <dsp:txXfrm>
        <a:off x="3943350" y="3522281"/>
        <a:ext cx="1971674" cy="792631"/>
      </dsp:txXfrm>
    </dsp:sp>
    <dsp:sp modelId="{00EB2A44-005A-4B7E-8983-EB55054865FA}">
      <dsp:nvSpPr>
        <dsp:cNvPr id="0" name=""/>
        <dsp:cNvSpPr/>
      </dsp:nvSpPr>
      <dsp:spPr>
        <a:xfrm>
          <a:off x="5915024" y="3522281"/>
          <a:ext cx="1971674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Logistic Regression</a:t>
          </a:r>
          <a:endParaRPr lang="en-IN" sz="1800" kern="1200" dirty="0"/>
        </a:p>
      </dsp:txBody>
      <dsp:txXfrm>
        <a:off x="5915024" y="3522281"/>
        <a:ext cx="1971674" cy="792631"/>
      </dsp:txXfrm>
    </dsp:sp>
    <dsp:sp modelId="{40444327-7C2F-4F59-A584-8A0C058C07AE}">
      <dsp:nvSpPr>
        <dsp:cNvPr id="0" name=""/>
        <dsp:cNvSpPr/>
      </dsp:nvSpPr>
      <dsp:spPr>
        <a:xfrm rot="10800000">
          <a:off x="0" y="1"/>
          <a:ext cx="78867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arranged all the classifiers in descending order according to their MCC score and the chose the top 4 models whose MCC score was greater than 0.7.</a:t>
          </a:r>
          <a:endParaRPr lang="en-IN" sz="2200" kern="1200" dirty="0"/>
        </a:p>
      </dsp:txBody>
      <dsp:txXfrm rot="10800000">
        <a:off x="0" y="1"/>
        <a:ext cx="7886700" cy="172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164A-C415-4448-9E49-F51FBB8D2F3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1BCFD-D3F7-49F5-B77A-3563A4B62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dac040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dac040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0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dac040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dac040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red boundary over the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 the font size</a:t>
            </a:r>
            <a:r>
              <a:rPr lang="en-US" baseline="0" dirty="0"/>
              <a:t> for hurdles, not same  size as Final MCC</a:t>
            </a:r>
          </a:p>
        </p:txBody>
      </p:sp>
    </p:spTree>
    <p:extLst>
      <p:ext uri="{BB962C8B-B14F-4D97-AF65-F5344CB8AC3E}">
        <p14:creationId xmlns:p14="http://schemas.microsoft.com/office/powerpoint/2010/main" val="262731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5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8AF-3AC1-40F5-886B-59F09087912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EADF-3531-4EDC-952D-4ED50D64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chart/1131291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chart/1131291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chart/1131291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1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diagramLayout" Target="../diagrams/layout10.xml"/><Relationship Id="rId7" Type="http://schemas.openxmlformats.org/officeDocument/2006/relationships/hyperlink" Target="https://thenounproject.com/term/chart/1244394" TargetMode="External"/><Relationship Id="rId12" Type="http://schemas.openxmlformats.org/officeDocument/2006/relationships/image" Target="../media/image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hyperlink" Target="https://thenounproject.com/term/question/1940585" TargetMode="Externa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10.xml"/><Relationship Id="rId9" Type="http://schemas.openxmlformats.org/officeDocument/2006/relationships/hyperlink" Target="https://thenounproject.com/term/refinement/2172518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problem/2104842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thenounproject.com/term/aim/13401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term/evaluation/2063220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henounproject.com/term/methods/2019701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hyperlink" Target="https://thenounproject.com/term/chart/1131291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6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xmlns="" id="{ECE533EE-2156-4B1E-BD73-8C80D24EDE85}"/>
              </a:ext>
            </a:extLst>
          </p:cNvPr>
          <p:cNvGraphicFramePr/>
          <p:nvPr/>
        </p:nvGraphicFramePr>
        <p:xfrm>
          <a:off x="75464" y="5514870"/>
          <a:ext cx="7736886" cy="124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FF6E71-0534-43D4-B9FC-E3F34A58D6AE}"/>
              </a:ext>
            </a:extLst>
          </p:cNvPr>
          <p:cNvSpPr txBox="1"/>
          <p:nvPr/>
        </p:nvSpPr>
        <p:spPr>
          <a:xfrm>
            <a:off x="761515" y="5739413"/>
            <a:ext cx="712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distribution is fairly even and there is no specific pattern.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xmlns="" id="{2D8A673B-968C-45F8-B785-071C7951565C}"/>
              </a:ext>
            </a:extLst>
          </p:cNvPr>
          <p:cNvSpPr/>
          <p:nvPr/>
        </p:nvSpPr>
        <p:spPr>
          <a:xfrm rot="10800000">
            <a:off x="7308801" y="4558681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xmlns="" id="{19B9171B-E9F6-4F8E-938E-97504A14363F}"/>
              </a:ext>
            </a:extLst>
          </p:cNvPr>
          <p:cNvSpPr/>
          <p:nvPr/>
        </p:nvSpPr>
        <p:spPr>
          <a:xfrm>
            <a:off x="492226" y="1150580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Google Shape;95;p20">
            <a:extLst>
              <a:ext uri="{FF2B5EF4-FFF2-40B4-BE49-F238E27FC236}">
                <a16:creationId xmlns:a16="http://schemas.microsoft.com/office/drawing/2014/main" xmlns="" id="{AB7C5A70-499A-4EA0-BE37-0E74FF80ABD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835" y="1404162"/>
            <a:ext cx="7587930" cy="401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static.thenounproject.com/png/1131291-200.png">
            <a:hlinkClick r:id="rId8" tooltip="chart"/>
            <a:extLst>
              <a:ext uri="{FF2B5EF4-FFF2-40B4-BE49-F238E27FC236}">
                <a16:creationId xmlns:a16="http://schemas.microsoft.com/office/drawing/2014/main" xmlns="" id="{35549A20-5C72-4FB4-A85C-8792FEB7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6" y="94630"/>
            <a:ext cx="1110063" cy="1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124217" y="20999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Interpretation</a:t>
            </a:r>
          </a:p>
          <a:p>
            <a:pPr algn="ctr"/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xmlns="" id="{ECE533EE-2156-4B1E-BD73-8C80D24EDE85}"/>
              </a:ext>
            </a:extLst>
          </p:cNvPr>
          <p:cNvGraphicFramePr/>
          <p:nvPr/>
        </p:nvGraphicFramePr>
        <p:xfrm>
          <a:off x="75464" y="5514870"/>
          <a:ext cx="7736886" cy="124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FF6E71-0534-43D4-B9FC-E3F34A58D6AE}"/>
              </a:ext>
            </a:extLst>
          </p:cNvPr>
          <p:cNvSpPr txBox="1"/>
          <p:nvPr/>
        </p:nvSpPr>
        <p:spPr>
          <a:xfrm>
            <a:off x="761515" y="5739413"/>
            <a:ext cx="7352338" cy="83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2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There is no preference given to any specific vendor and this feature may give us detailed hindsight in this data.</a:t>
            </a: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xmlns="" id="{2D8A673B-968C-45F8-B785-071C7951565C}"/>
              </a:ext>
            </a:extLst>
          </p:cNvPr>
          <p:cNvSpPr/>
          <p:nvPr/>
        </p:nvSpPr>
        <p:spPr>
          <a:xfrm rot="10800000">
            <a:off x="7308801" y="4558681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924908-EAF8-4C2E-BE6D-66551F225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1411207"/>
            <a:ext cx="7597015" cy="4040616"/>
          </a:xfrm>
          <a:prstGeom prst="rect">
            <a:avLst/>
          </a:prstGeom>
        </p:spPr>
      </p:pic>
      <p:sp>
        <p:nvSpPr>
          <p:cNvPr id="10" name="Half Frame 9">
            <a:extLst>
              <a:ext uri="{FF2B5EF4-FFF2-40B4-BE49-F238E27FC236}">
                <a16:creationId xmlns:a16="http://schemas.microsoft.com/office/drawing/2014/main" xmlns="" id="{19B9171B-E9F6-4F8E-938E-97504A14363F}"/>
              </a:ext>
            </a:extLst>
          </p:cNvPr>
          <p:cNvSpPr/>
          <p:nvPr/>
        </p:nvSpPr>
        <p:spPr>
          <a:xfrm>
            <a:off x="492226" y="1150580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2" descr="https://static.thenounproject.com/png/1131291-200.png">
            <a:hlinkClick r:id="rId8" tooltip="chart"/>
            <a:extLst>
              <a:ext uri="{FF2B5EF4-FFF2-40B4-BE49-F238E27FC236}">
                <a16:creationId xmlns:a16="http://schemas.microsoft.com/office/drawing/2014/main" xmlns="" id="{35549A20-5C72-4FB4-A85C-8792FEB7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6" y="94630"/>
            <a:ext cx="1110063" cy="1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124217" y="20999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Interpretation</a:t>
            </a:r>
          </a:p>
          <a:p>
            <a:pPr algn="ctr"/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xmlns="" id="{ECE533EE-2156-4B1E-BD73-8C80D24EDE85}"/>
              </a:ext>
            </a:extLst>
          </p:cNvPr>
          <p:cNvGraphicFramePr/>
          <p:nvPr/>
        </p:nvGraphicFramePr>
        <p:xfrm>
          <a:off x="75464" y="5514870"/>
          <a:ext cx="7736886" cy="124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FF6E71-0534-43D4-B9FC-E3F34A58D6AE}"/>
              </a:ext>
            </a:extLst>
          </p:cNvPr>
          <p:cNvSpPr txBox="1"/>
          <p:nvPr/>
        </p:nvSpPr>
        <p:spPr>
          <a:xfrm>
            <a:off x="762755" y="5797081"/>
            <a:ext cx="7298170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8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This clearly indicates that there is always congestion existing beyond 2177 subscribers and after 8890 subscribers, </a:t>
            </a:r>
            <a:r>
              <a:rPr lang="en-IN" sz="168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only </a:t>
            </a:r>
            <a:r>
              <a:rPr lang="en" sz="168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4G_Ran_Congestion </a:t>
            </a:r>
            <a:r>
              <a:rPr lang="en-IN" sz="168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existed</a:t>
            </a:r>
            <a:r>
              <a:rPr lang="en" sz="168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.</a:t>
            </a:r>
            <a:endParaRPr lang="en-US" sz="168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xmlns="" id="{2D8A673B-968C-45F8-B785-071C7951565C}"/>
              </a:ext>
            </a:extLst>
          </p:cNvPr>
          <p:cNvSpPr/>
          <p:nvPr/>
        </p:nvSpPr>
        <p:spPr>
          <a:xfrm rot="10800000">
            <a:off x="7308801" y="4558681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xmlns="" id="{19B9171B-E9F6-4F8E-938E-97504A14363F}"/>
              </a:ext>
            </a:extLst>
          </p:cNvPr>
          <p:cNvSpPr/>
          <p:nvPr/>
        </p:nvSpPr>
        <p:spPr>
          <a:xfrm>
            <a:off x="492226" y="1150580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Google Shape;107;p22">
            <a:extLst>
              <a:ext uri="{FF2B5EF4-FFF2-40B4-BE49-F238E27FC236}">
                <a16:creationId xmlns:a16="http://schemas.microsoft.com/office/drawing/2014/main" xmlns="" id="{FF290A81-175E-424D-8995-EBA77F94DFB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645" y="1399025"/>
            <a:ext cx="7609875" cy="40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https://static.thenounproject.com/png/1131291-200.png">
            <a:hlinkClick r:id="rId8" tooltip="chart"/>
            <a:extLst>
              <a:ext uri="{FF2B5EF4-FFF2-40B4-BE49-F238E27FC236}">
                <a16:creationId xmlns:a16="http://schemas.microsoft.com/office/drawing/2014/main" xmlns="" id="{35549A20-5C72-4FB4-A85C-8792FEB7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6" y="94630"/>
            <a:ext cx="1110063" cy="1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124217" y="20999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Interpretation</a:t>
            </a:r>
          </a:p>
          <a:p>
            <a:pPr algn="ctr"/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4DC0BC-D8D2-4DAC-ABEF-44523E0B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8" y="3991762"/>
            <a:ext cx="1276774" cy="127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F46FA1-E5D0-444D-84B4-F34E4F0A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19" y="1971071"/>
            <a:ext cx="1243773" cy="1243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DA3B681-B0E1-4DB6-91D2-551E9B37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8" y="3703650"/>
            <a:ext cx="1702503" cy="1852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A076E7E-39DB-4B93-9F65-17F2B55251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61" y="1896809"/>
            <a:ext cx="1392298" cy="1392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7388" y="3991762"/>
            <a:ext cx="179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ALGORITHMS</a:t>
            </a:r>
          </a:p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</a:p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TECHNIQUES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1.11022E-16 L 0.14202 -0.19537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64" y="130968"/>
            <a:ext cx="4770664" cy="801833"/>
          </a:xfrm>
        </p:spPr>
        <p:txBody>
          <a:bodyPr/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56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Preprocessing consisted of appropriate logical steps as explained below 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Removal of “</a:t>
            </a:r>
            <a:r>
              <a:rPr lang="en-US" dirty="0" err="1" smtClean="0"/>
              <a:t>Cell_name</a:t>
            </a:r>
            <a:r>
              <a:rPr lang="en-US" dirty="0" smtClean="0"/>
              <a:t>” column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Lato"/>
                <a:cs typeface="Lato"/>
                <a:sym typeface="Lato"/>
              </a:rPr>
              <a:t>Removal </a:t>
            </a:r>
            <a:r>
              <a:rPr lang="en-US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“</a:t>
            </a:r>
            <a:r>
              <a:rPr lang="en-US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Par_Year</a:t>
            </a:r>
            <a:r>
              <a:rPr lang="en-US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” and “</a:t>
            </a:r>
            <a:r>
              <a:rPr lang="en-US" dirty="0" err="1">
                <a:solidFill>
                  <a:schemeClr val="dk1"/>
                </a:solidFill>
                <a:ea typeface="Lato"/>
                <a:cs typeface="Lato"/>
                <a:sym typeface="Lato"/>
              </a:rPr>
              <a:t>Par_Month</a:t>
            </a:r>
            <a:r>
              <a:rPr lang="en-US" dirty="0">
                <a:solidFill>
                  <a:schemeClr val="dk1"/>
                </a:solidFill>
                <a:ea typeface="Lato"/>
                <a:cs typeface="Lato"/>
                <a:sym typeface="Lato"/>
              </a:rPr>
              <a:t>” column also because  both are fixed and their variance is zero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Division of day into 5 intervals according to general usage pattern as follows :</a:t>
            </a:r>
          </a:p>
          <a:p>
            <a:pPr marL="514350" lvl="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static.thenounproject.com/png/98679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0968"/>
            <a:ext cx="801833" cy="80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0127"/>
              </p:ext>
            </p:extLst>
          </p:nvPr>
        </p:nvGraphicFramePr>
        <p:xfrm>
          <a:off x="465665" y="4580467"/>
          <a:ext cx="850053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7">
                  <a:extLst>
                    <a:ext uri="{9D8B030D-6E8A-4147-A177-3AD203B41FA5}">
                      <a16:colId xmlns:a16="http://schemas.microsoft.com/office/drawing/2014/main" xmlns="" val="3935250044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xmlns="" val="1156020986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xmlns="" val="240486105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xmlns="" val="3483442807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xmlns="" val="3710963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1:00 AM - 7:00 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:00 AM- 11:00 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AM - 4:00 PM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4:00 PM - 8:00 PM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200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8:00 PM - 1:00 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98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1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17" y="1266825"/>
            <a:ext cx="7886700" cy="4351338"/>
          </a:xfrm>
        </p:spPr>
        <p:txBody>
          <a:bodyPr/>
          <a:lstStyle/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Two data types : </a:t>
            </a:r>
            <a:r>
              <a:rPr lang="en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Numerical and categorical</a:t>
            </a:r>
            <a:endParaRPr lang="en-US" sz="2000" dirty="0" smtClean="0">
              <a:solidFill>
                <a:schemeClr val="dk1"/>
              </a:solidFill>
              <a:latin typeface="Segoe "/>
              <a:ea typeface="Lato"/>
              <a:cs typeface="Lato"/>
              <a:sym typeface="Lato"/>
            </a:endParaRPr>
          </a:p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Target 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Variable is also of Categorical type.</a:t>
            </a:r>
          </a:p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Label Encode Categorical variables into numerical because models for training takes only numerical data.</a:t>
            </a:r>
          </a:p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Initially values of data usage(bytes) </a:t>
            </a: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are skewed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.</a:t>
            </a:r>
          </a:p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To remove skewness in data , </a:t>
            </a: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used 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several </a:t>
            </a: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methods were used </a:t>
            </a:r>
            <a:endParaRPr lang="en-US" sz="2000" dirty="0">
              <a:solidFill>
                <a:schemeClr val="dk1"/>
              </a:solidFill>
              <a:latin typeface="Segoe "/>
              <a:ea typeface="Lato"/>
              <a:cs typeface="Lato"/>
              <a:sym typeface="Lato"/>
            </a:endParaRPr>
          </a:p>
          <a:p>
            <a:pPr marL="914400" lvl="1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➢"/>
            </a:pP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Taking 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logarithm </a:t>
            </a:r>
            <a:r>
              <a:rPr lang="en-US" sz="2000" dirty="0" smtClean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of 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data </a:t>
            </a:r>
          </a:p>
          <a:p>
            <a:pPr marL="914400" lvl="1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➢"/>
            </a:pP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Squaring of each feature</a:t>
            </a:r>
          </a:p>
          <a:p>
            <a:pPr marL="457200" lvl="0" indent="-35560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Lato"/>
              <a:buChar char="❖"/>
            </a:pP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Also added all the types of data usage and made new feature “</a:t>
            </a:r>
            <a:r>
              <a:rPr lang="en-US" sz="2000" dirty="0" err="1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Total_bytes</a:t>
            </a:r>
            <a:r>
              <a:rPr lang="en-US" sz="2000" dirty="0">
                <a:solidFill>
                  <a:schemeClr val="dk1"/>
                </a:solidFill>
                <a:latin typeface="Segoe "/>
                <a:ea typeface="Lato"/>
                <a:cs typeface="Lato"/>
                <a:sym typeface="Lato"/>
              </a:rPr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2" descr="https://static.thenounproject.com/png/98679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2501"/>
            <a:ext cx="801833" cy="80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75164" y="122501"/>
            <a:ext cx="4770664" cy="801833"/>
          </a:xfrm>
        </p:spPr>
        <p:txBody>
          <a:bodyPr/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l="4334" t="8020" r="6657"/>
          <a:stretch/>
        </p:blipFill>
        <p:spPr>
          <a:xfrm>
            <a:off x="1151" y="1063507"/>
            <a:ext cx="4192715" cy="283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4">
            <a:alphaModFix/>
          </a:blip>
          <a:srcRect l="5328" t="6533" r="6588"/>
          <a:stretch/>
        </p:blipFill>
        <p:spPr>
          <a:xfrm>
            <a:off x="4929511" y="1009651"/>
            <a:ext cx="4209608" cy="2893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904950" y="4228475"/>
            <a:ext cx="73341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As observed from the left plot, the data for ‘file_sharing_total_bytes’  feature is skewed to a considerable extent. The same is the case with all other types of bytes features.</a:t>
            </a:r>
            <a:endParaRPr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We hence will apply a log transform to obtain a Gaussian-like distribution as shown on the right.</a:t>
            </a:r>
            <a:endParaRPr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104488" y="2239166"/>
            <a:ext cx="955651" cy="116877"/>
          </a:xfrm>
          <a:prstGeom prst="rightArrow">
            <a:avLst>
              <a:gd name="adj1" fmla="val 41753"/>
              <a:gd name="adj2" fmla="val 50000"/>
            </a:avLst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035738" y="2039784"/>
            <a:ext cx="143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7927" y="2307917"/>
            <a:ext cx="962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x’ = log(1+x)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28650" y="139700"/>
            <a:ext cx="7886700" cy="1085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 of data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483"/>
            <a:ext cx="795882" cy="7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233" y="1825625"/>
            <a:ext cx="8878389" cy="4351338"/>
          </a:xfrm>
        </p:spPr>
        <p:txBody>
          <a:bodyPr/>
          <a:lstStyle/>
          <a:p>
            <a:pPr marL="5715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Various different models are used such as </a:t>
            </a:r>
            <a:r>
              <a:rPr lang="en-IN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Grid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 is applied to find the optimum hyper parameter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for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of the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computationally less expensive classifiers: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67332"/>
              </p:ext>
            </p:extLst>
          </p:nvPr>
        </p:nvGraphicFramePr>
        <p:xfrm>
          <a:off x="292218" y="2446814"/>
          <a:ext cx="87695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83">
                  <a:extLst>
                    <a:ext uri="{9D8B030D-6E8A-4147-A177-3AD203B41FA5}">
                      <a16:colId xmlns:a16="http://schemas.microsoft.com/office/drawing/2014/main" xmlns="" val="2338285116"/>
                    </a:ext>
                  </a:extLst>
                </a:gridCol>
                <a:gridCol w="2192383">
                  <a:extLst>
                    <a:ext uri="{9D8B030D-6E8A-4147-A177-3AD203B41FA5}">
                      <a16:colId xmlns:a16="http://schemas.microsoft.com/office/drawing/2014/main" xmlns="" val="2378936706"/>
                    </a:ext>
                  </a:extLst>
                </a:gridCol>
                <a:gridCol w="2192383">
                  <a:extLst>
                    <a:ext uri="{9D8B030D-6E8A-4147-A177-3AD203B41FA5}">
                      <a16:colId xmlns:a16="http://schemas.microsoft.com/office/drawing/2014/main" xmlns="" val="1305776594"/>
                    </a:ext>
                  </a:extLst>
                </a:gridCol>
                <a:gridCol w="2192383">
                  <a:extLst>
                    <a:ext uri="{9D8B030D-6E8A-4147-A177-3AD203B41FA5}">
                      <a16:colId xmlns:a16="http://schemas.microsoft.com/office/drawing/2014/main" xmlns="" val="183393688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Random Forest Classifier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AdaBoost Classifier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Extra Trees Classifier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Logistic Regression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382005"/>
                  </a:ext>
                </a:extLst>
              </a:tr>
              <a:tr h="794548"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Decision Tree Classifier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MLP Classifier 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XGBoost Classifier</a:t>
                      </a:r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Gradient Boosting Classifier</a:t>
                      </a:r>
                    </a:p>
                    <a:p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2037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41661" y="5437778"/>
          <a:ext cx="626146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154">
                  <a:extLst>
                    <a:ext uri="{9D8B030D-6E8A-4147-A177-3AD203B41FA5}">
                      <a16:colId xmlns:a16="http://schemas.microsoft.com/office/drawing/2014/main" xmlns="" val="2428817799"/>
                    </a:ext>
                  </a:extLst>
                </a:gridCol>
                <a:gridCol w="2087154">
                  <a:extLst>
                    <a:ext uri="{9D8B030D-6E8A-4147-A177-3AD203B41FA5}">
                      <a16:colId xmlns:a16="http://schemas.microsoft.com/office/drawing/2014/main" xmlns="" val="532020022"/>
                    </a:ext>
                  </a:extLst>
                </a:gridCol>
                <a:gridCol w="2087154">
                  <a:extLst>
                    <a:ext uri="{9D8B030D-6E8A-4147-A177-3AD203B41FA5}">
                      <a16:colId xmlns:a16="http://schemas.microsoft.com/office/drawing/2014/main" xmlns="" val="13856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/>
                        <a:t>Random Forest</a:t>
                      </a:r>
                      <a:r>
                        <a:rPr lang="en" baseline="0" dirty="0" smtClean="0"/>
                        <a:t> </a:t>
                      </a:r>
                      <a:r>
                        <a:rPr lang="en" dirty="0" smtClean="0"/>
                        <a:t>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MLP classifier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3314097"/>
                  </a:ext>
                </a:extLst>
              </a:tr>
            </a:tbl>
          </a:graphicData>
        </a:graphic>
      </p:graphicFrame>
      <p:pic>
        <p:nvPicPr>
          <p:cNvPr id="10" name="Picture 2" descr="https://static.thenounproject.com/png/207738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" y="225426"/>
            <a:ext cx="1132115" cy="11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111250" y="-100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for model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03004"/>
              </p:ext>
            </p:extLst>
          </p:nvPr>
        </p:nvGraphicFramePr>
        <p:xfrm>
          <a:off x="641350" y="15509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static.thenounproject.com/png/2077386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" y="225426"/>
            <a:ext cx="1132115" cy="11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1111250" y="-100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for model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8562" y="1013699"/>
            <a:ext cx="8284255" cy="49379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111250" y="-100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2" y="-5697"/>
            <a:ext cx="1019396" cy="10193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561" y="1672389"/>
            <a:ext cx="8284255" cy="1973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4DC0BC-D8D2-4DAC-ABEF-44523E0B49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8" y="3991762"/>
            <a:ext cx="1276774" cy="127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F46FA1-E5D0-444D-84B4-F34E4F0A65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19" y="1971071"/>
            <a:ext cx="1243773" cy="1243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DA3B681-B0E1-4DB6-91D2-551E9B37B20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8" y="3703650"/>
            <a:ext cx="1702503" cy="1852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A076E7E-39DB-4B93-9F65-17F2B552519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61" y="1896809"/>
            <a:ext cx="1392298" cy="1392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4245762"/>
            <a:ext cx="210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DEFINITION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139 L 0.16841 0.1717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865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4DC0BC-D8D2-4DAC-ABEF-44523E0B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8" y="3991762"/>
            <a:ext cx="1276774" cy="127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F46FA1-E5D0-444D-84B4-F34E4F0A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19" y="1971071"/>
            <a:ext cx="1243773" cy="1243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DA3B681-B0E1-4DB6-91D2-551E9B37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8" y="3703650"/>
            <a:ext cx="1702503" cy="1852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A076E7E-39DB-4B93-9F65-17F2B55251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61" y="1896809"/>
            <a:ext cx="1392298" cy="1392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4245762"/>
            <a:ext cx="210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</a:t>
            </a:r>
          </a:p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</a:p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7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022E-16 L -0.14862 -0.1692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157180" y="1775874"/>
            <a:ext cx="5060399" cy="117466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297" indent="0">
              <a:buNone/>
            </a:pPr>
            <a:r>
              <a:rPr lang="en" b="1" dirty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Final MCC after ensembling: 0.732</a:t>
            </a:r>
          </a:p>
          <a:p>
            <a:pPr>
              <a:buFont typeface="Lato"/>
              <a:buChar char="●"/>
            </a:pPr>
            <a:endParaRPr lang="en" b="1" dirty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endParaRPr>
          </a:p>
          <a:p>
            <a:pPr marL="114297" indent="0">
              <a:buNone/>
            </a:pPr>
            <a:endParaRPr b="1" dirty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endParaRPr>
          </a:p>
        </p:txBody>
      </p:sp>
      <p:pic>
        <p:nvPicPr>
          <p:cNvPr id="2050" name="Picture 2" descr="https://lh5.googleusercontent.com/hXdvf2LxNANZq7jvGMyd2XRWGAE3XSzlJ9C8BP5leqihRpXl_hpdHrV_s5V78LTywiGeJBg1KcafqY8cmVg-N9mLIoEziSpw1nOezP5Wak-mQZTwyDEA1kQ05dzJXeg-kQfH1i6f">
            <a:extLst>
              <a:ext uri="{FF2B5EF4-FFF2-40B4-BE49-F238E27FC236}">
                <a16:creationId xmlns:a16="http://schemas.microsoft.com/office/drawing/2014/main" xmlns="" id="{7F493F80-A40A-4B6E-922C-471BAD24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89" y="1490224"/>
            <a:ext cx="3955323" cy="22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28650" y="-100125"/>
            <a:ext cx="78867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968650" y="164661"/>
            <a:ext cx="7886700" cy="1085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 Interpretation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static.thenounproject.com/png/148057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7" y="160966"/>
            <a:ext cx="1110699" cy="11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2500" y="3753647"/>
            <a:ext cx="6413500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00"/>
              </a:spcBef>
            </a:pPr>
            <a:r>
              <a:rPr lang="en-GB" dirty="0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Hurdles we </a:t>
            </a:r>
            <a:r>
              <a:rPr lang="en-GB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faced</a:t>
            </a:r>
            <a:r>
              <a:rPr lang="en-GB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:</a:t>
            </a:r>
            <a:endParaRPr lang="en-GB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endParaRPr>
          </a:p>
          <a:p>
            <a:pPr>
              <a:spcBef>
                <a:spcPts val="1600"/>
              </a:spcBef>
              <a:buFont typeface="Lato"/>
              <a:buAutoNum type="arabicPeriod"/>
            </a:pPr>
            <a:r>
              <a:rPr lang="en-GB" dirty="0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Reducing the false positives and true negatives between ‘4G_BACKHAUL_CONGESTION’ and ‘4G_RAN_CONGESTION’</a:t>
            </a:r>
          </a:p>
          <a:p>
            <a:pPr>
              <a:spcBef>
                <a:spcPts val="1600"/>
              </a:spcBef>
              <a:buFont typeface="Lato"/>
              <a:buAutoNum type="arabicPeriod"/>
            </a:pPr>
            <a:endParaRPr lang="en-GB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endParaRPr>
          </a:p>
          <a:p>
            <a:pPr>
              <a:buFont typeface="Lato"/>
              <a:buAutoNum type="arabicPeriod"/>
            </a:pPr>
            <a:r>
              <a:rPr lang="en-GB" dirty="0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Constructing features that were closely correlated to the congestion classes.</a:t>
            </a:r>
          </a:p>
          <a:p>
            <a:pPr>
              <a:buFont typeface="Lato"/>
              <a:buAutoNum type="arabicPeriod"/>
            </a:pPr>
            <a:endParaRPr lang="en-GB" dirty="0" smtClean="0">
              <a:latin typeface="Segoe UI Light" panose="020B0502040204020203" pitchFamily="34" charset="0"/>
              <a:ea typeface="Lato"/>
              <a:cs typeface="Segoe UI Light" panose="020B0502040204020203" pitchFamily="34" charset="0"/>
              <a:sym typeface="Lato"/>
            </a:endParaRPr>
          </a:p>
          <a:p>
            <a:pPr>
              <a:buFont typeface="Lato"/>
              <a:buAutoNum type="arabicPeriod"/>
            </a:pPr>
            <a:r>
              <a:rPr lang="en-GB" dirty="0" smtClean="0">
                <a:latin typeface="Segoe UI Light" panose="020B0502040204020203" pitchFamily="34" charset="0"/>
                <a:ea typeface="Lato"/>
                <a:cs typeface="Segoe UI Light" panose="020B0502040204020203" pitchFamily="34" charset="0"/>
                <a:sym typeface="Lato"/>
              </a:rPr>
              <a:t>Finding a relation between the various time patterns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56DC5DF-BED7-4264-8EA8-BC57207E9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630165"/>
              </p:ext>
            </p:extLst>
          </p:nvPr>
        </p:nvGraphicFramePr>
        <p:xfrm>
          <a:off x="609600" y="1396999"/>
          <a:ext cx="8221884" cy="441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s://static.thenounproject.com/png/1244394-200.png">
            <a:hlinkClick r:id="rId7" tooltip="chart"/>
            <a:extLst>
              <a:ext uri="{FF2B5EF4-FFF2-40B4-BE49-F238E27FC236}">
                <a16:creationId xmlns:a16="http://schemas.microsoft.com/office/drawing/2014/main" xmlns="" id="{73DC5ED2-884F-436B-BD08-F5E964B6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5" y="1685846"/>
            <a:ext cx="1126282" cy="112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tatic.thenounproject.com/png/2172518-200.png">
            <a:hlinkClick r:id="rId9" tooltip="refinement"/>
            <a:extLst>
              <a:ext uri="{FF2B5EF4-FFF2-40B4-BE49-F238E27FC236}">
                <a16:creationId xmlns:a16="http://schemas.microsoft.com/office/drawing/2014/main" xmlns="" id="{A27DEC0A-082C-4AF0-B7DB-FA014290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08" y="1538431"/>
            <a:ext cx="1273697" cy="12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atic.thenounproject.com/png/1940585-200.png">
            <a:hlinkClick r:id="rId11" tooltip="Question"/>
            <a:extLst>
              <a:ext uri="{FF2B5EF4-FFF2-40B4-BE49-F238E27FC236}">
                <a16:creationId xmlns:a16="http://schemas.microsoft.com/office/drawing/2014/main" xmlns="" id="{6C4A266F-0626-44BB-9087-D5803EC3F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46" y="1612138"/>
            <a:ext cx="1273698" cy="127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043892" y="17378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uncertainty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7" y="170674"/>
            <a:ext cx="971053" cy="9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1BFCC705-B8C9-4EA7-BCCF-CE344F8B7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805456"/>
              </p:ext>
            </p:extLst>
          </p:nvPr>
        </p:nvGraphicFramePr>
        <p:xfrm>
          <a:off x="603929" y="1240170"/>
          <a:ext cx="8095623" cy="5397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s://static.thenounproject.com/png/1173680-200.png">
            <a:extLst>
              <a:ext uri="{FF2B5EF4-FFF2-40B4-BE49-F238E27FC236}">
                <a16:creationId xmlns:a16="http://schemas.microsoft.com/office/drawing/2014/main" xmlns="" id="{4F752B5C-A167-4CBC-911A-488C094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5" y="2014171"/>
            <a:ext cx="644156" cy="6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tatic.thenounproject.com/png/2094082-200.png">
            <a:extLst>
              <a:ext uri="{FF2B5EF4-FFF2-40B4-BE49-F238E27FC236}">
                <a16:creationId xmlns:a16="http://schemas.microsoft.com/office/drawing/2014/main" xmlns="" id="{DE7CB4A7-05AF-44D8-810A-DCB7C23E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9" y="5201359"/>
            <a:ext cx="739847" cy="7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atic.thenounproject.com/png/539786-200.png">
            <a:extLst>
              <a:ext uri="{FF2B5EF4-FFF2-40B4-BE49-F238E27FC236}">
                <a16:creationId xmlns:a16="http://schemas.microsoft.com/office/drawing/2014/main" xmlns="" id="{727D949B-13A9-4971-9A09-EEBF42C6F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12" y="3490037"/>
            <a:ext cx="882507" cy="8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08390" y="183879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Problems faced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" y="241909"/>
            <a:ext cx="1267533" cy="12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784"/>
            <a:ext cx="85206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Improvements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216775" y="359584"/>
            <a:ext cx="13456380" cy="7019894"/>
            <a:chOff x="-5234595" y="42987"/>
            <a:chExt cx="13456380" cy="7019894"/>
          </a:xfrm>
        </p:grpSpPr>
        <p:sp>
          <p:nvSpPr>
            <p:cNvPr id="10" name="Block Arc 9"/>
            <p:cNvSpPr/>
            <p:nvPr/>
          </p:nvSpPr>
          <p:spPr>
            <a:xfrm>
              <a:off x="-5234595" y="42987"/>
              <a:ext cx="7019894" cy="7019894"/>
            </a:xfrm>
            <a:prstGeom prst="blockArc">
              <a:avLst>
                <a:gd name="adj1" fmla="val 18900000"/>
                <a:gd name="adj2" fmla="val 2700000"/>
                <a:gd name="adj3" fmla="val 308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574098" y="1792837"/>
              <a:ext cx="6647687" cy="1043020"/>
            </a:xfrm>
            <a:custGeom>
              <a:avLst/>
              <a:gdLst>
                <a:gd name="connsiteX0" fmla="*/ 0 w 6647687"/>
                <a:gd name="connsiteY0" fmla="*/ 0 h 1043020"/>
                <a:gd name="connsiteX1" fmla="*/ 6647687 w 6647687"/>
                <a:gd name="connsiteY1" fmla="*/ 0 h 1043020"/>
                <a:gd name="connsiteX2" fmla="*/ 6647687 w 6647687"/>
                <a:gd name="connsiteY2" fmla="*/ 1043020 h 1043020"/>
                <a:gd name="connsiteX3" fmla="*/ 0 w 6647687"/>
                <a:gd name="connsiteY3" fmla="*/ 1043020 h 1043020"/>
                <a:gd name="connsiteX4" fmla="*/ 0 w 6647687"/>
                <a:gd name="connsiteY4" fmla="*/ 0 h 10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7687" h="1043020">
                  <a:moveTo>
                    <a:pt x="0" y="0"/>
                  </a:moveTo>
                  <a:lnTo>
                    <a:pt x="6647687" y="0"/>
                  </a:lnTo>
                  <a:lnTo>
                    <a:pt x="6647687" y="1043020"/>
                  </a:lnTo>
                  <a:lnTo>
                    <a:pt x="0" y="10430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897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300" kern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 Grid search for tuning </a:t>
              </a:r>
              <a:r>
                <a:rPr lang="en-GB" sz="2300" kern="12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hyperparameters</a:t>
              </a:r>
              <a:r>
                <a:rPr lang="en-GB" sz="2300" kern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of various models such as </a:t>
              </a:r>
              <a:r>
                <a:rPr lang="en-GB" sz="2300" kern="12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XGBoost</a:t>
              </a:r>
              <a:r>
                <a:rPr lang="en-GB" sz="2300" kern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2300" kern="12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AdaBoost</a:t>
              </a:r>
              <a:r>
                <a:rPr lang="en-GB" sz="2300" kern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etc. </a:t>
              </a:r>
              <a:endParaRPr lang="en-US" sz="23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84927" y="1662460"/>
              <a:ext cx="1303775" cy="130377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36814" y="4186983"/>
              <a:ext cx="6684971" cy="1043020"/>
            </a:xfrm>
            <a:custGeom>
              <a:avLst/>
              <a:gdLst>
                <a:gd name="connsiteX0" fmla="*/ 0 w 7026825"/>
                <a:gd name="connsiteY0" fmla="*/ 0 h 1043020"/>
                <a:gd name="connsiteX1" fmla="*/ 7026825 w 7026825"/>
                <a:gd name="connsiteY1" fmla="*/ 0 h 1043020"/>
                <a:gd name="connsiteX2" fmla="*/ 7026825 w 7026825"/>
                <a:gd name="connsiteY2" fmla="*/ 1043020 h 1043020"/>
                <a:gd name="connsiteX3" fmla="*/ 0 w 7026825"/>
                <a:gd name="connsiteY3" fmla="*/ 1043020 h 1043020"/>
                <a:gd name="connsiteX4" fmla="*/ 0 w 7026825"/>
                <a:gd name="connsiteY4" fmla="*/ 0 h 10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6825" h="1043020">
                  <a:moveTo>
                    <a:pt x="0" y="0"/>
                  </a:moveTo>
                  <a:lnTo>
                    <a:pt x="7026825" y="0"/>
                  </a:lnTo>
                  <a:lnTo>
                    <a:pt x="7026825" y="1043020"/>
                  </a:lnTo>
                  <a:lnTo>
                    <a:pt x="0" y="10430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897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300" kern="1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 Deep Learning models with efficient number of layers, nodes, and hyper-parameters.</a:t>
              </a:r>
              <a:endParaRPr lang="en-US" sz="23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84927" y="4056606"/>
              <a:ext cx="1303775" cy="130377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5" y="359584"/>
            <a:ext cx="876140" cy="8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20567"/>
            <a:ext cx="85206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084167"/>
            <a:ext cx="8520600" cy="3007666"/>
          </a:xfrm>
        </p:spPr>
        <p:txBody>
          <a:bodyPr>
            <a:normAutofit/>
          </a:bodyPr>
          <a:lstStyle/>
          <a:p>
            <a:pPr marL="114298" indent="0" algn="ctr"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are open to questions.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1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17" y="182879"/>
            <a:ext cx="7886700" cy="6325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b="1" dirty="0"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Problem </a:t>
            </a:r>
            <a:r>
              <a:rPr lang="en-IN" b="1" dirty="0" smtClean="0"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rPr>
              <a:t>Statement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92373"/>
              </p:ext>
            </p:extLst>
          </p:nvPr>
        </p:nvGraphicFramePr>
        <p:xfrm>
          <a:off x="628649" y="1324928"/>
          <a:ext cx="7791568" cy="440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9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9892">
                <a:tc>
                  <a:txBody>
                    <a:bodyPr/>
                    <a:lstStyle/>
                    <a:p>
                      <a:pPr algn="ctr"/>
                      <a:endParaRPr lang="en-IN" sz="15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5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5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en-IN" sz="15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Lato"/>
                        </a:rPr>
                        <a:t>In this project we aim to determine the type of network congestion occurring in a network in the context of the telecommunication industry.</a:t>
                      </a:r>
                      <a:endParaRPr lang="en-US" sz="1500" dirty="0" smtClean="0">
                        <a:highlight>
                          <a:srgbClr val="FFFFFF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  <a:sym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5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Lato"/>
                        </a:rPr>
                        <a:t>We are required to train machine learning models that use cell tower statistics and information pertaining to both tower level activity and user-level activity in order to perform a multiclass classification to predict the type of network congestion that might occur</a:t>
                      </a:r>
                      <a:endParaRPr lang="en-IN" sz="15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Lato"/>
                        </a:rPr>
                        <a:t>Evaluation of the output is based on the Matthews correlation coefficient also abbreviated as MCC.</a:t>
                      </a:r>
                    </a:p>
                    <a:p>
                      <a:endParaRPr lang="en-IN" sz="15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18977" marR="118977" marT="59488" marB="5948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2" descr="https://static.thenounproject.com/png/1340101-200.png">
            <a:hlinkClick r:id="rId2" tooltip="aim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27" y="1462153"/>
            <a:ext cx="724670" cy="7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static.thenounproject.com/png/2019701-200.png">
            <a:hlinkClick r:id="rId4" tooltip="methods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59" y="1462154"/>
            <a:ext cx="719983" cy="7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tatic.thenounproject.com/png/2063220-200.png">
            <a:hlinkClick r:id="rId6" tooltip="evaluation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04" y="1462154"/>
            <a:ext cx="719983" cy="7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s://static.thenounproject.com/png/2104842-200.png">
            <a:hlinkClick r:id="rId8" tooltip="problem"/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0"/>
            <a:ext cx="1146501" cy="11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67B79A6A-6A18-41D8-9C95-CBA19D5D2E91}"/>
              </a:ext>
            </a:extLst>
          </p:cNvPr>
          <p:cNvSpPr/>
          <p:nvPr/>
        </p:nvSpPr>
        <p:spPr>
          <a:xfrm>
            <a:off x="382772" y="1231600"/>
            <a:ext cx="2055624" cy="2076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1972FB0C-2512-42BF-ABE6-1074F1A87B3C}"/>
              </a:ext>
            </a:extLst>
          </p:cNvPr>
          <p:cNvSpPr/>
          <p:nvPr/>
        </p:nvSpPr>
        <p:spPr>
          <a:xfrm>
            <a:off x="2573070" y="2179222"/>
            <a:ext cx="1513371" cy="2658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C556785-6F17-411D-971B-1BD6B6C854C6}"/>
              </a:ext>
            </a:extLst>
          </p:cNvPr>
          <p:cNvSpPr/>
          <p:nvPr/>
        </p:nvSpPr>
        <p:spPr>
          <a:xfrm>
            <a:off x="4476309" y="1176221"/>
            <a:ext cx="627321" cy="6379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10DA323-C901-475D-B42A-7E8FC8C32D10}"/>
              </a:ext>
            </a:extLst>
          </p:cNvPr>
          <p:cNvSpPr/>
          <p:nvPr/>
        </p:nvSpPr>
        <p:spPr>
          <a:xfrm>
            <a:off x="4522380" y="1994934"/>
            <a:ext cx="627321" cy="6379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4B1BF64-8733-45E0-9576-62BFCE1842D1}"/>
              </a:ext>
            </a:extLst>
          </p:cNvPr>
          <p:cNvSpPr/>
          <p:nvPr/>
        </p:nvSpPr>
        <p:spPr>
          <a:xfrm>
            <a:off x="4572001" y="2760474"/>
            <a:ext cx="627321" cy="6379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0C9444-C424-402C-88C4-4C2486B4A23E}"/>
              </a:ext>
            </a:extLst>
          </p:cNvPr>
          <p:cNvSpPr/>
          <p:nvPr/>
        </p:nvSpPr>
        <p:spPr>
          <a:xfrm>
            <a:off x="5720317" y="1101801"/>
            <a:ext cx="2360428" cy="7549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682B67-BE2F-44F6-8B90-C754A776E1EB}"/>
              </a:ext>
            </a:extLst>
          </p:cNvPr>
          <p:cNvSpPr/>
          <p:nvPr/>
        </p:nvSpPr>
        <p:spPr>
          <a:xfrm>
            <a:off x="5734490" y="1934677"/>
            <a:ext cx="2360428" cy="7549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B4D251D-665F-45F2-B458-C1F55BB226EF}"/>
              </a:ext>
            </a:extLst>
          </p:cNvPr>
          <p:cNvSpPr/>
          <p:nvPr/>
        </p:nvSpPr>
        <p:spPr>
          <a:xfrm>
            <a:off x="5734490" y="2753386"/>
            <a:ext cx="2360428" cy="75491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5BAFDB-DDEF-47DF-8FD6-72B7A6713908}"/>
              </a:ext>
            </a:extLst>
          </p:cNvPr>
          <p:cNvSpPr txBox="1"/>
          <p:nvPr/>
        </p:nvSpPr>
        <p:spPr>
          <a:xfrm>
            <a:off x="4572000" y="1325079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BFB175-E089-4DE9-B751-4E1C4BF125C4}"/>
              </a:ext>
            </a:extLst>
          </p:cNvPr>
          <p:cNvSpPr txBox="1"/>
          <p:nvPr/>
        </p:nvSpPr>
        <p:spPr>
          <a:xfrm>
            <a:off x="4649975" y="2168603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356488F-1535-42DF-B877-03439C72B01B}"/>
              </a:ext>
            </a:extLst>
          </p:cNvPr>
          <p:cNvSpPr txBox="1"/>
          <p:nvPr/>
        </p:nvSpPr>
        <p:spPr>
          <a:xfrm>
            <a:off x="4681868" y="2934132"/>
            <a:ext cx="40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EC49E0-F9B9-4396-AD0B-E67836B9FCBC}"/>
              </a:ext>
            </a:extLst>
          </p:cNvPr>
          <p:cNvSpPr txBox="1"/>
          <p:nvPr/>
        </p:nvSpPr>
        <p:spPr>
          <a:xfrm>
            <a:off x="5720317" y="1218751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coefficient of +1 represents a perfect 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C97746-2471-4824-84EF-33362B5C5EF2}"/>
              </a:ext>
            </a:extLst>
          </p:cNvPr>
          <p:cNvSpPr txBox="1"/>
          <p:nvPr/>
        </p:nvSpPr>
        <p:spPr>
          <a:xfrm>
            <a:off x="5745121" y="2019738"/>
            <a:ext cx="23604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coefficient of 0 is no better than random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18BA5E7-48A7-411F-91EC-B38DD22CDC82}"/>
              </a:ext>
            </a:extLst>
          </p:cNvPr>
          <p:cNvSpPr txBox="1"/>
          <p:nvPr/>
        </p:nvSpPr>
        <p:spPr>
          <a:xfrm>
            <a:off x="5734487" y="2764012"/>
            <a:ext cx="236042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coefficient of -1 indicates total disagreement between prediction and observation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88438C8-369E-4C13-A878-ED99A1BE5C85}"/>
              </a:ext>
            </a:extLst>
          </p:cNvPr>
          <p:cNvSpPr txBox="1"/>
          <p:nvPr/>
        </p:nvSpPr>
        <p:spPr>
          <a:xfrm>
            <a:off x="648587" y="1741973"/>
            <a:ext cx="144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MCC</a:t>
            </a:r>
          </a:p>
          <a:p>
            <a:pPr algn="ctr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A559671-21FE-4894-A86D-792CA6C5307B}"/>
              </a:ext>
            </a:extLst>
          </p:cNvPr>
          <p:cNvSpPr/>
          <p:nvPr/>
        </p:nvSpPr>
        <p:spPr>
          <a:xfrm>
            <a:off x="850606" y="3802469"/>
            <a:ext cx="7244311" cy="9569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B7B2F7B5-77A5-4CF9-832C-9BF4CA77E786}"/>
              </a:ext>
            </a:extLst>
          </p:cNvPr>
          <p:cNvSpPr/>
          <p:nvPr/>
        </p:nvSpPr>
        <p:spPr>
          <a:xfrm>
            <a:off x="854146" y="4890539"/>
            <a:ext cx="7244311" cy="9569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392A388-BE81-4FFB-B451-A196A62A3104}"/>
              </a:ext>
            </a:extLst>
          </p:cNvPr>
          <p:cNvSpPr txBox="1"/>
          <p:nvPr/>
        </p:nvSpPr>
        <p:spPr>
          <a:xfrm>
            <a:off x="850605" y="3908793"/>
            <a:ext cx="723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regarded as a balanced measure which can be used even if the data has class imbalance, which can very well be the case if we are doing the network congestion type prediction on a complete industrial dataset and not on a handpicked subset of that data.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07DC10C-97C2-4EEB-B8D3-6AE647124C52}"/>
              </a:ext>
            </a:extLst>
          </p:cNvPr>
          <p:cNvSpPr txBox="1"/>
          <p:nvPr/>
        </p:nvSpPr>
        <p:spPr>
          <a:xfrm>
            <a:off x="875409" y="5103180"/>
            <a:ext cx="723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in our problem statement, we are doing multiclass classification therefore we use the generalized form of MCC score for multiclass classification</a:t>
            </a:r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706625" y="1534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Evaluation Metrics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s://static.thenounproject.com/png/18206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5" y="153403"/>
            <a:ext cx="1146275" cy="11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4DC0BC-D8D2-4DAC-ABEF-44523E0B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8" y="3991762"/>
            <a:ext cx="1276774" cy="127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F46FA1-E5D0-444D-84B4-F34E4F0A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19" y="1971071"/>
            <a:ext cx="1243773" cy="1243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DA3B681-B0E1-4DB6-91D2-551E9B37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8" y="3703650"/>
            <a:ext cx="1702503" cy="1852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A076E7E-39DB-4B93-9F65-17F2B55251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61" y="1896809"/>
            <a:ext cx="1392298" cy="1392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1159" y="4230039"/>
            <a:ext cx="153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NALYSIS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15573 0.1456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100125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4002"/>
              </p:ext>
            </p:extLst>
          </p:nvPr>
        </p:nvGraphicFramePr>
        <p:xfrm>
          <a:off x="0" y="1917699"/>
          <a:ext cx="5165557" cy="388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4957693"/>
              </p:ext>
            </p:extLst>
          </p:nvPr>
        </p:nvGraphicFramePr>
        <p:xfrm>
          <a:off x="4978036" y="1917700"/>
          <a:ext cx="4813664" cy="388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https://static.thenounproject.com/png/2203182-20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867796" cy="8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08295"/>
              </p:ext>
            </p:extLst>
          </p:nvPr>
        </p:nvGraphicFramePr>
        <p:xfrm>
          <a:off x="628650" y="1690689"/>
          <a:ext cx="7886700" cy="420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s://static.thenounproject.com/png/2203182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867796" cy="8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28650" y="-100125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-100125"/>
            <a:ext cx="78867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Additional Variables</a:t>
            </a:r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59896"/>
              </p:ext>
            </p:extLst>
          </p:nvPr>
        </p:nvGraphicFramePr>
        <p:xfrm>
          <a:off x="234950" y="1218976"/>
          <a:ext cx="8680450" cy="491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s://static.thenounproject.com/png/2203182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867796" cy="8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static.thenounproject.com/png/1131291-200.png">
            <a:hlinkClick r:id="rId2" tooltip="chart"/>
            <a:extLst>
              <a:ext uri="{FF2B5EF4-FFF2-40B4-BE49-F238E27FC236}">
                <a16:creationId xmlns:a16="http://schemas.microsoft.com/office/drawing/2014/main" xmlns="" id="{35549A20-5C72-4FB4-A85C-8792FEB7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6" y="94630"/>
            <a:ext cx="1110063" cy="11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xmlns="" id="{ECE533EE-2156-4B1E-BD73-8C80D24EDE85}"/>
              </a:ext>
            </a:extLst>
          </p:cNvPr>
          <p:cNvGraphicFramePr/>
          <p:nvPr>
            <p:extLst/>
          </p:nvPr>
        </p:nvGraphicFramePr>
        <p:xfrm>
          <a:off x="75464" y="5514870"/>
          <a:ext cx="7736886" cy="124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FF6E71-0534-43D4-B9FC-E3F34A58D6AE}"/>
              </a:ext>
            </a:extLst>
          </p:cNvPr>
          <p:cNvSpPr txBox="1"/>
          <p:nvPr/>
        </p:nvSpPr>
        <p:spPr>
          <a:xfrm>
            <a:off x="761515" y="5739413"/>
            <a:ext cx="705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Class distribution between the 4 congestion types is almost similar in the training set.</a:t>
            </a:r>
            <a:endParaRPr lang="en-I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Half Frame 35">
            <a:extLst>
              <a:ext uri="{FF2B5EF4-FFF2-40B4-BE49-F238E27FC236}">
                <a16:creationId xmlns:a16="http://schemas.microsoft.com/office/drawing/2014/main" xmlns="" id="{2D8A673B-968C-45F8-B785-071C7951565C}"/>
              </a:ext>
            </a:extLst>
          </p:cNvPr>
          <p:cNvSpPr/>
          <p:nvPr/>
        </p:nvSpPr>
        <p:spPr>
          <a:xfrm rot="10800000">
            <a:off x="7308801" y="4558681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Half Frame 36">
            <a:extLst>
              <a:ext uri="{FF2B5EF4-FFF2-40B4-BE49-F238E27FC236}">
                <a16:creationId xmlns:a16="http://schemas.microsoft.com/office/drawing/2014/main" xmlns="" id="{19B9171B-E9F6-4F8E-938E-97504A14363F}"/>
              </a:ext>
            </a:extLst>
          </p:cNvPr>
          <p:cNvSpPr/>
          <p:nvPr/>
        </p:nvSpPr>
        <p:spPr>
          <a:xfrm>
            <a:off x="492226" y="1150580"/>
            <a:ext cx="1340528" cy="1136342"/>
          </a:xfrm>
          <a:prstGeom prst="halfFrame">
            <a:avLst>
              <a:gd name="adj1" fmla="val 20834"/>
              <a:gd name="adj2" fmla="val 23177"/>
            </a:avLst>
          </a:prstGeom>
          <a:solidFill>
            <a:srgbClr val="3E8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881A63D-1544-45A3-AB5B-A19B68F730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3" y="1414643"/>
            <a:ext cx="7595409" cy="4002573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1124217" y="20999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Interpretation</a:t>
            </a:r>
          </a:p>
          <a:p>
            <a:pPr algn="ctr"/>
            <a:endParaRPr lang="en-I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1074</Words>
  <Application>Microsoft Office PowerPoint</Application>
  <PresentationFormat>On-screen Show (4:3)</PresentationFormat>
  <Paragraphs>135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Lato</vt:lpstr>
      <vt:lpstr>Segoe 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 Problem Statement</vt:lpstr>
      <vt:lpstr>Evaluation Metrics</vt:lpstr>
      <vt:lpstr>PowerPoint Presentation</vt:lpstr>
      <vt:lpstr>Variables</vt:lpstr>
      <vt:lpstr>Variables</vt:lpstr>
      <vt:lpstr>Additional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faced</vt:lpstr>
      <vt:lpstr>Improvements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Acharya</dc:creator>
  <cp:lastModifiedBy>Microsoft</cp:lastModifiedBy>
  <cp:revision>23</cp:revision>
  <dcterms:created xsi:type="dcterms:W3CDTF">2019-02-09T22:53:49Z</dcterms:created>
  <dcterms:modified xsi:type="dcterms:W3CDTF">2019-02-10T11:30:21Z</dcterms:modified>
</cp:coreProperties>
</file>