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dae4f62a8b82b55" providerId="LiveId" clId="{1A25F424-EF66-4FD0-A66B-B3734EC21692}"/>
    <pc:docChg chg="undo custSel addSld delSld modSld modMainMaster">
      <pc:chgData name="" userId="bdae4f62a8b82b55" providerId="LiveId" clId="{1A25F424-EF66-4FD0-A66B-B3734EC21692}" dt="2021-08-19T17:31:33.949" v="1779" actId="1036"/>
      <pc:docMkLst>
        <pc:docMk/>
      </pc:docMkLst>
      <pc:sldChg chg="addSp modSp add setBg">
        <pc:chgData name="" userId="bdae4f62a8b82b55" providerId="LiveId" clId="{1A25F424-EF66-4FD0-A66B-B3734EC21692}" dt="2021-08-19T17:31:33.949" v="1779" actId="1036"/>
        <pc:sldMkLst>
          <pc:docMk/>
          <pc:sldMk cId="599359187" sldId="256"/>
        </pc:sldMkLst>
        <pc:spChg chg="add mod">
          <ac:chgData name="" userId="bdae4f62a8b82b55" providerId="LiveId" clId="{1A25F424-EF66-4FD0-A66B-B3734EC21692}" dt="2021-08-19T15:52:22.355" v="63" actId="208"/>
          <ac:spMkLst>
            <pc:docMk/>
            <pc:sldMk cId="599359187" sldId="256"/>
            <ac:spMk id="2" creationId="{B463841D-659D-4C8B-8BCF-837849F2D7E5}"/>
          </ac:spMkLst>
        </pc:spChg>
        <pc:spChg chg="add mod">
          <ac:chgData name="" userId="bdae4f62a8b82b55" providerId="LiveId" clId="{1A25F424-EF66-4FD0-A66B-B3734EC21692}" dt="2021-08-19T17:31:33.949" v="1779" actId="1036"/>
          <ac:spMkLst>
            <pc:docMk/>
            <pc:sldMk cId="599359187" sldId="256"/>
            <ac:spMk id="3" creationId="{FA87E4A3-F8EE-4697-B9F6-7B78FFCDB349}"/>
          </ac:spMkLst>
        </pc:spChg>
      </pc:sldChg>
      <pc:sldChg chg="addSp modSp add">
        <pc:chgData name="" userId="bdae4f62a8b82b55" providerId="LiveId" clId="{1A25F424-EF66-4FD0-A66B-B3734EC21692}" dt="2021-08-19T15:55:46.557" v="88" actId="20577"/>
        <pc:sldMkLst>
          <pc:docMk/>
          <pc:sldMk cId="2000096107" sldId="257"/>
        </pc:sldMkLst>
        <pc:spChg chg="add mod">
          <ac:chgData name="" userId="bdae4f62a8b82b55" providerId="LiveId" clId="{1A25F424-EF66-4FD0-A66B-B3734EC21692}" dt="2021-08-19T15:55:11.345" v="82" actId="14100"/>
          <ac:spMkLst>
            <pc:docMk/>
            <pc:sldMk cId="2000096107" sldId="257"/>
            <ac:spMk id="2" creationId="{6325225B-B331-4563-932D-86783CA2A571}"/>
          </ac:spMkLst>
        </pc:spChg>
        <pc:spChg chg="add mod">
          <ac:chgData name="" userId="bdae4f62a8b82b55" providerId="LiveId" clId="{1A25F424-EF66-4FD0-A66B-B3734EC21692}" dt="2021-08-19T15:55:46.557" v="88" actId="20577"/>
          <ac:spMkLst>
            <pc:docMk/>
            <pc:sldMk cId="2000096107" sldId="257"/>
            <ac:spMk id="3" creationId="{6B430A11-3E65-4CA2-A664-3ADE857E82C2}"/>
          </ac:spMkLst>
        </pc:spChg>
      </pc:sldChg>
      <pc:sldChg chg="addSp modSp add">
        <pc:chgData name="" userId="bdae4f62a8b82b55" providerId="LiveId" clId="{1A25F424-EF66-4FD0-A66B-B3734EC21692}" dt="2021-08-19T16:35:54.774" v="1009" actId="5793"/>
        <pc:sldMkLst>
          <pc:docMk/>
          <pc:sldMk cId="4089441033" sldId="258"/>
        </pc:sldMkLst>
        <pc:spChg chg="add mod">
          <ac:chgData name="" userId="bdae4f62a8b82b55" providerId="LiveId" clId="{1A25F424-EF66-4FD0-A66B-B3734EC21692}" dt="2021-08-19T15:58:08.781" v="190" actId="1037"/>
          <ac:spMkLst>
            <pc:docMk/>
            <pc:sldMk cId="4089441033" sldId="258"/>
            <ac:spMk id="2" creationId="{C958600E-2407-4DA9-BCE8-DC7FE5FA29DA}"/>
          </ac:spMkLst>
        </pc:spChg>
        <pc:spChg chg="add mod">
          <ac:chgData name="" userId="bdae4f62a8b82b55" providerId="LiveId" clId="{1A25F424-EF66-4FD0-A66B-B3734EC21692}" dt="2021-08-19T16:35:54.774" v="1009" actId="5793"/>
          <ac:spMkLst>
            <pc:docMk/>
            <pc:sldMk cId="4089441033" sldId="258"/>
            <ac:spMk id="3" creationId="{81AD62A9-94C1-4D33-9D06-B964E5642985}"/>
          </ac:spMkLst>
        </pc:spChg>
      </pc:sldChg>
      <pc:sldChg chg="addSp modSp add">
        <pc:chgData name="" userId="bdae4f62a8b82b55" providerId="LiveId" clId="{1A25F424-EF66-4FD0-A66B-B3734EC21692}" dt="2021-08-19T16:25:13.595" v="837" actId="1036"/>
        <pc:sldMkLst>
          <pc:docMk/>
          <pc:sldMk cId="2362424244" sldId="259"/>
        </pc:sldMkLst>
        <pc:spChg chg="add mod">
          <ac:chgData name="" userId="bdae4f62a8b82b55" providerId="LiveId" clId="{1A25F424-EF66-4FD0-A66B-B3734EC21692}" dt="2021-08-19T16:24:58.953" v="805" actId="403"/>
          <ac:spMkLst>
            <pc:docMk/>
            <pc:sldMk cId="2362424244" sldId="259"/>
            <ac:spMk id="2" creationId="{C9080841-8583-4514-B23B-D7606C65489C}"/>
          </ac:spMkLst>
        </pc:spChg>
        <pc:picChg chg="add mod">
          <ac:chgData name="" userId="bdae4f62a8b82b55" providerId="LiveId" clId="{1A25F424-EF66-4FD0-A66B-B3734EC21692}" dt="2021-08-19T16:25:04.256" v="813" actId="1036"/>
          <ac:picMkLst>
            <pc:docMk/>
            <pc:sldMk cId="2362424244" sldId="259"/>
            <ac:picMk id="3" creationId="{8DC489C0-2034-48C2-8713-77CCC7ED6495}"/>
          </ac:picMkLst>
        </pc:picChg>
        <pc:picChg chg="add mod">
          <ac:chgData name="" userId="bdae4f62a8b82b55" providerId="LiveId" clId="{1A25F424-EF66-4FD0-A66B-B3734EC21692}" dt="2021-08-19T16:25:09.901" v="826" actId="1036"/>
          <ac:picMkLst>
            <pc:docMk/>
            <pc:sldMk cId="2362424244" sldId="259"/>
            <ac:picMk id="4" creationId="{338A0747-CF98-481E-BB3E-52AB89F49AC9}"/>
          </ac:picMkLst>
        </pc:picChg>
        <pc:picChg chg="add mod">
          <ac:chgData name="" userId="bdae4f62a8b82b55" providerId="LiveId" clId="{1A25F424-EF66-4FD0-A66B-B3734EC21692}" dt="2021-08-19T16:25:13.595" v="837" actId="1036"/>
          <ac:picMkLst>
            <pc:docMk/>
            <pc:sldMk cId="2362424244" sldId="259"/>
            <ac:picMk id="5" creationId="{43C2EF31-AFA4-4793-9139-41B425862D45}"/>
          </ac:picMkLst>
        </pc:picChg>
      </pc:sldChg>
      <pc:sldChg chg="addSp delSp modSp add">
        <pc:chgData name="" userId="bdae4f62a8b82b55" providerId="LiveId" clId="{1A25F424-EF66-4FD0-A66B-B3734EC21692}" dt="2021-08-19T16:28:11.252" v="934" actId="14100"/>
        <pc:sldMkLst>
          <pc:docMk/>
          <pc:sldMk cId="3831297987" sldId="260"/>
        </pc:sldMkLst>
        <pc:spChg chg="add mod">
          <ac:chgData name="" userId="bdae4f62a8b82b55" providerId="LiveId" clId="{1A25F424-EF66-4FD0-A66B-B3734EC21692}" dt="2021-08-19T16:25:44.342" v="870" actId="255"/>
          <ac:spMkLst>
            <pc:docMk/>
            <pc:sldMk cId="3831297987" sldId="260"/>
            <ac:spMk id="7" creationId="{43DF5303-89C5-4085-917A-8BC1E39DB509}"/>
          </ac:spMkLst>
        </pc:spChg>
        <pc:picChg chg="add del mod modCrop">
          <ac:chgData name="" userId="bdae4f62a8b82b55" providerId="LiveId" clId="{1A25F424-EF66-4FD0-A66B-B3734EC21692}" dt="2021-08-19T16:11:19.521" v="668"/>
          <ac:picMkLst>
            <pc:docMk/>
            <pc:sldMk cId="3831297987" sldId="260"/>
            <ac:picMk id="2" creationId="{4919EEFF-CB75-45D8-A65C-B207E5A15153}"/>
          </ac:picMkLst>
        </pc:picChg>
        <pc:picChg chg="add del mod modCrop">
          <ac:chgData name="" userId="bdae4f62a8b82b55" providerId="LiveId" clId="{1A25F424-EF66-4FD0-A66B-B3734EC21692}" dt="2021-08-19T16:14:09.213" v="711"/>
          <ac:picMkLst>
            <pc:docMk/>
            <pc:sldMk cId="3831297987" sldId="260"/>
            <ac:picMk id="3" creationId="{7414DA26-9D43-4D4C-8B54-CBD74F7F4BB6}"/>
          </ac:picMkLst>
        </pc:picChg>
        <pc:picChg chg="add del mod modCrop">
          <ac:chgData name="" userId="bdae4f62a8b82b55" providerId="LiveId" clId="{1A25F424-EF66-4FD0-A66B-B3734EC21692}" dt="2021-08-19T16:17:25.929" v="766"/>
          <ac:picMkLst>
            <pc:docMk/>
            <pc:sldMk cId="3831297987" sldId="260"/>
            <ac:picMk id="4" creationId="{30F85707-95FF-46F4-970E-336A85A4E8B5}"/>
          </ac:picMkLst>
        </pc:picChg>
        <pc:picChg chg="add del mod modCrop">
          <ac:chgData name="" userId="bdae4f62a8b82b55" providerId="LiveId" clId="{1A25F424-EF66-4FD0-A66B-B3734EC21692}" dt="2021-08-19T16:20:52.904" v="788" actId="478"/>
          <ac:picMkLst>
            <pc:docMk/>
            <pc:sldMk cId="3831297987" sldId="260"/>
            <ac:picMk id="5" creationId="{D14C3A56-D614-4BD6-8B81-AFEDCF856C9F}"/>
          </ac:picMkLst>
        </pc:picChg>
        <pc:picChg chg="add del mod modCrop">
          <ac:chgData name="" userId="bdae4f62a8b82b55" providerId="LiveId" clId="{1A25F424-EF66-4FD0-A66B-B3734EC21692}" dt="2021-08-19T16:24:20.211" v="797"/>
          <ac:picMkLst>
            <pc:docMk/>
            <pc:sldMk cId="3831297987" sldId="260"/>
            <ac:picMk id="6" creationId="{870BB9A3-CD62-4368-A826-5E1B4A921D14}"/>
          </ac:picMkLst>
        </pc:picChg>
        <pc:picChg chg="add mod">
          <ac:chgData name="" userId="bdae4f62a8b82b55" providerId="LiveId" clId="{1A25F424-EF66-4FD0-A66B-B3734EC21692}" dt="2021-08-19T16:28:11.252" v="934" actId="14100"/>
          <ac:picMkLst>
            <pc:docMk/>
            <pc:sldMk cId="3831297987" sldId="260"/>
            <ac:picMk id="8" creationId="{DA0F0E29-3FA2-4342-A385-4F93F6BFDD40}"/>
          </ac:picMkLst>
        </pc:picChg>
        <pc:picChg chg="add mod">
          <ac:chgData name="" userId="bdae4f62a8b82b55" providerId="LiveId" clId="{1A25F424-EF66-4FD0-A66B-B3734EC21692}" dt="2021-08-19T16:28:11.252" v="934" actId="14100"/>
          <ac:picMkLst>
            <pc:docMk/>
            <pc:sldMk cId="3831297987" sldId="260"/>
            <ac:picMk id="9" creationId="{A89489F5-7280-4176-A6D0-DFCDB562DDEA}"/>
          </ac:picMkLst>
        </pc:picChg>
      </pc:sldChg>
      <pc:sldChg chg="addSp delSp modSp add">
        <pc:chgData name="" userId="bdae4f62a8b82b55" providerId="LiveId" clId="{1A25F424-EF66-4FD0-A66B-B3734EC21692}" dt="2021-08-19T16:25:25.607" v="854" actId="1036"/>
        <pc:sldMkLst>
          <pc:docMk/>
          <pc:sldMk cId="557181223" sldId="261"/>
        </pc:sldMkLst>
        <pc:spChg chg="mod">
          <ac:chgData name="" userId="bdae4f62a8b82b55" providerId="LiveId" clId="{1A25F424-EF66-4FD0-A66B-B3734EC21692}" dt="2021-08-19T16:25:21.842" v="838" actId="255"/>
          <ac:spMkLst>
            <pc:docMk/>
            <pc:sldMk cId="557181223" sldId="261"/>
            <ac:spMk id="2" creationId="{C9080841-8583-4514-B23B-D7606C65489C}"/>
          </ac:spMkLst>
        </pc:spChg>
        <pc:picChg chg="del">
          <ac:chgData name="" userId="bdae4f62a8b82b55" providerId="LiveId" clId="{1A25F424-EF66-4FD0-A66B-B3734EC21692}" dt="2021-08-19T16:18:22.360" v="775" actId="478"/>
          <ac:picMkLst>
            <pc:docMk/>
            <pc:sldMk cId="557181223" sldId="261"/>
            <ac:picMk id="3" creationId="{8DC489C0-2034-48C2-8713-77CCC7ED6495}"/>
          </ac:picMkLst>
        </pc:picChg>
        <pc:picChg chg="del">
          <ac:chgData name="" userId="bdae4f62a8b82b55" providerId="LiveId" clId="{1A25F424-EF66-4FD0-A66B-B3734EC21692}" dt="2021-08-19T16:18:24.416" v="776" actId="478"/>
          <ac:picMkLst>
            <pc:docMk/>
            <pc:sldMk cId="557181223" sldId="261"/>
            <ac:picMk id="4" creationId="{338A0747-CF98-481E-BB3E-52AB89F49AC9}"/>
          </ac:picMkLst>
        </pc:picChg>
        <pc:picChg chg="del">
          <ac:chgData name="" userId="bdae4f62a8b82b55" providerId="LiveId" clId="{1A25F424-EF66-4FD0-A66B-B3734EC21692}" dt="2021-08-19T16:18:26.092" v="777" actId="478"/>
          <ac:picMkLst>
            <pc:docMk/>
            <pc:sldMk cId="557181223" sldId="261"/>
            <ac:picMk id="5" creationId="{43C2EF31-AFA4-4793-9139-41B425862D45}"/>
          </ac:picMkLst>
        </pc:picChg>
        <pc:picChg chg="add mod">
          <ac:chgData name="" userId="bdae4f62a8b82b55" providerId="LiveId" clId="{1A25F424-EF66-4FD0-A66B-B3734EC21692}" dt="2021-08-19T16:25:25.607" v="854" actId="1036"/>
          <ac:picMkLst>
            <pc:docMk/>
            <pc:sldMk cId="557181223" sldId="261"/>
            <ac:picMk id="6" creationId="{5C101F57-76B9-4EFF-A674-3E4D1C32305C}"/>
          </ac:picMkLst>
        </pc:picChg>
      </pc:sldChg>
      <pc:sldChg chg="addSp delSp modSp add">
        <pc:chgData name="" userId="bdae4f62a8b82b55" providerId="LiveId" clId="{1A25F424-EF66-4FD0-A66B-B3734EC21692}" dt="2021-08-19T16:25:36.838" v="869" actId="1036"/>
        <pc:sldMkLst>
          <pc:docMk/>
          <pc:sldMk cId="3144871382" sldId="262"/>
        </pc:sldMkLst>
        <pc:spChg chg="mod">
          <ac:chgData name="" userId="bdae4f62a8b82b55" providerId="LiveId" clId="{1A25F424-EF66-4FD0-A66B-B3734EC21692}" dt="2021-08-19T16:25:34.571" v="855" actId="255"/>
          <ac:spMkLst>
            <pc:docMk/>
            <pc:sldMk cId="3144871382" sldId="262"/>
            <ac:spMk id="2" creationId="{C9080841-8583-4514-B23B-D7606C65489C}"/>
          </ac:spMkLst>
        </pc:spChg>
        <pc:picChg chg="add mod">
          <ac:chgData name="" userId="bdae4f62a8b82b55" providerId="LiveId" clId="{1A25F424-EF66-4FD0-A66B-B3734EC21692}" dt="2021-08-19T16:25:36.838" v="869" actId="1036"/>
          <ac:picMkLst>
            <pc:docMk/>
            <pc:sldMk cId="3144871382" sldId="262"/>
            <ac:picMk id="4" creationId="{2CC4FC3E-6B0D-41E7-8C8F-1C849BB3CED6}"/>
          </ac:picMkLst>
        </pc:picChg>
        <pc:picChg chg="del">
          <ac:chgData name="" userId="bdae4f62a8b82b55" providerId="LiveId" clId="{1A25F424-EF66-4FD0-A66B-B3734EC21692}" dt="2021-08-19T16:21:13.305" v="791" actId="478"/>
          <ac:picMkLst>
            <pc:docMk/>
            <pc:sldMk cId="3144871382" sldId="262"/>
            <ac:picMk id="6" creationId="{5C101F57-76B9-4EFF-A674-3E4D1C32305C}"/>
          </ac:picMkLst>
        </pc:picChg>
      </pc:sldChg>
      <pc:sldChg chg="add del">
        <pc:chgData name="" userId="bdae4f62a8b82b55" providerId="LiveId" clId="{1A25F424-EF66-4FD0-A66B-B3734EC21692}" dt="2021-08-19T16:18:00.317" v="773"/>
        <pc:sldMkLst>
          <pc:docMk/>
          <pc:sldMk cId="3683842778" sldId="262"/>
        </pc:sldMkLst>
      </pc:sldChg>
      <pc:sldChg chg="addSp delSp modSp add">
        <pc:chgData name="" userId="bdae4f62a8b82b55" providerId="LiveId" clId="{1A25F424-EF66-4FD0-A66B-B3734EC21692}" dt="2021-08-19T16:30:47.658" v="955" actId="14100"/>
        <pc:sldMkLst>
          <pc:docMk/>
          <pc:sldMk cId="3413035955" sldId="263"/>
        </pc:sldMkLst>
        <pc:spChg chg="add mod">
          <ac:chgData name="" userId="bdae4f62a8b82b55" providerId="LiveId" clId="{1A25F424-EF66-4FD0-A66B-B3734EC21692}" dt="2021-08-19T16:28:46.565" v="941" actId="14100"/>
          <ac:spMkLst>
            <pc:docMk/>
            <pc:sldMk cId="3413035955" sldId="263"/>
            <ac:spMk id="4" creationId="{2DE16BDC-3B47-4BFD-8035-B666C15CEB1C}"/>
          </ac:spMkLst>
        </pc:spChg>
        <pc:picChg chg="add del mod modCrop">
          <ac:chgData name="" userId="bdae4f62a8b82b55" providerId="LiveId" clId="{1A25F424-EF66-4FD0-A66B-B3734EC21692}" dt="2021-08-19T16:26:28.883" v="877"/>
          <ac:picMkLst>
            <pc:docMk/>
            <pc:sldMk cId="3413035955" sldId="263"/>
            <ac:picMk id="2" creationId="{89E6F4A2-EAA9-44DF-BDBB-F065850FF62B}"/>
          </ac:picMkLst>
        </pc:picChg>
        <pc:picChg chg="add del mod modCrop">
          <ac:chgData name="" userId="bdae4f62a8b82b55" providerId="LiveId" clId="{1A25F424-EF66-4FD0-A66B-B3734EC21692}" dt="2021-08-19T16:27:45.328" v="890"/>
          <ac:picMkLst>
            <pc:docMk/>
            <pc:sldMk cId="3413035955" sldId="263"/>
            <ac:picMk id="3" creationId="{FAF4FD43-5364-4887-A47E-4D7C661C57EE}"/>
          </ac:picMkLst>
        </pc:picChg>
        <pc:picChg chg="add mod">
          <ac:chgData name="" userId="bdae4f62a8b82b55" providerId="LiveId" clId="{1A25F424-EF66-4FD0-A66B-B3734EC21692}" dt="2021-08-19T16:30:47.658" v="955" actId="14100"/>
          <ac:picMkLst>
            <pc:docMk/>
            <pc:sldMk cId="3413035955" sldId="263"/>
            <ac:picMk id="5" creationId="{F742E0EC-9BC8-4FDB-920D-5D1A1E31095C}"/>
          </ac:picMkLst>
        </pc:picChg>
      </pc:sldChg>
      <pc:sldChg chg="add del">
        <pc:chgData name="" userId="bdae4f62a8b82b55" providerId="LiveId" clId="{1A25F424-EF66-4FD0-A66B-B3734EC21692}" dt="2021-08-19T16:30:07.425" v="943" actId="2696"/>
        <pc:sldMkLst>
          <pc:docMk/>
          <pc:sldMk cId="730744625" sldId="264"/>
        </pc:sldMkLst>
      </pc:sldChg>
      <pc:sldChg chg="addSp delSp modSp add">
        <pc:chgData name="" userId="bdae4f62a8b82b55" providerId="LiveId" clId="{1A25F424-EF66-4FD0-A66B-B3734EC21692}" dt="2021-08-19T16:33:08.865" v="981" actId="20577"/>
        <pc:sldMkLst>
          <pc:docMk/>
          <pc:sldMk cId="3298870464" sldId="264"/>
        </pc:sldMkLst>
        <pc:spChg chg="add mod">
          <ac:chgData name="" userId="bdae4f62a8b82b55" providerId="LiveId" clId="{1A25F424-EF66-4FD0-A66B-B3734EC21692}" dt="2021-08-19T16:33:08.865" v="981" actId="20577"/>
          <ac:spMkLst>
            <pc:docMk/>
            <pc:sldMk cId="3298870464" sldId="264"/>
            <ac:spMk id="3" creationId="{9ACEF13B-F5B9-44B6-A741-7DFC8A428AC1}"/>
          </ac:spMkLst>
        </pc:spChg>
        <pc:picChg chg="add del mod modCrop">
          <ac:chgData name="" userId="bdae4f62a8b82b55" providerId="LiveId" clId="{1A25F424-EF66-4FD0-A66B-B3734EC21692}" dt="2021-08-19T16:30:34.471" v="950"/>
          <ac:picMkLst>
            <pc:docMk/>
            <pc:sldMk cId="3298870464" sldId="264"/>
            <ac:picMk id="2" creationId="{50D050D2-D89A-42E7-87D1-1C347C5000DE}"/>
          </ac:picMkLst>
        </pc:picChg>
        <pc:picChg chg="add mod modCrop">
          <ac:chgData name="" userId="bdae4f62a8b82b55" providerId="LiveId" clId="{1A25F424-EF66-4FD0-A66B-B3734EC21692}" dt="2021-08-19T16:33:03.612" v="972" actId="14100"/>
          <ac:picMkLst>
            <pc:docMk/>
            <pc:sldMk cId="3298870464" sldId="264"/>
            <ac:picMk id="4" creationId="{B9B925AA-8E46-4ECC-B903-C0DF275613B8}"/>
          </ac:picMkLst>
        </pc:picChg>
      </pc:sldChg>
      <pc:sldChg chg="addSp modSp add">
        <pc:chgData name="" userId="bdae4f62a8b82b55" providerId="LiveId" clId="{1A25F424-EF66-4FD0-A66B-B3734EC21692}" dt="2021-08-19T16:35:06.015" v="1007" actId="14100"/>
        <pc:sldMkLst>
          <pc:docMk/>
          <pc:sldMk cId="3212722859" sldId="265"/>
        </pc:sldMkLst>
        <pc:spChg chg="add mod">
          <ac:chgData name="" userId="bdae4f62a8b82b55" providerId="LiveId" clId="{1A25F424-EF66-4FD0-A66B-B3734EC21692}" dt="2021-08-19T16:33:57.481" v="996" actId="5793"/>
          <ac:spMkLst>
            <pc:docMk/>
            <pc:sldMk cId="3212722859" sldId="265"/>
            <ac:spMk id="2" creationId="{8E0A055E-B480-4363-B953-982CAF97F87F}"/>
          </ac:spMkLst>
        </pc:spChg>
        <pc:picChg chg="add mod modCrop">
          <ac:chgData name="" userId="bdae4f62a8b82b55" providerId="LiveId" clId="{1A25F424-EF66-4FD0-A66B-B3734EC21692}" dt="2021-08-19T16:35:06.015" v="1007" actId="14100"/>
          <ac:picMkLst>
            <pc:docMk/>
            <pc:sldMk cId="3212722859" sldId="265"/>
            <ac:picMk id="3" creationId="{70756A1D-6613-445B-B04C-0E7230EA999B}"/>
          </ac:picMkLst>
        </pc:picChg>
      </pc:sldChg>
      <pc:sldChg chg="addSp delSp modSp add">
        <pc:chgData name="" userId="bdae4f62a8b82b55" providerId="LiveId" clId="{1A25F424-EF66-4FD0-A66B-B3734EC21692}" dt="2021-08-19T17:20:34.636" v="1582" actId="14100"/>
        <pc:sldMkLst>
          <pc:docMk/>
          <pc:sldMk cId="2553227653" sldId="266"/>
        </pc:sldMkLst>
        <pc:spChg chg="add mod">
          <ac:chgData name="" userId="bdae4f62a8b82b55" providerId="LiveId" clId="{1A25F424-EF66-4FD0-A66B-B3734EC21692}" dt="2021-08-19T16:36:38.316" v="1074" actId="1038"/>
          <ac:spMkLst>
            <pc:docMk/>
            <pc:sldMk cId="2553227653" sldId="266"/>
            <ac:spMk id="2" creationId="{94B3F0DA-62B5-4B9E-9FA7-AC36A3A6F46F}"/>
          </ac:spMkLst>
        </pc:spChg>
        <pc:spChg chg="add mod">
          <ac:chgData name="" userId="bdae4f62a8b82b55" providerId="LiveId" clId="{1A25F424-EF66-4FD0-A66B-B3734EC21692}" dt="2021-08-19T17:11:49.545" v="1095" actId="1038"/>
          <ac:spMkLst>
            <pc:docMk/>
            <pc:sldMk cId="2553227653" sldId="266"/>
            <ac:spMk id="3" creationId="{9344B722-D3B6-4B37-B94F-F6755FC368A5}"/>
          </ac:spMkLst>
        </pc:spChg>
        <pc:spChg chg="add mod">
          <ac:chgData name="" userId="bdae4f62a8b82b55" providerId="LiveId" clId="{1A25F424-EF66-4FD0-A66B-B3734EC21692}" dt="2021-08-19T17:11:54.201" v="1111" actId="1036"/>
          <ac:spMkLst>
            <pc:docMk/>
            <pc:sldMk cId="2553227653" sldId="266"/>
            <ac:spMk id="4" creationId="{EAF4F74A-6F7C-47E4-8562-365E78B55BB5}"/>
          </ac:spMkLst>
        </pc:spChg>
        <pc:spChg chg="add mod">
          <ac:chgData name="" userId="bdae4f62a8b82b55" providerId="LiveId" clId="{1A25F424-EF66-4FD0-A66B-B3734EC21692}" dt="2021-08-19T17:17:33.409" v="1337" actId="1036"/>
          <ac:spMkLst>
            <pc:docMk/>
            <pc:sldMk cId="2553227653" sldId="266"/>
            <ac:spMk id="5" creationId="{FC607775-ECA6-4CED-A939-DFC2391E5009}"/>
          </ac:spMkLst>
        </pc:spChg>
        <pc:spChg chg="add mod">
          <ac:chgData name="" userId="bdae4f62a8b82b55" providerId="LiveId" clId="{1A25F424-EF66-4FD0-A66B-B3734EC21692}" dt="2021-08-19T17:18:05.775" v="1380" actId="1035"/>
          <ac:spMkLst>
            <pc:docMk/>
            <pc:sldMk cId="2553227653" sldId="266"/>
            <ac:spMk id="6" creationId="{0AB07076-5032-441A-963B-42981068F983}"/>
          </ac:spMkLst>
        </pc:spChg>
        <pc:spChg chg="add mod">
          <ac:chgData name="" userId="bdae4f62a8b82b55" providerId="LiveId" clId="{1A25F424-EF66-4FD0-A66B-B3734EC21692}" dt="2021-08-19T17:15:23.293" v="1236" actId="1036"/>
          <ac:spMkLst>
            <pc:docMk/>
            <pc:sldMk cId="2553227653" sldId="266"/>
            <ac:spMk id="7" creationId="{2F3FD1F1-4181-475B-8D5C-37192BC70B0C}"/>
          </ac:spMkLst>
        </pc:spChg>
        <pc:spChg chg="add mod">
          <ac:chgData name="" userId="bdae4f62a8b82b55" providerId="LiveId" clId="{1A25F424-EF66-4FD0-A66B-B3734EC21692}" dt="2021-08-19T17:14:57.889" v="1177" actId="1037"/>
          <ac:spMkLst>
            <pc:docMk/>
            <pc:sldMk cId="2553227653" sldId="266"/>
            <ac:spMk id="8" creationId="{5E5A8B1A-DFC0-4F71-BEDE-E3299F79691D}"/>
          </ac:spMkLst>
        </pc:spChg>
        <pc:spChg chg="add mod">
          <ac:chgData name="" userId="bdae4f62a8b82b55" providerId="LiveId" clId="{1A25F424-EF66-4FD0-A66B-B3734EC21692}" dt="2021-08-19T17:15:16.453" v="1224" actId="1036"/>
          <ac:spMkLst>
            <pc:docMk/>
            <pc:sldMk cId="2553227653" sldId="266"/>
            <ac:spMk id="9" creationId="{8D823084-24BE-4517-B814-4311E38C469D}"/>
          </ac:spMkLst>
        </pc:spChg>
        <pc:cxnChg chg="add del mod">
          <ac:chgData name="" userId="bdae4f62a8b82b55" providerId="LiveId" clId="{1A25F424-EF66-4FD0-A66B-B3734EC21692}" dt="2021-08-19T17:15:45.833" v="1240" actId="478"/>
          <ac:cxnSpMkLst>
            <pc:docMk/>
            <pc:sldMk cId="2553227653" sldId="266"/>
            <ac:cxnSpMk id="11" creationId="{D5EB9D8F-16E6-449E-810A-F5A2FCEC08C3}"/>
          </ac:cxnSpMkLst>
        </pc:cxnChg>
        <pc:cxnChg chg="add mod">
          <ac:chgData name="" userId="bdae4f62a8b82b55" providerId="LiveId" clId="{1A25F424-EF66-4FD0-A66B-B3734EC21692}" dt="2021-08-19T17:16:11.479" v="1243" actId="208"/>
          <ac:cxnSpMkLst>
            <pc:docMk/>
            <pc:sldMk cId="2553227653" sldId="266"/>
            <ac:cxnSpMk id="15" creationId="{851DEBA4-5C3D-4193-B377-49022341F9E3}"/>
          </ac:cxnSpMkLst>
        </pc:cxnChg>
        <pc:cxnChg chg="add del mod">
          <ac:chgData name="" userId="bdae4f62a8b82b55" providerId="LiveId" clId="{1A25F424-EF66-4FD0-A66B-B3734EC21692}" dt="2021-08-19T17:17:00.480" v="1290" actId="478"/>
          <ac:cxnSpMkLst>
            <pc:docMk/>
            <pc:sldMk cId="2553227653" sldId="266"/>
            <ac:cxnSpMk id="16" creationId="{94B848FE-EB59-4D35-B811-74501E8E4389}"/>
          </ac:cxnSpMkLst>
        </pc:cxnChg>
        <pc:cxnChg chg="add mod">
          <ac:chgData name="" userId="bdae4f62a8b82b55" providerId="LiveId" clId="{1A25F424-EF66-4FD0-A66B-B3734EC21692}" dt="2021-08-19T17:17:37.523" v="1338" actId="1036"/>
          <ac:cxnSpMkLst>
            <pc:docMk/>
            <pc:sldMk cId="2553227653" sldId="266"/>
            <ac:cxnSpMk id="20" creationId="{B28DFE5C-AF8C-4F93-90D6-5A6F304FE42A}"/>
          </ac:cxnSpMkLst>
        </pc:cxnChg>
        <pc:cxnChg chg="add mod">
          <ac:chgData name="" userId="bdae4f62a8b82b55" providerId="LiveId" clId="{1A25F424-EF66-4FD0-A66B-B3734EC21692}" dt="2021-08-19T17:17:58.175" v="1377" actId="1035"/>
          <ac:cxnSpMkLst>
            <pc:docMk/>
            <pc:sldMk cId="2553227653" sldId="266"/>
            <ac:cxnSpMk id="21" creationId="{B42E5356-F7AB-4453-BE77-7454D147E349}"/>
          </ac:cxnSpMkLst>
        </pc:cxnChg>
        <pc:cxnChg chg="add del mod">
          <ac:chgData name="" userId="bdae4f62a8b82b55" providerId="LiveId" clId="{1A25F424-EF66-4FD0-A66B-B3734EC21692}" dt="2021-08-19T17:18:28.041" v="1382" actId="11529"/>
          <ac:cxnSpMkLst>
            <pc:docMk/>
            <pc:sldMk cId="2553227653" sldId="266"/>
            <ac:cxnSpMk id="23" creationId="{4AAEABC6-1E83-4346-B0EB-3F75749878D0}"/>
          </ac:cxnSpMkLst>
        </pc:cxnChg>
        <pc:cxnChg chg="add mod">
          <ac:chgData name="" userId="bdae4f62a8b82b55" providerId="LiveId" clId="{1A25F424-EF66-4FD0-A66B-B3734EC21692}" dt="2021-08-19T17:19:04.079" v="1386" actId="1582"/>
          <ac:cxnSpMkLst>
            <pc:docMk/>
            <pc:sldMk cId="2553227653" sldId="266"/>
            <ac:cxnSpMk id="25" creationId="{4E858ACF-7CA5-4B94-B72C-521E6D8CC769}"/>
          </ac:cxnSpMkLst>
        </pc:cxnChg>
        <pc:cxnChg chg="add mod">
          <ac:chgData name="" userId="bdae4f62a8b82b55" providerId="LiveId" clId="{1A25F424-EF66-4FD0-A66B-B3734EC21692}" dt="2021-08-19T17:19:57.631" v="1489" actId="1038"/>
          <ac:cxnSpMkLst>
            <pc:docMk/>
            <pc:sldMk cId="2553227653" sldId="266"/>
            <ac:cxnSpMk id="27" creationId="{7AD717F0-3790-463E-98F6-1C65F7C2DC0A}"/>
          </ac:cxnSpMkLst>
        </pc:cxnChg>
        <pc:cxnChg chg="add mod">
          <ac:chgData name="" userId="bdae4f62a8b82b55" providerId="LiveId" clId="{1A25F424-EF66-4FD0-A66B-B3734EC21692}" dt="2021-08-19T17:19:49.979" v="1463" actId="1038"/>
          <ac:cxnSpMkLst>
            <pc:docMk/>
            <pc:sldMk cId="2553227653" sldId="266"/>
            <ac:cxnSpMk id="28" creationId="{505971C6-3174-41BB-B40A-D0D96210E756}"/>
          </ac:cxnSpMkLst>
        </pc:cxnChg>
        <pc:cxnChg chg="add mod">
          <ac:chgData name="" userId="bdae4f62a8b82b55" providerId="LiveId" clId="{1A25F424-EF66-4FD0-A66B-B3734EC21692}" dt="2021-08-19T17:20:17.303" v="1579" actId="1038"/>
          <ac:cxnSpMkLst>
            <pc:docMk/>
            <pc:sldMk cId="2553227653" sldId="266"/>
            <ac:cxnSpMk id="29" creationId="{91FEF8A6-09CF-4EAD-81E7-79FA47119B55}"/>
          </ac:cxnSpMkLst>
        </pc:cxnChg>
        <pc:cxnChg chg="add mod">
          <ac:chgData name="" userId="bdae4f62a8b82b55" providerId="LiveId" clId="{1A25F424-EF66-4FD0-A66B-B3734EC21692}" dt="2021-08-19T17:20:34.636" v="1582" actId="14100"/>
          <ac:cxnSpMkLst>
            <pc:docMk/>
            <pc:sldMk cId="2553227653" sldId="266"/>
            <ac:cxnSpMk id="30" creationId="{4FA5964C-872B-439C-9AA6-AF1A66A3C200}"/>
          </ac:cxnSpMkLst>
        </pc:cxnChg>
      </pc:sldChg>
      <pc:sldChg chg="addSp modSp add">
        <pc:chgData name="" userId="bdae4f62a8b82b55" providerId="LiveId" clId="{1A25F424-EF66-4FD0-A66B-B3734EC21692}" dt="2021-08-19T17:26:00.297" v="1669" actId="1035"/>
        <pc:sldMkLst>
          <pc:docMk/>
          <pc:sldMk cId="4214283679" sldId="267"/>
        </pc:sldMkLst>
        <pc:spChg chg="add mod">
          <ac:chgData name="" userId="bdae4f62a8b82b55" providerId="LiveId" clId="{1A25F424-EF66-4FD0-A66B-B3734EC21692}" dt="2021-08-19T17:25:55.844" v="1659" actId="1035"/>
          <ac:spMkLst>
            <pc:docMk/>
            <pc:sldMk cId="4214283679" sldId="267"/>
            <ac:spMk id="2" creationId="{9835A57E-E4D0-4435-BF2B-F5C97B0AAA02}"/>
          </ac:spMkLst>
        </pc:spChg>
        <pc:spChg chg="add mod">
          <ac:chgData name="" userId="bdae4f62a8b82b55" providerId="LiveId" clId="{1A25F424-EF66-4FD0-A66B-B3734EC21692}" dt="2021-08-19T17:26:00.297" v="1669" actId="1035"/>
          <ac:spMkLst>
            <pc:docMk/>
            <pc:sldMk cId="4214283679" sldId="267"/>
            <ac:spMk id="3" creationId="{6930DA9B-55C1-47F5-9C2F-5AF5415F3BB7}"/>
          </ac:spMkLst>
        </pc:spChg>
      </pc:sldChg>
      <pc:sldChg chg="addSp modSp add">
        <pc:chgData name="" userId="bdae4f62a8b82b55" providerId="LiveId" clId="{1A25F424-EF66-4FD0-A66B-B3734EC21692}" dt="2021-08-19T17:28:01.993" v="1686" actId="20577"/>
        <pc:sldMkLst>
          <pc:docMk/>
          <pc:sldMk cId="3200795012" sldId="268"/>
        </pc:sldMkLst>
        <pc:spChg chg="add mod">
          <ac:chgData name="" userId="bdae4f62a8b82b55" providerId="LiveId" clId="{1A25F424-EF66-4FD0-A66B-B3734EC21692}" dt="2021-08-19T17:28:01.993" v="1686" actId="20577"/>
          <ac:spMkLst>
            <pc:docMk/>
            <pc:sldMk cId="3200795012" sldId="268"/>
            <ac:spMk id="2" creationId="{3AFEC020-4085-4A34-B20B-F08EED1A737D}"/>
          </ac:spMkLst>
        </pc:spChg>
      </pc:sldChg>
      <pc:sldChg chg="addSp modSp add">
        <pc:chgData name="" userId="bdae4f62a8b82b55" providerId="LiveId" clId="{1A25F424-EF66-4FD0-A66B-B3734EC21692}" dt="2021-08-19T17:30:19.580" v="1718" actId="20577"/>
        <pc:sldMkLst>
          <pc:docMk/>
          <pc:sldMk cId="1053592184" sldId="269"/>
        </pc:sldMkLst>
        <pc:spChg chg="add mod">
          <ac:chgData name="" userId="bdae4f62a8b82b55" providerId="LiveId" clId="{1A25F424-EF66-4FD0-A66B-B3734EC21692}" dt="2021-08-19T17:30:19.580" v="1718" actId="20577"/>
          <ac:spMkLst>
            <pc:docMk/>
            <pc:sldMk cId="1053592184" sldId="269"/>
            <ac:spMk id="2" creationId="{F391FFC8-33EE-4CD0-8AD8-C941AEE86CF7}"/>
          </ac:spMkLst>
        </pc:spChg>
      </pc:sldChg>
      <pc:sldChg chg="addSp delSp modSp add">
        <pc:chgData name="" userId="bdae4f62a8b82b55" providerId="LiveId" clId="{1A25F424-EF66-4FD0-A66B-B3734EC21692}" dt="2021-08-19T17:31:10.174" v="1757" actId="1076"/>
        <pc:sldMkLst>
          <pc:docMk/>
          <pc:sldMk cId="2259786494" sldId="270"/>
        </pc:sldMkLst>
        <pc:spChg chg="add del mod">
          <ac:chgData name="" userId="bdae4f62a8b82b55" providerId="LiveId" clId="{1A25F424-EF66-4FD0-A66B-B3734EC21692}" dt="2021-08-19T17:30:45.579" v="1721" actId="11529"/>
          <ac:spMkLst>
            <pc:docMk/>
            <pc:sldMk cId="2259786494" sldId="270"/>
            <ac:spMk id="2" creationId="{E61EFC55-99FA-4B27-96AD-25E7AAC19046}"/>
          </ac:spMkLst>
        </pc:spChg>
        <pc:spChg chg="add mod">
          <ac:chgData name="" userId="bdae4f62a8b82b55" providerId="LiveId" clId="{1A25F424-EF66-4FD0-A66B-B3734EC21692}" dt="2021-08-19T17:31:10.174" v="1757" actId="1076"/>
          <ac:spMkLst>
            <pc:docMk/>
            <pc:sldMk cId="2259786494" sldId="270"/>
            <ac:spMk id="3" creationId="{383B444A-6D2F-4A58-B2AD-5489D2FDBC5B}"/>
          </ac:spMkLst>
        </pc:spChg>
      </pc:sldChg>
      <pc:sldMasterChg chg="setBg modSldLayout">
        <pc:chgData name="" userId="bdae4f62a8b82b55" providerId="LiveId" clId="{1A25F424-EF66-4FD0-A66B-B3734EC21692}" dt="2021-08-19T15:50:51.727" v="2"/>
        <pc:sldMasterMkLst>
          <pc:docMk/>
          <pc:sldMasterMk cId="1434412921" sldId="2147483648"/>
        </pc:sldMasterMkLst>
        <pc:sldLayoutChg chg="setBg">
          <pc:chgData name="" userId="bdae4f62a8b82b55" providerId="LiveId" clId="{1A25F424-EF66-4FD0-A66B-B3734EC21692}" dt="2021-08-19T15:50:51.727" v="2"/>
          <pc:sldLayoutMkLst>
            <pc:docMk/>
            <pc:sldMasterMk cId="1434412921" sldId="2147483648"/>
            <pc:sldLayoutMk cId="978196781" sldId="2147483649"/>
          </pc:sldLayoutMkLst>
        </pc:sldLayoutChg>
        <pc:sldLayoutChg chg="setBg">
          <pc:chgData name="" userId="bdae4f62a8b82b55" providerId="LiveId" clId="{1A25F424-EF66-4FD0-A66B-B3734EC21692}" dt="2021-08-19T15:50:51.727" v="2"/>
          <pc:sldLayoutMkLst>
            <pc:docMk/>
            <pc:sldMasterMk cId="1434412921" sldId="2147483648"/>
            <pc:sldLayoutMk cId="1687835222" sldId="2147483650"/>
          </pc:sldLayoutMkLst>
        </pc:sldLayoutChg>
        <pc:sldLayoutChg chg="setBg">
          <pc:chgData name="" userId="bdae4f62a8b82b55" providerId="LiveId" clId="{1A25F424-EF66-4FD0-A66B-B3734EC21692}" dt="2021-08-19T15:50:51.727" v="2"/>
          <pc:sldLayoutMkLst>
            <pc:docMk/>
            <pc:sldMasterMk cId="1434412921" sldId="2147483648"/>
            <pc:sldLayoutMk cId="2598273452" sldId="2147483651"/>
          </pc:sldLayoutMkLst>
        </pc:sldLayoutChg>
        <pc:sldLayoutChg chg="setBg">
          <pc:chgData name="" userId="bdae4f62a8b82b55" providerId="LiveId" clId="{1A25F424-EF66-4FD0-A66B-B3734EC21692}" dt="2021-08-19T15:50:51.727" v="2"/>
          <pc:sldLayoutMkLst>
            <pc:docMk/>
            <pc:sldMasterMk cId="1434412921" sldId="2147483648"/>
            <pc:sldLayoutMk cId="3877633761" sldId="2147483652"/>
          </pc:sldLayoutMkLst>
        </pc:sldLayoutChg>
        <pc:sldLayoutChg chg="setBg">
          <pc:chgData name="" userId="bdae4f62a8b82b55" providerId="LiveId" clId="{1A25F424-EF66-4FD0-A66B-B3734EC21692}" dt="2021-08-19T15:50:51.727" v="2"/>
          <pc:sldLayoutMkLst>
            <pc:docMk/>
            <pc:sldMasterMk cId="1434412921" sldId="2147483648"/>
            <pc:sldLayoutMk cId="3485959685" sldId="2147483653"/>
          </pc:sldLayoutMkLst>
        </pc:sldLayoutChg>
        <pc:sldLayoutChg chg="setBg">
          <pc:chgData name="" userId="bdae4f62a8b82b55" providerId="LiveId" clId="{1A25F424-EF66-4FD0-A66B-B3734EC21692}" dt="2021-08-19T15:50:51.727" v="2"/>
          <pc:sldLayoutMkLst>
            <pc:docMk/>
            <pc:sldMasterMk cId="1434412921" sldId="2147483648"/>
            <pc:sldLayoutMk cId="1326470747" sldId="2147483654"/>
          </pc:sldLayoutMkLst>
        </pc:sldLayoutChg>
        <pc:sldLayoutChg chg="setBg">
          <pc:chgData name="" userId="bdae4f62a8b82b55" providerId="LiveId" clId="{1A25F424-EF66-4FD0-A66B-B3734EC21692}" dt="2021-08-19T15:50:51.727" v="2"/>
          <pc:sldLayoutMkLst>
            <pc:docMk/>
            <pc:sldMasterMk cId="1434412921" sldId="2147483648"/>
            <pc:sldLayoutMk cId="2985828653" sldId="2147483655"/>
          </pc:sldLayoutMkLst>
        </pc:sldLayoutChg>
        <pc:sldLayoutChg chg="setBg">
          <pc:chgData name="" userId="bdae4f62a8b82b55" providerId="LiveId" clId="{1A25F424-EF66-4FD0-A66B-B3734EC21692}" dt="2021-08-19T15:50:51.727" v="2"/>
          <pc:sldLayoutMkLst>
            <pc:docMk/>
            <pc:sldMasterMk cId="1434412921" sldId="2147483648"/>
            <pc:sldLayoutMk cId="3432471612" sldId="2147483656"/>
          </pc:sldLayoutMkLst>
        </pc:sldLayoutChg>
        <pc:sldLayoutChg chg="setBg">
          <pc:chgData name="" userId="bdae4f62a8b82b55" providerId="LiveId" clId="{1A25F424-EF66-4FD0-A66B-B3734EC21692}" dt="2021-08-19T15:50:51.727" v="2"/>
          <pc:sldLayoutMkLst>
            <pc:docMk/>
            <pc:sldMasterMk cId="1434412921" sldId="2147483648"/>
            <pc:sldLayoutMk cId="2720255038" sldId="2147483657"/>
          </pc:sldLayoutMkLst>
        </pc:sldLayoutChg>
        <pc:sldLayoutChg chg="setBg">
          <pc:chgData name="" userId="bdae4f62a8b82b55" providerId="LiveId" clId="{1A25F424-EF66-4FD0-A66B-B3734EC21692}" dt="2021-08-19T15:50:51.727" v="2"/>
          <pc:sldLayoutMkLst>
            <pc:docMk/>
            <pc:sldMasterMk cId="1434412921" sldId="2147483648"/>
            <pc:sldLayoutMk cId="392737531" sldId="2147483658"/>
          </pc:sldLayoutMkLst>
        </pc:sldLayoutChg>
        <pc:sldLayoutChg chg="setBg">
          <pc:chgData name="" userId="bdae4f62a8b82b55" providerId="LiveId" clId="{1A25F424-EF66-4FD0-A66B-B3734EC21692}" dt="2021-08-19T15:50:51.727" v="2"/>
          <pc:sldLayoutMkLst>
            <pc:docMk/>
            <pc:sldMasterMk cId="1434412921" sldId="2147483648"/>
            <pc:sldLayoutMk cId="411393036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4EA9-150D-4DAB-A8D1-E0C4F213C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7D2629-0319-4DDC-9014-960E375A4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07955-7E76-42DB-87F3-AF83C1ABB900}"/>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5E7EB111-E594-4479-A119-4937E33B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332-B983-4C23-AC31-7F3102287EB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9781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5973-AA54-46E0-833E-7665C77F1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4D401-09CA-40D8-9F61-906DA83723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EE127-9EF8-413E-AAC3-A37A5A382014}"/>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AFB8CACC-7321-4FFF-95DB-6F0DECBC8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9D01C-6688-4227-A5F3-89BF26D6808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927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FD2D4-151E-4E55-A45A-335CD905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C8B51-76E3-43D6-9C84-A09B7422BB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1AB6-C6D7-47B7-8599-3B47BCD69119}"/>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05F5B1AB-8073-4B7A-B790-906B78EEF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16D7B-6024-4C99-97C3-0F8C5F6DD0CA}"/>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41139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BFE7-09EC-42D6-9571-42751B50A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5DEF9-98B6-4760-AE12-18411287A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0B839-F0E9-43C7-B06E-07C197405DED}"/>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12512445-680C-477C-9EFD-A770E2CF0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C92B9-9FA9-427D-99FA-1B11F59B022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68783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77E-B436-4957-A4C9-803469D2F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E14621-6746-46B4-9AD4-D1FB034C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5A3E86-94E4-40B5-861D-28816D351DB2}"/>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4DA08AAA-F6BD-4F5F-AF3D-3C674D8B3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70BF-A1D4-4E40-ABF2-FDA105496798}"/>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5982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CC9F-0AF8-4D76-908D-751D9B0A8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05BDC-C99E-4DA9-9980-B65C11A94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01FF1C-4503-42E0-8F34-D6DBF5946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0D0BED-E177-4D42-8196-1C2C0A0D8455}"/>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6" name="Footer Placeholder 5">
            <a:extLst>
              <a:ext uri="{FF2B5EF4-FFF2-40B4-BE49-F238E27FC236}">
                <a16:creationId xmlns:a16="http://schemas.microsoft.com/office/drawing/2014/main" id="{C704FB90-A0EE-4136-B00F-333B52BC3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98B82-2D13-4EF0-84C0-3EE6DC1CD90C}"/>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877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93F-A9FA-436D-944A-421E57FF3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D2A9E-1A36-4C8D-85BB-2E927BE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092B29-C5B8-4B3A-A11E-0AD5486DF0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BC670-369D-4A3C-97D1-A6350D6C2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3A19EF-FFC6-448B-873D-B34B61C4A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745AC9-7346-4602-8631-F48DFBAEC5BE}"/>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8" name="Footer Placeholder 7">
            <a:extLst>
              <a:ext uri="{FF2B5EF4-FFF2-40B4-BE49-F238E27FC236}">
                <a16:creationId xmlns:a16="http://schemas.microsoft.com/office/drawing/2014/main" id="{BCEB0937-31DC-4049-B94F-7FA0C9404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9362F7-D095-4D64-AEDF-E96671EAA126}"/>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8595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F026-D194-455C-834F-67AD60D2C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0C4AF-A6AD-481E-AAD0-66FC4155A173}"/>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4" name="Footer Placeholder 3">
            <a:extLst>
              <a:ext uri="{FF2B5EF4-FFF2-40B4-BE49-F238E27FC236}">
                <a16:creationId xmlns:a16="http://schemas.microsoft.com/office/drawing/2014/main" id="{4996EBBD-35F3-44C0-9A41-7D616B12A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1443CF-CEE4-414E-9B70-1FCE4529D630}"/>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3264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180FB-02D9-41E4-8D5B-4C12E2033F3E}"/>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3" name="Footer Placeholder 2">
            <a:extLst>
              <a:ext uri="{FF2B5EF4-FFF2-40B4-BE49-F238E27FC236}">
                <a16:creationId xmlns:a16="http://schemas.microsoft.com/office/drawing/2014/main" id="{96B4B94E-E095-41EB-835C-76F4CC89F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D1945-81F7-4A63-88EC-0F5BE36F5269}"/>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98582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033E-D599-410C-A687-E9B527D9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830AA-E54B-4960-A5CC-9AB7A75CF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278A8A-6524-4093-A0A8-A727870F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B4A6D-B6C1-4EE4-BED3-456DB20C20F8}"/>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6" name="Footer Placeholder 5">
            <a:extLst>
              <a:ext uri="{FF2B5EF4-FFF2-40B4-BE49-F238E27FC236}">
                <a16:creationId xmlns:a16="http://schemas.microsoft.com/office/drawing/2014/main" id="{80FEB375-1778-4DC0-A36B-7F1C4DF99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CB27A-59C6-4DC6-853C-59534C5C5E7F}"/>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3247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60D-5E76-430B-ABC6-2C4B6FE1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8121B7-C2C5-445D-A1EE-4AC3C635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D5F849-C4C0-4A46-BC9D-1891971C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FD8C6-14F5-465A-AA01-CC808B337F1B}"/>
              </a:ext>
            </a:extLst>
          </p:cNvPr>
          <p:cNvSpPr>
            <a:spLocks noGrp="1"/>
          </p:cNvSpPr>
          <p:nvPr>
            <p:ph type="dt" sz="half" idx="10"/>
          </p:nvPr>
        </p:nvSpPr>
        <p:spPr/>
        <p:txBody>
          <a:bodyPr/>
          <a:lstStyle/>
          <a:p>
            <a:fld id="{5528A6EE-D193-4721-B179-6CF9BC5111BE}" type="datetimeFigureOut">
              <a:rPr lang="en-IN" smtClean="0"/>
              <a:t>19-08-2021</a:t>
            </a:fld>
            <a:endParaRPr lang="en-IN"/>
          </a:p>
        </p:txBody>
      </p:sp>
      <p:sp>
        <p:nvSpPr>
          <p:cNvPr id="6" name="Footer Placeholder 5">
            <a:extLst>
              <a:ext uri="{FF2B5EF4-FFF2-40B4-BE49-F238E27FC236}">
                <a16:creationId xmlns:a16="http://schemas.microsoft.com/office/drawing/2014/main" id="{9A87C9C8-6C66-45F5-BA5A-4D44C481F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01579-460A-472F-9FD2-39D249DE5EB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7202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B70CC-3D76-4AAF-BA30-73CB1F5E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E1A23-DCD2-410C-A28D-0D155775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46F7C-982F-4985-8BC4-698A8EEB0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8A6EE-D193-4721-B179-6CF9BC5111BE}" type="datetimeFigureOut">
              <a:rPr lang="en-IN" smtClean="0"/>
              <a:t>19-08-2021</a:t>
            </a:fld>
            <a:endParaRPr lang="en-IN"/>
          </a:p>
        </p:txBody>
      </p:sp>
      <p:sp>
        <p:nvSpPr>
          <p:cNvPr id="5" name="Footer Placeholder 4">
            <a:extLst>
              <a:ext uri="{FF2B5EF4-FFF2-40B4-BE49-F238E27FC236}">
                <a16:creationId xmlns:a16="http://schemas.microsoft.com/office/drawing/2014/main" id="{86A12CB5-A32F-440B-B2BD-F59AB28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E4091-87E4-4E44-919D-059F2397F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EDB1F-5C91-47F1-B13D-AB233A4A4AA7}" type="slidenum">
              <a:rPr lang="en-IN" smtClean="0"/>
              <a:t>‹#›</a:t>
            </a:fld>
            <a:endParaRPr lang="en-IN"/>
          </a:p>
        </p:txBody>
      </p:sp>
    </p:spTree>
    <p:extLst>
      <p:ext uri="{BB962C8B-B14F-4D97-AF65-F5344CB8AC3E}">
        <p14:creationId xmlns:p14="http://schemas.microsoft.com/office/powerpoint/2010/main" val="14344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3841D-659D-4C8B-8BCF-837849F2D7E5}"/>
              </a:ext>
            </a:extLst>
          </p:cNvPr>
          <p:cNvSpPr txBox="1"/>
          <p:nvPr/>
        </p:nvSpPr>
        <p:spPr>
          <a:xfrm>
            <a:off x="3634154" y="154744"/>
            <a:ext cx="4923692"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STATEMENT </a:t>
            </a:r>
            <a:endParaRPr lang="en-IN" sz="4000" dirty="0"/>
          </a:p>
        </p:txBody>
      </p:sp>
      <p:sp>
        <p:nvSpPr>
          <p:cNvPr id="3" name="TextBox 2">
            <a:extLst>
              <a:ext uri="{FF2B5EF4-FFF2-40B4-BE49-F238E27FC236}">
                <a16:creationId xmlns:a16="http://schemas.microsoft.com/office/drawing/2014/main" id="{FA87E4A3-F8EE-4697-B9F6-7B78FFCDB349}"/>
              </a:ext>
            </a:extLst>
          </p:cNvPr>
          <p:cNvSpPr txBox="1"/>
          <p:nvPr/>
        </p:nvSpPr>
        <p:spPr>
          <a:xfrm>
            <a:off x="450166" y="2363371"/>
            <a:ext cx="11366696" cy="2308324"/>
          </a:xfrm>
          <a:prstGeom prst="rect">
            <a:avLst/>
          </a:prstGeom>
          <a:noFill/>
        </p:spPr>
        <p:txBody>
          <a:bodyPr wrap="square" rtlCol="0">
            <a:spAutoFit/>
          </a:bodyPr>
          <a:lstStyle/>
          <a:p>
            <a:r>
              <a:rPr lang="en-US"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p>
        </p:txBody>
      </p:sp>
    </p:spTree>
    <p:extLst>
      <p:ext uri="{BB962C8B-B14F-4D97-AF65-F5344CB8AC3E}">
        <p14:creationId xmlns:p14="http://schemas.microsoft.com/office/powerpoint/2010/main" val="59935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3023328"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Correlation Analysis</a:t>
            </a:r>
          </a:p>
          <a:p>
            <a:pPr>
              <a:lnSpc>
                <a:spcPct val="200000"/>
              </a:lnSpc>
            </a:pPr>
            <a:endParaRPr lang="en-US" sz="2400" b="1" dirty="0"/>
          </a:p>
        </p:txBody>
      </p:sp>
      <p:pic>
        <p:nvPicPr>
          <p:cNvPr id="3" name="Picture 2">
            <a:extLst>
              <a:ext uri="{FF2B5EF4-FFF2-40B4-BE49-F238E27FC236}">
                <a16:creationId xmlns:a16="http://schemas.microsoft.com/office/drawing/2014/main" id="{70756A1D-6613-445B-B04C-0E7230EA999B}"/>
              </a:ext>
            </a:extLst>
          </p:cNvPr>
          <p:cNvPicPr>
            <a:picLocks noChangeAspect="1"/>
          </p:cNvPicPr>
          <p:nvPr/>
        </p:nvPicPr>
        <p:blipFill rotWithShape="1">
          <a:blip r:embed="rId2"/>
          <a:srcRect l="7384" t="27682" r="41731" b="11981"/>
          <a:stretch/>
        </p:blipFill>
        <p:spPr>
          <a:xfrm>
            <a:off x="548640" y="942535"/>
            <a:ext cx="10227212" cy="5767255"/>
          </a:xfrm>
          <a:prstGeom prst="rect">
            <a:avLst/>
          </a:prstGeom>
        </p:spPr>
      </p:pic>
    </p:spTree>
    <p:extLst>
      <p:ext uri="{BB962C8B-B14F-4D97-AF65-F5344CB8AC3E}">
        <p14:creationId xmlns:p14="http://schemas.microsoft.com/office/powerpoint/2010/main" val="321272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B3F0DA-62B5-4B9E-9FA7-AC36A3A6F46F}"/>
              </a:ext>
            </a:extLst>
          </p:cNvPr>
          <p:cNvSpPr txBox="1"/>
          <p:nvPr/>
        </p:nvSpPr>
        <p:spPr>
          <a:xfrm>
            <a:off x="2715063" y="154744"/>
            <a:ext cx="6611811"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DATA ANALYSIS PROCESS</a:t>
            </a:r>
            <a:endParaRPr lang="en-IN" sz="4000" dirty="0"/>
          </a:p>
        </p:txBody>
      </p:sp>
      <p:sp>
        <p:nvSpPr>
          <p:cNvPr id="3" name="Rectangle 2">
            <a:extLst>
              <a:ext uri="{FF2B5EF4-FFF2-40B4-BE49-F238E27FC236}">
                <a16:creationId xmlns:a16="http://schemas.microsoft.com/office/drawing/2014/main" id="{9344B722-D3B6-4B37-B94F-F6755FC368A5}"/>
              </a:ext>
            </a:extLst>
          </p:cNvPr>
          <p:cNvSpPr/>
          <p:nvPr/>
        </p:nvSpPr>
        <p:spPr>
          <a:xfrm>
            <a:off x="3552556" y="1356155"/>
            <a:ext cx="4242828" cy="375552"/>
          </a:xfrm>
          <a:prstGeom prst="rect">
            <a:avLst/>
          </a:prstGeom>
          <a:ln w="19050">
            <a:solidFill>
              <a:schemeClr val="tx1"/>
            </a:solidFill>
          </a:ln>
        </p:spPr>
        <p:txBody>
          <a:bodyPr wrap="none">
            <a:spAutoFit/>
          </a:bodyPr>
          <a:lstStyle/>
          <a:p>
            <a:pPr>
              <a:lnSpc>
                <a:spcPct val="107000"/>
              </a:lnSpc>
              <a:spcAft>
                <a:spcPts val="800"/>
              </a:spcAft>
              <a:tabLst>
                <a:tab pos="2000250" algn="l"/>
              </a:tabLst>
            </a:pPr>
            <a:r>
              <a:rPr lang="en-IN" b="1" dirty="0">
                <a:latin typeface="Calibri" panose="020F0502020204030204" pitchFamily="34" charset="0"/>
                <a:ea typeface="Calibri" panose="020F0502020204030204" pitchFamily="34" charset="0"/>
                <a:cs typeface="Times New Roman" panose="02020603050405020304" pitchFamily="18" charset="0"/>
              </a:rPr>
              <a:t>STEP 1: Data requirement /Defining scope.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AF4F74A-6F7C-47E4-8562-365E78B55BB5}"/>
              </a:ext>
            </a:extLst>
          </p:cNvPr>
          <p:cNvSpPr/>
          <p:nvPr/>
        </p:nvSpPr>
        <p:spPr>
          <a:xfrm>
            <a:off x="4438350" y="2183028"/>
            <a:ext cx="2443105" cy="375552"/>
          </a:xfrm>
          <a:prstGeom prst="rect">
            <a:avLst/>
          </a:prstGeom>
          <a:ln w="12700">
            <a:solidFill>
              <a:schemeClr val="tx1"/>
            </a:solidFill>
          </a:ln>
        </p:spPr>
        <p:txBody>
          <a:bodyPr wrap="none">
            <a:spAutoFit/>
          </a:bodyPr>
          <a:lstStyle/>
          <a:p>
            <a:pPr>
              <a:lnSpc>
                <a:spcPct val="107000"/>
              </a:lnSpc>
              <a:spcAft>
                <a:spcPts val="800"/>
              </a:spcAft>
              <a:tabLst>
                <a:tab pos="2000250" algn="l"/>
              </a:tabLst>
            </a:pPr>
            <a:r>
              <a:rPr lang="en-IN" b="1" dirty="0">
                <a:latin typeface="Calibri" panose="020F0502020204030204" pitchFamily="34" charset="0"/>
                <a:ea typeface="Calibri" panose="020F0502020204030204" pitchFamily="34" charset="0"/>
                <a:cs typeface="Times New Roman" panose="02020603050405020304" pitchFamily="18" charset="0"/>
              </a:rPr>
              <a:t>STEP 2: Data Collection.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FC607775-ECA6-4CED-A939-DFC2391E5009}"/>
              </a:ext>
            </a:extLst>
          </p:cNvPr>
          <p:cNvSpPr/>
          <p:nvPr/>
        </p:nvSpPr>
        <p:spPr>
          <a:xfrm>
            <a:off x="4424282" y="3025312"/>
            <a:ext cx="2499595" cy="375552"/>
          </a:xfrm>
          <a:prstGeom prst="rect">
            <a:avLst/>
          </a:prstGeom>
          <a:ln w="19050">
            <a:solidFill>
              <a:schemeClr val="tx1"/>
            </a:solidFill>
          </a:ln>
        </p:spPr>
        <p:txBody>
          <a:bodyPr wrap="none">
            <a:spAutoFit/>
          </a:bodyPr>
          <a:lstStyle/>
          <a:p>
            <a:pPr>
              <a:lnSpc>
                <a:spcPct val="107000"/>
              </a:lnSpc>
              <a:spcAft>
                <a:spcPts val="800"/>
              </a:spcAft>
              <a:tabLst>
                <a:tab pos="2000250" algn="l"/>
              </a:tabLst>
            </a:pPr>
            <a:r>
              <a:rPr lang="en-IN" b="1" dirty="0">
                <a:latin typeface="Calibri" panose="020F0502020204030204" pitchFamily="34" charset="0"/>
                <a:ea typeface="Calibri" panose="020F0502020204030204" pitchFamily="34" charset="0"/>
                <a:cs typeface="Times New Roman" panose="02020603050405020304" pitchFamily="18" charset="0"/>
              </a:rPr>
              <a:t>STEP 3: Data Processing.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AB07076-5032-441A-963B-42981068F983}"/>
              </a:ext>
            </a:extLst>
          </p:cNvPr>
          <p:cNvSpPr/>
          <p:nvPr/>
        </p:nvSpPr>
        <p:spPr>
          <a:xfrm>
            <a:off x="4564625" y="3873251"/>
            <a:ext cx="2209195" cy="369332"/>
          </a:xfrm>
          <a:prstGeom prst="rect">
            <a:avLst/>
          </a:prstGeom>
          <a:ln w="12700">
            <a:solidFill>
              <a:schemeClr val="tx1"/>
            </a:solidFill>
          </a:ln>
        </p:spPr>
        <p:txBody>
          <a:bodyPr wrap="none">
            <a:spAutoFit/>
          </a:bodyPr>
          <a:lstStyle/>
          <a:p>
            <a:r>
              <a:rPr lang="en-IN" b="1" dirty="0">
                <a:latin typeface="Calibri" panose="020F0502020204030204" pitchFamily="34" charset="0"/>
                <a:ea typeface="Calibri" panose="020F0502020204030204" pitchFamily="34" charset="0"/>
                <a:cs typeface="Times New Roman" panose="02020603050405020304" pitchFamily="18" charset="0"/>
              </a:rPr>
              <a:t>STEP 4: Data Analysis</a:t>
            </a:r>
            <a:endParaRPr lang="en-IN" dirty="0"/>
          </a:p>
        </p:txBody>
      </p:sp>
      <p:sp>
        <p:nvSpPr>
          <p:cNvPr id="7" name="Rectangle 6">
            <a:extLst>
              <a:ext uri="{FF2B5EF4-FFF2-40B4-BE49-F238E27FC236}">
                <a16:creationId xmlns:a16="http://schemas.microsoft.com/office/drawing/2014/main" id="{2F3FD1F1-4181-475B-8D5C-37192BC70B0C}"/>
              </a:ext>
            </a:extLst>
          </p:cNvPr>
          <p:cNvSpPr/>
          <p:nvPr/>
        </p:nvSpPr>
        <p:spPr>
          <a:xfrm>
            <a:off x="3956577" y="5584466"/>
            <a:ext cx="3434786" cy="369332"/>
          </a:xfrm>
          <a:prstGeom prst="rect">
            <a:avLst/>
          </a:prstGeom>
          <a:ln w="12700">
            <a:solidFill>
              <a:schemeClr val="tx1"/>
            </a:solidFill>
          </a:ln>
        </p:spPr>
        <p:txBody>
          <a:bodyPr wrap="none">
            <a:spAutoFit/>
          </a:bodyPr>
          <a:lstStyle/>
          <a:p>
            <a:r>
              <a:rPr lang="en-IN" b="1" dirty="0">
                <a:latin typeface="Calibri" panose="020F0502020204030204" pitchFamily="34" charset="0"/>
                <a:ea typeface="Calibri" panose="020F0502020204030204" pitchFamily="34" charset="0"/>
                <a:cs typeface="Times New Roman" panose="02020603050405020304" pitchFamily="18" charset="0"/>
              </a:rPr>
              <a:t>STEP 5: Infer and Interpret Results</a:t>
            </a:r>
            <a:endParaRPr lang="en-IN" dirty="0"/>
          </a:p>
        </p:txBody>
      </p:sp>
      <p:sp>
        <p:nvSpPr>
          <p:cNvPr id="8" name="Rectangle 7">
            <a:extLst>
              <a:ext uri="{FF2B5EF4-FFF2-40B4-BE49-F238E27FC236}">
                <a16:creationId xmlns:a16="http://schemas.microsoft.com/office/drawing/2014/main" id="{5E5A8B1A-DFC0-4F71-BEDE-E3299F79691D}"/>
              </a:ext>
            </a:extLst>
          </p:cNvPr>
          <p:cNvSpPr/>
          <p:nvPr/>
        </p:nvSpPr>
        <p:spPr>
          <a:xfrm>
            <a:off x="235928" y="4706941"/>
            <a:ext cx="4789453" cy="375552"/>
          </a:xfrm>
          <a:prstGeom prst="rect">
            <a:avLst/>
          </a:prstGeom>
          <a:ln w="12700">
            <a:solidFill>
              <a:schemeClr val="tx1"/>
            </a:solidFill>
          </a:ln>
        </p:spPr>
        <p:txBody>
          <a:bodyPr wrap="none">
            <a:spAutoFit/>
          </a:bodyPr>
          <a:lstStyle/>
          <a:p>
            <a:pPr lvl="0">
              <a:lnSpc>
                <a:spcPct val="107000"/>
              </a:lnSpc>
              <a:spcAft>
                <a:spcPts val="800"/>
              </a:spcAft>
              <a:tabLst>
                <a:tab pos="2000250" algn="l"/>
              </a:tabLst>
            </a:pPr>
            <a:r>
              <a:rPr lang="en-IN" b="1" dirty="0">
                <a:latin typeface="Calibri" panose="020F0502020204030204" pitchFamily="34" charset="0"/>
                <a:ea typeface="Calibri" panose="020F0502020204030204" pitchFamily="34" charset="0"/>
                <a:cs typeface="Times New Roman" panose="02020603050405020304" pitchFamily="18" charset="0"/>
              </a:rPr>
              <a:t>Techniques based on Mathematics and Statistics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D823084-24BE-4517-B814-4311E38C469D}"/>
              </a:ext>
            </a:extLst>
          </p:cNvPr>
          <p:cNvSpPr/>
          <p:nvPr/>
        </p:nvSpPr>
        <p:spPr>
          <a:xfrm>
            <a:off x="6221451" y="4702235"/>
            <a:ext cx="4578882" cy="369332"/>
          </a:xfrm>
          <a:prstGeom prst="rect">
            <a:avLst/>
          </a:prstGeom>
          <a:ln w="12700">
            <a:solidFill>
              <a:schemeClr val="tx1"/>
            </a:solidFill>
          </a:ln>
        </p:spPr>
        <p:txBody>
          <a:bodyPr wrap="none">
            <a:spAutoFit/>
          </a:bodyPr>
          <a:lstStyle/>
          <a:p>
            <a:r>
              <a:rPr lang="en-IN" b="1" dirty="0">
                <a:latin typeface="Calibri" panose="020F0502020204030204" pitchFamily="34" charset="0"/>
                <a:ea typeface="Calibri" panose="020F0502020204030204" pitchFamily="34" charset="0"/>
                <a:cs typeface="Times New Roman" panose="02020603050405020304" pitchFamily="18" charset="0"/>
              </a:rPr>
              <a:t>Techniques based on Visualization and Graphs</a:t>
            </a:r>
            <a:endParaRPr lang="en-IN" b="1" dirty="0"/>
          </a:p>
        </p:txBody>
      </p:sp>
      <p:cxnSp>
        <p:nvCxnSpPr>
          <p:cNvPr id="15" name="Straight Arrow Connector 14">
            <a:extLst>
              <a:ext uri="{FF2B5EF4-FFF2-40B4-BE49-F238E27FC236}">
                <a16:creationId xmlns:a16="http://schemas.microsoft.com/office/drawing/2014/main" id="{851DEBA4-5C3D-4193-B377-49022341F9E3}"/>
              </a:ext>
            </a:extLst>
          </p:cNvPr>
          <p:cNvCxnSpPr>
            <a:stCxn id="3" idx="2"/>
          </p:cNvCxnSpPr>
          <p:nvPr/>
        </p:nvCxnSpPr>
        <p:spPr>
          <a:xfrm>
            <a:off x="5673970" y="1731707"/>
            <a:ext cx="0" cy="451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8DFE5C-AF8C-4F93-90D6-5A6F304FE42A}"/>
              </a:ext>
            </a:extLst>
          </p:cNvPr>
          <p:cNvCxnSpPr/>
          <p:nvPr/>
        </p:nvCxnSpPr>
        <p:spPr>
          <a:xfrm>
            <a:off x="5685690" y="2559359"/>
            <a:ext cx="0" cy="451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42E5356-F7AB-4453-BE77-7454D147E349}"/>
              </a:ext>
            </a:extLst>
          </p:cNvPr>
          <p:cNvCxnSpPr/>
          <p:nvPr/>
        </p:nvCxnSpPr>
        <p:spPr>
          <a:xfrm>
            <a:off x="5683345" y="3415140"/>
            <a:ext cx="0" cy="4513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858ACF-7CA5-4B94-B72C-521E6D8CC769}"/>
              </a:ext>
            </a:extLst>
          </p:cNvPr>
          <p:cNvCxnSpPr>
            <a:stCxn id="6" idx="1"/>
          </p:cNvCxnSpPr>
          <p:nvPr/>
        </p:nvCxnSpPr>
        <p:spPr>
          <a:xfrm flipH="1">
            <a:off x="2715063" y="4057917"/>
            <a:ext cx="18495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AD717F0-3790-463E-98F6-1C65F7C2DC0A}"/>
              </a:ext>
            </a:extLst>
          </p:cNvPr>
          <p:cNvCxnSpPr/>
          <p:nvPr/>
        </p:nvCxnSpPr>
        <p:spPr>
          <a:xfrm>
            <a:off x="2715063" y="4057917"/>
            <a:ext cx="0" cy="6443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05971C6-3174-41BB-B40A-D0D96210E756}"/>
              </a:ext>
            </a:extLst>
          </p:cNvPr>
          <p:cNvCxnSpPr/>
          <p:nvPr/>
        </p:nvCxnSpPr>
        <p:spPr>
          <a:xfrm flipH="1">
            <a:off x="6792356" y="4055572"/>
            <a:ext cx="18495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FEF8A6-09CF-4EAD-81E7-79FA47119B55}"/>
              </a:ext>
            </a:extLst>
          </p:cNvPr>
          <p:cNvCxnSpPr/>
          <p:nvPr/>
        </p:nvCxnSpPr>
        <p:spPr>
          <a:xfrm>
            <a:off x="8635218" y="4069637"/>
            <a:ext cx="0" cy="6443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A5964C-872B-439C-9AA6-AF1A66A3C200}"/>
              </a:ext>
            </a:extLst>
          </p:cNvPr>
          <p:cNvCxnSpPr>
            <a:cxnSpLocks/>
          </p:cNvCxnSpPr>
          <p:nvPr/>
        </p:nvCxnSpPr>
        <p:spPr>
          <a:xfrm>
            <a:off x="5695065" y="4262634"/>
            <a:ext cx="0" cy="1321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22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id="{6930DA9B-55C1-47F5-9C2F-5AF5415F3BB7}"/>
              </a:ext>
            </a:extLst>
          </p:cNvPr>
          <p:cNvSpPr/>
          <p:nvPr/>
        </p:nvSpPr>
        <p:spPr>
          <a:xfrm>
            <a:off x="225083" y="542548"/>
            <a:ext cx="11451102" cy="6740307"/>
          </a:xfrm>
          <a:prstGeom prst="rect">
            <a:avLst/>
          </a:prstGeom>
        </p:spPr>
        <p:txBody>
          <a:bodyPr wrap="square">
            <a:spAutoFit/>
          </a:bodyPr>
          <a:lstStyle/>
          <a:p>
            <a:pPr marL="285750" indent="-285750">
              <a:buFont typeface="Wingdings" panose="05000000000000000000" pitchFamily="2" charset="2"/>
              <a:buChar char="Ø"/>
            </a:pPr>
            <a:r>
              <a:rPr lang="en-US" b="1" i="0" dirty="0">
                <a:solidFill>
                  <a:srgbClr val="000000"/>
                </a:solidFill>
                <a:effectLst/>
                <a:latin typeface="Helvetica Neue"/>
              </a:rPr>
              <a:t>Finding Key Point from Dataset for E-Retailer Company</a:t>
            </a:r>
          </a:p>
          <a:p>
            <a:endParaRPr lang="en-US" b="1" i="0" dirty="0">
              <a:solidFill>
                <a:srgbClr val="000000"/>
              </a:solidFill>
              <a:effectLst/>
              <a:latin typeface="Helvetica Neue"/>
            </a:endParaRPr>
          </a:p>
          <a:p>
            <a:pPr marL="285750" indent="-285750">
              <a:buFont typeface="Wingdings" panose="05000000000000000000" pitchFamily="2" charset="2"/>
              <a:buChar char="§"/>
            </a:pPr>
            <a:r>
              <a:rPr lang="en-US" dirty="0"/>
              <a:t>E-Retailer Company should target on Female Customer more than male if the product can use for unisex as shown in Fig 1.</a:t>
            </a:r>
          </a:p>
          <a:p>
            <a:endParaRPr lang="en-US" dirty="0"/>
          </a:p>
          <a:p>
            <a:pPr marL="285750" indent="-285750">
              <a:buFont typeface="Wingdings" panose="05000000000000000000" pitchFamily="2" charset="2"/>
              <a:buChar char="§"/>
            </a:pPr>
            <a:r>
              <a:rPr lang="en-US" dirty="0"/>
              <a:t>The Target Age group should be 31 yrs. to 50 yrs. for online shopping, within these group they need to find the best suited customer segment for their respective product.</a:t>
            </a:r>
          </a:p>
          <a:p>
            <a:endParaRPr lang="en-US" dirty="0"/>
          </a:p>
          <a:p>
            <a:pPr marL="285750" indent="-285750">
              <a:buFont typeface="Wingdings" panose="05000000000000000000" pitchFamily="2" charset="2"/>
              <a:buChar char="§"/>
            </a:pPr>
            <a:r>
              <a:rPr lang="en-US" dirty="0"/>
              <a:t>Almost 42% of user they are shopping online less than 10 times in a year as shown in Fig 4, So we need to convert those customer to increase the frequency of shopping with Customer retention strategy.</a:t>
            </a:r>
          </a:p>
          <a:p>
            <a:endParaRPr lang="en-US" dirty="0"/>
          </a:p>
          <a:p>
            <a:pPr marL="285750" indent="-285750">
              <a:buFont typeface="Wingdings" panose="05000000000000000000" pitchFamily="2" charset="2"/>
              <a:buChar char="§"/>
            </a:pPr>
            <a:r>
              <a:rPr lang="en-US" dirty="0"/>
              <a:t>As shown in fig 5, Almost 75% of online user they are using OS Windows/Windows mobile and Android for online shopping.</a:t>
            </a:r>
          </a:p>
          <a:p>
            <a:endParaRPr lang="en-US" dirty="0"/>
          </a:p>
          <a:p>
            <a:pPr marL="285750" indent="-285750">
              <a:buFont typeface="Wingdings" panose="05000000000000000000" pitchFamily="2" charset="2"/>
              <a:buChar char="§"/>
            </a:pPr>
            <a:r>
              <a:rPr lang="en-US" dirty="0"/>
              <a:t>As shown in fig 6, Almost 64% of online user using search engine and installed apps for online shopping in 2nd time purchase.</a:t>
            </a:r>
          </a:p>
          <a:p>
            <a:endParaRPr lang="en-US" dirty="0"/>
          </a:p>
          <a:p>
            <a:pPr marL="285750" indent="-285750">
              <a:buFont typeface="Wingdings" panose="05000000000000000000" pitchFamily="2" charset="2"/>
              <a:buChar char="§"/>
            </a:pPr>
            <a:r>
              <a:rPr lang="en-US" dirty="0"/>
              <a:t>As shown in fig 7, around 43% of customer spend 5 min to 16 min for online shopping.</a:t>
            </a:r>
          </a:p>
          <a:p>
            <a:endParaRPr lang="en-US" dirty="0"/>
          </a:p>
          <a:p>
            <a:pPr marL="285750" indent="-285750">
              <a:buFont typeface="Wingdings" panose="05000000000000000000" pitchFamily="2" charset="2"/>
              <a:buChar char="§"/>
            </a:pPr>
            <a:r>
              <a:rPr lang="en-US" dirty="0"/>
              <a:t>As shown in fig 8, Almost 55% of customer preferred to pay for online shopping by using credit/debit cards.</a:t>
            </a:r>
          </a:p>
          <a:p>
            <a:endParaRPr lang="en-US" dirty="0"/>
          </a:p>
          <a:p>
            <a:pPr marL="285750" indent="-285750">
              <a:buFont typeface="Wingdings" panose="05000000000000000000" pitchFamily="2" charset="2"/>
              <a:buChar char="§"/>
            </a:pPr>
            <a:r>
              <a:rPr lang="en-US" dirty="0"/>
              <a:t>As shown in fig 9, Around 49% of user Abandon the cart due to better alternative offer and 20% of user abandon the cart due to promo code not applicable.</a:t>
            </a: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421428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FEC020-4085-4A34-B20B-F08EED1A737D}"/>
              </a:ext>
            </a:extLst>
          </p:cNvPr>
          <p:cNvSpPr/>
          <p:nvPr/>
        </p:nvSpPr>
        <p:spPr>
          <a:xfrm>
            <a:off x="347002" y="109416"/>
            <a:ext cx="11455791" cy="6463308"/>
          </a:xfrm>
          <a:prstGeom prst="rect">
            <a:avLst/>
          </a:prstGeom>
        </p:spPr>
        <p:txBody>
          <a:bodyPr wrap="square">
            <a:spAutoFit/>
          </a:bodyPr>
          <a:lstStyle/>
          <a:p>
            <a:pPr marL="285750" indent="-285750">
              <a:buFont typeface="Wingdings" panose="05000000000000000000" pitchFamily="2" charset="2"/>
              <a:buChar char="Ø"/>
            </a:pPr>
            <a:r>
              <a:rPr lang="en-US" b="1" dirty="0">
                <a:latin typeface="Helvetica Neue"/>
              </a:rPr>
              <a:t>Finding Key factors for E-Retailer company.</a:t>
            </a:r>
          </a:p>
          <a:p>
            <a:endParaRPr lang="en-US" b="1" dirty="0">
              <a:latin typeface="Helvetica Neue"/>
            </a:endParaRPr>
          </a:p>
          <a:p>
            <a:r>
              <a:rPr lang="en-IN" b="1" dirty="0"/>
              <a:t>AMAZON.IN</a:t>
            </a:r>
            <a:endParaRPr lang="en-IN" dirty="0"/>
          </a:p>
          <a:p>
            <a:pPr lvl="0"/>
            <a:r>
              <a:rPr lang="en-IN" dirty="0"/>
              <a:t>STRENGTH: Visual appealing, Speedy Order Delivery time, Privacy of Information, Security transaction, Online Presence through different channel, Perceived trust, logged in time, Graphics display time, Website renovation, Experience after website renovation, most user recommend Amazon for online shopping</a:t>
            </a:r>
          </a:p>
          <a:p>
            <a:pPr lvl="0"/>
            <a:r>
              <a:rPr lang="en-IN" dirty="0"/>
              <a:t>WEAKNESS: Late declaration price (during promotion period), Landing page time, Longer Delivery Period, Distortion while moving one page to another page</a:t>
            </a:r>
          </a:p>
          <a:p>
            <a:r>
              <a:rPr lang="en-IN" b="1" dirty="0"/>
              <a:t>FLIPKART</a:t>
            </a:r>
            <a:endParaRPr lang="en-IN" dirty="0"/>
          </a:p>
          <a:p>
            <a:pPr lvl="0"/>
            <a:r>
              <a:rPr lang="en-IN" dirty="0"/>
              <a:t>STRENGTH: Visual appealing, Delivery Time, Privacy of information, Security transaction, Presence online, Perceived Trust, logged in time, Website renovation, Late declaration price, less disruption while moving one to another page.</a:t>
            </a:r>
          </a:p>
          <a:p>
            <a:pPr lvl="0"/>
            <a:r>
              <a:rPr lang="en-IN" dirty="0"/>
              <a:t>WEAKNESS: Graphics display time, landing page time, Longer Deliver period.</a:t>
            </a:r>
          </a:p>
          <a:p>
            <a:r>
              <a:rPr lang="en-IN" b="1" dirty="0"/>
              <a:t>Mynatra.in</a:t>
            </a:r>
            <a:endParaRPr lang="en-IN" dirty="0"/>
          </a:p>
          <a:p>
            <a:pPr lvl="0"/>
            <a:r>
              <a:rPr lang="en-IN" dirty="0"/>
              <a:t>STRENGTH: Late declaration price, Landing page time, Visual appealing.</a:t>
            </a:r>
          </a:p>
          <a:p>
            <a:pPr lvl="0"/>
            <a:r>
              <a:rPr lang="en-IN" dirty="0"/>
              <a:t>WEAKNESS: Speedily delivery time, logged in time, Limited payment mode, Longer delivery period, After renovation experience.</a:t>
            </a:r>
          </a:p>
          <a:p>
            <a:r>
              <a:rPr lang="en-IN" b="1" dirty="0"/>
              <a:t>PAYTM</a:t>
            </a:r>
            <a:endParaRPr lang="en-IN" dirty="0"/>
          </a:p>
          <a:p>
            <a:pPr lvl="0"/>
            <a:r>
              <a:rPr lang="en-IN" dirty="0"/>
              <a:t>STRENGTH: Late declaration price, landing page time, logged in time, website renovation.</a:t>
            </a:r>
          </a:p>
          <a:p>
            <a:pPr lvl="0"/>
            <a:r>
              <a:rPr lang="en-IN" dirty="0"/>
              <a:t>WEAKNESS: Speedy delivery time, Presence online, Perceived trust, Graphics display time, Limited payment method</a:t>
            </a:r>
          </a:p>
          <a:p>
            <a:r>
              <a:rPr lang="en-IN" b="1" dirty="0"/>
              <a:t>SNAPDEAL</a:t>
            </a:r>
            <a:endParaRPr lang="en-IN" dirty="0"/>
          </a:p>
          <a:p>
            <a:pPr lvl="0"/>
            <a:r>
              <a:rPr lang="en-IN" dirty="0"/>
              <a:t>STRENGTH: Graphics display time, Less Disruption while moving one page to another.</a:t>
            </a:r>
          </a:p>
          <a:p>
            <a:pPr lvl="0"/>
            <a:r>
              <a:rPr lang="en-IN" dirty="0"/>
              <a:t>WEAKNESS: Visual appealing, Privacy information, Speedy delivery time, Security transaction, Website renovation</a:t>
            </a:r>
          </a:p>
          <a:p>
            <a:endParaRPr lang="en-US" b="1" dirty="0"/>
          </a:p>
        </p:txBody>
      </p:sp>
    </p:spTree>
    <p:extLst>
      <p:ext uri="{BB962C8B-B14F-4D97-AF65-F5344CB8AC3E}">
        <p14:creationId xmlns:p14="http://schemas.microsoft.com/office/powerpoint/2010/main" val="320079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91FFC8-33EE-4CD0-8AD8-C941AEE86CF7}"/>
              </a:ext>
            </a:extLst>
          </p:cNvPr>
          <p:cNvSpPr/>
          <p:nvPr/>
        </p:nvSpPr>
        <p:spPr>
          <a:xfrm>
            <a:off x="182880" y="107238"/>
            <a:ext cx="12009120" cy="7294305"/>
          </a:xfrm>
          <a:prstGeom prst="rect">
            <a:avLst/>
          </a:prstGeom>
        </p:spPr>
        <p:txBody>
          <a:bodyPr wrap="square">
            <a:spAutoFit/>
          </a:bodyPr>
          <a:lstStyle/>
          <a:p>
            <a:pPr marL="285750" lvl="0" indent="-285750">
              <a:buFont typeface="Wingdings" panose="05000000000000000000" pitchFamily="2" charset="2"/>
              <a:buChar char="Ø"/>
            </a:pPr>
            <a:r>
              <a:rPr lang="en-IN" b="1" dirty="0">
                <a:latin typeface="Helvetica Neue"/>
              </a:rPr>
              <a:t>Strategy for Customer Retention for online shopper</a:t>
            </a:r>
          </a:p>
          <a:p>
            <a:pPr lvl="0"/>
            <a:r>
              <a:rPr lang="en-IN" dirty="0"/>
              <a:t>E-Retailer Company should target on Female Customer more than male if the product can use for unisex as shown in Fig 1.</a:t>
            </a:r>
          </a:p>
          <a:p>
            <a:pPr lvl="0"/>
            <a:r>
              <a:rPr lang="en-IN" dirty="0"/>
              <a:t>The Target Age group should be 31 yrs. to 50 yrs. for online shopping, within these group they need to find the best suited customer segment for their respective product. While doing marketing or promotion these age group should be targeted.</a:t>
            </a:r>
          </a:p>
          <a:p>
            <a:pPr lvl="0"/>
            <a:r>
              <a:rPr lang="en-IN" dirty="0"/>
              <a:t>Majority of Customer shopping less than 10 times in a year, so usually they can target their customer for monthly shopping by provide wide range of product with intention of increasing the basket value.</a:t>
            </a:r>
          </a:p>
          <a:p>
            <a:pPr lvl="0"/>
            <a:r>
              <a:rPr lang="en-IN" dirty="0"/>
              <a:t>While launching App or for advertisement the company should design by keeping in mind that its run well Windows/Windows mobile and Android Operating system. Since majority of customer use these OS.</a:t>
            </a:r>
          </a:p>
          <a:p>
            <a:pPr lvl="0"/>
            <a:r>
              <a:rPr lang="en-IN" dirty="0"/>
              <a:t>Company should target in very well presence in search engine and also, they should encourage customer to install their app in local device.</a:t>
            </a:r>
          </a:p>
          <a:p>
            <a:pPr lvl="0"/>
            <a:r>
              <a:rPr lang="en-IN" dirty="0"/>
              <a:t>Company should advertise their promotion in such a way that the message should be understandable or deliver within 15 minutes to customer.</a:t>
            </a:r>
          </a:p>
          <a:p>
            <a:pPr lvl="0"/>
            <a:r>
              <a:rPr lang="en-IN" dirty="0"/>
              <a:t>For customer retention company must provide better experience while customer paying by credit/debit cards, they can provide some promotion or offer for electronic card holder.</a:t>
            </a:r>
          </a:p>
          <a:p>
            <a:pPr lvl="0"/>
            <a:r>
              <a:rPr lang="en-IN" dirty="0"/>
              <a:t>Company should introduce more promo code and need to make sure these promo code reaches to target customer also the steps of redeemed those promo code.</a:t>
            </a:r>
          </a:p>
          <a:p>
            <a:pPr lvl="0"/>
            <a:endParaRPr lang="en-US" dirty="0"/>
          </a:p>
          <a:p>
            <a:r>
              <a:rPr lang="en-IN" b="1" dirty="0"/>
              <a:t>Overall while company making their strategy or marketing plan, their objective must have covered below mentioned point for Repeat purchase by Customer:</a:t>
            </a:r>
            <a:endParaRPr lang="en-IN" dirty="0"/>
          </a:p>
          <a:p>
            <a:r>
              <a:rPr lang="en-IN" dirty="0"/>
              <a:t>User satisfaction, Gratification</a:t>
            </a:r>
          </a:p>
          <a:p>
            <a:r>
              <a:rPr lang="en-IN" dirty="0"/>
              <a:t>Enjoyment, Social Status</a:t>
            </a:r>
          </a:p>
          <a:p>
            <a:r>
              <a:rPr lang="en-IN" dirty="0"/>
              <a:t>Monetary benefit and discount ,Value for money</a:t>
            </a:r>
          </a:p>
          <a:p>
            <a:r>
              <a:rPr lang="en-IN" dirty="0"/>
              <a:t>Product Assortment , Convenience</a:t>
            </a:r>
          </a:p>
          <a:p>
            <a:r>
              <a:rPr lang="en-IN" dirty="0"/>
              <a:t>Discount</a:t>
            </a:r>
          </a:p>
          <a:p>
            <a:pPr lvl="0"/>
            <a:endParaRPr lang="en-IN" dirty="0"/>
          </a:p>
          <a:p>
            <a:pPr lvl="0"/>
            <a:endParaRPr lang="en-IN" b="1" dirty="0">
              <a:latin typeface="Helvetica Neue"/>
            </a:endParaRPr>
          </a:p>
        </p:txBody>
      </p:sp>
    </p:spTree>
    <p:extLst>
      <p:ext uri="{BB962C8B-B14F-4D97-AF65-F5344CB8AC3E}">
        <p14:creationId xmlns:p14="http://schemas.microsoft.com/office/powerpoint/2010/main" val="105359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B444A-6D2F-4A58-B2AD-5489D2FDBC5B}"/>
              </a:ext>
            </a:extLst>
          </p:cNvPr>
          <p:cNvSpPr/>
          <p:nvPr/>
        </p:nvSpPr>
        <p:spPr>
          <a:xfrm>
            <a:off x="2766647" y="1059659"/>
            <a:ext cx="6096000" cy="4339650"/>
          </a:xfrm>
          <a:prstGeom prst="rect">
            <a:avLst/>
          </a:prstGeom>
        </p:spPr>
        <p:txBody>
          <a:bodyPr>
            <a:spAutoFit/>
          </a:bodyPr>
          <a:lstStyle/>
          <a:p>
            <a:pPr algn="ctr"/>
            <a:r>
              <a:rPr lang="en-US" sz="13800" dirty="0"/>
              <a:t>THANK YOU</a:t>
            </a:r>
          </a:p>
        </p:txBody>
      </p:sp>
    </p:spTree>
    <p:extLst>
      <p:ext uri="{BB962C8B-B14F-4D97-AF65-F5344CB8AC3E}">
        <p14:creationId xmlns:p14="http://schemas.microsoft.com/office/powerpoint/2010/main" val="225978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5225B-B331-4563-932D-86783CA2A571}"/>
              </a:ext>
            </a:extLst>
          </p:cNvPr>
          <p:cNvSpPr txBox="1"/>
          <p:nvPr/>
        </p:nvSpPr>
        <p:spPr>
          <a:xfrm>
            <a:off x="2827605" y="154744"/>
            <a:ext cx="6836899"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UNDERSTANDING </a:t>
            </a:r>
            <a:endParaRPr lang="en-IN" sz="4000" dirty="0"/>
          </a:p>
        </p:txBody>
      </p:sp>
      <p:sp>
        <p:nvSpPr>
          <p:cNvPr id="3" name="Rectangle 2">
            <a:extLst>
              <a:ext uri="{FF2B5EF4-FFF2-40B4-BE49-F238E27FC236}">
                <a16:creationId xmlns:a16="http://schemas.microsoft.com/office/drawing/2014/main" id="{6B430A11-3E65-4CA2-A664-3ADE857E82C2}"/>
              </a:ext>
            </a:extLst>
          </p:cNvPr>
          <p:cNvSpPr/>
          <p:nvPr/>
        </p:nvSpPr>
        <p:spPr>
          <a:xfrm>
            <a:off x="490025" y="1656816"/>
            <a:ext cx="11211950" cy="4276492"/>
          </a:xfrm>
          <a:prstGeom prst="rect">
            <a:avLst/>
          </a:prstGeom>
        </p:spPr>
        <p:txBody>
          <a:bodyPr wrap="square">
            <a:spAutoFit/>
          </a:bodyPr>
          <a:lstStyle/>
          <a:p>
            <a:pPr>
              <a:lnSpc>
                <a:spcPct val="107000"/>
              </a:lnSpc>
              <a:spcAft>
                <a:spcPts val="800"/>
              </a:spcAft>
              <a:tabLst>
                <a:tab pos="2000250" algn="l"/>
              </a:tabLst>
            </a:pPr>
            <a:r>
              <a:rPr lang="en-IN" dirty="0">
                <a:latin typeface="Calibri" panose="020F0502020204030204" pitchFamily="34" charset="0"/>
                <a:ea typeface="Calibri" panose="020F0502020204030204" pitchFamily="34" charset="0"/>
                <a:cs typeface="Times New Roman" panose="02020603050405020304" pitchFamily="18" charset="0"/>
              </a:rPr>
              <a:t>In today world, where E-commerce is emerging very fast and became a very easy way to reach their customer more efficient way and providing more solution of product to customer. But today even every small player pushing themselves to reach customer and offering product through online platform. Day by day Customer have more option or choices available with them to whom they want to buy product which are available online easily.</a:t>
            </a:r>
          </a:p>
          <a:p>
            <a:pPr>
              <a:lnSpc>
                <a:spcPct val="107000"/>
              </a:lnSpc>
              <a:spcAft>
                <a:spcPts val="800"/>
              </a:spcAft>
              <a:tabLst>
                <a:tab pos="200025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00250" algn="l"/>
              </a:tabLst>
            </a:pPr>
            <a:r>
              <a:rPr lang="en-IN" dirty="0">
                <a:latin typeface="Calibri" panose="020F0502020204030204" pitchFamily="34" charset="0"/>
                <a:ea typeface="Calibri" panose="020F0502020204030204" pitchFamily="34" charset="0"/>
                <a:cs typeface="Times New Roman" panose="02020603050405020304" pitchFamily="18" charset="0"/>
              </a:rPr>
              <a:t>So, E-retailer company where they find huge business opportunity in online business but with this opportunity they have to faced very tough competition with another player. Hence today for surviving, they must retain their customer and need to make sure customer not only buy product for first time but also, they should like their services and product so the intention of satisfying customer gets fulfilled and customer makes their purchase again and again.</a:t>
            </a:r>
          </a:p>
          <a:p>
            <a:pPr>
              <a:lnSpc>
                <a:spcPct val="107000"/>
              </a:lnSpc>
              <a:spcAft>
                <a:spcPts val="800"/>
              </a:spcAft>
              <a:tabLst>
                <a:tab pos="200025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000250" algn="l"/>
              </a:tabLst>
            </a:pPr>
            <a:r>
              <a:rPr lang="en-IN" dirty="0">
                <a:latin typeface="Calibri" panose="020F0502020204030204" pitchFamily="34" charset="0"/>
                <a:ea typeface="Calibri" panose="020F0502020204030204" pitchFamily="34" charset="0"/>
                <a:cs typeface="Times New Roman" panose="02020603050405020304" pitchFamily="18" charset="0"/>
              </a:rPr>
              <a:t>In this report we have focused on finding various aspect of customer behaviour and customer psychology link to online shopping. So E retailer company get familiar with their customer which will help them to make business strategy or marketing strategy to improve their sales and capturing more target market share.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0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8600E-2407-4DA9-BCE8-DC7FE5FA29DA}"/>
              </a:ext>
            </a:extLst>
          </p:cNvPr>
          <p:cNvSpPr txBox="1"/>
          <p:nvPr/>
        </p:nvSpPr>
        <p:spPr>
          <a:xfrm>
            <a:off x="3108956" y="154744"/>
            <a:ext cx="6611811"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EDA STEPS &amp; VISUALIZATIONS</a:t>
            </a:r>
            <a:endParaRPr lang="en-IN" sz="4000" dirty="0"/>
          </a:p>
        </p:txBody>
      </p:sp>
      <p:sp>
        <p:nvSpPr>
          <p:cNvPr id="3" name="TextBox 2">
            <a:extLst>
              <a:ext uri="{FF2B5EF4-FFF2-40B4-BE49-F238E27FC236}">
                <a16:creationId xmlns:a16="http://schemas.microsoft.com/office/drawing/2014/main" id="{81AD62A9-94C1-4D33-9D06-B964E5642985}"/>
              </a:ext>
            </a:extLst>
          </p:cNvPr>
          <p:cNvSpPr txBox="1"/>
          <p:nvPr/>
        </p:nvSpPr>
        <p:spPr>
          <a:xfrm>
            <a:off x="618978" y="1322363"/>
            <a:ext cx="11296357" cy="470898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a:t>Variable identification.</a:t>
            </a:r>
          </a:p>
          <a:p>
            <a:pPr marL="285750" indent="-285750">
              <a:lnSpc>
                <a:spcPct val="200000"/>
              </a:lnSpc>
              <a:buFont typeface="Wingdings" panose="05000000000000000000" pitchFamily="2" charset="2"/>
              <a:buChar char="Ø"/>
            </a:pPr>
            <a:r>
              <a:rPr lang="en-US" sz="2000" b="1" dirty="0"/>
              <a:t>Statistical Summary of Categorical Variable.</a:t>
            </a:r>
          </a:p>
          <a:p>
            <a:pPr marL="285750" indent="-285750">
              <a:lnSpc>
                <a:spcPct val="200000"/>
              </a:lnSpc>
              <a:buFont typeface="Wingdings" panose="05000000000000000000" pitchFamily="2" charset="2"/>
              <a:buChar char="Ø"/>
            </a:pPr>
            <a:r>
              <a:rPr lang="en-US" sz="2000" b="1" dirty="0"/>
              <a:t>Non-Graphical Univariate Analysis.</a:t>
            </a:r>
          </a:p>
          <a:p>
            <a:pPr marL="285750" indent="-285750">
              <a:lnSpc>
                <a:spcPct val="200000"/>
              </a:lnSpc>
              <a:buFont typeface="Wingdings" panose="05000000000000000000" pitchFamily="2" charset="2"/>
              <a:buChar char="Ø"/>
            </a:pPr>
            <a:r>
              <a:rPr lang="en-US" sz="2000" b="1" dirty="0"/>
              <a:t>Graphical Univariate Analysis.</a:t>
            </a:r>
          </a:p>
          <a:p>
            <a:pPr marL="285750" indent="-285750">
              <a:lnSpc>
                <a:spcPct val="200000"/>
              </a:lnSpc>
              <a:buFont typeface="Wingdings" panose="05000000000000000000" pitchFamily="2" charset="2"/>
              <a:buChar char="Ø"/>
            </a:pPr>
            <a:r>
              <a:rPr lang="en-US" sz="2000" b="1" dirty="0"/>
              <a:t>Bivariate Analysis</a:t>
            </a:r>
          </a:p>
          <a:p>
            <a:pPr marL="285750" indent="-285750">
              <a:lnSpc>
                <a:spcPct val="200000"/>
              </a:lnSpc>
              <a:buFont typeface="Wingdings" panose="05000000000000000000" pitchFamily="2" charset="2"/>
              <a:buChar char="Ø"/>
            </a:pPr>
            <a:r>
              <a:rPr lang="en-US" sz="2000" b="1" dirty="0"/>
              <a:t>Checking Missing value</a:t>
            </a:r>
          </a:p>
          <a:p>
            <a:pPr marL="285750" indent="-285750">
              <a:lnSpc>
                <a:spcPct val="200000"/>
              </a:lnSpc>
              <a:buFont typeface="Wingdings" panose="05000000000000000000" pitchFamily="2" charset="2"/>
              <a:buChar char="Ø"/>
            </a:pPr>
            <a:r>
              <a:rPr lang="en-US" sz="2000" b="1" dirty="0"/>
              <a:t>Correlation Analysis</a:t>
            </a:r>
          </a:p>
          <a:p>
            <a:endParaRPr lang="en-IN" sz="2000" b="1" dirty="0"/>
          </a:p>
        </p:txBody>
      </p:sp>
    </p:spTree>
    <p:extLst>
      <p:ext uri="{BB962C8B-B14F-4D97-AF65-F5344CB8AC3E}">
        <p14:creationId xmlns:p14="http://schemas.microsoft.com/office/powerpoint/2010/main" val="408944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684738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Variable identification.</a:t>
            </a:r>
          </a:p>
          <a:p>
            <a:pPr marL="285750" indent="-285750">
              <a:lnSpc>
                <a:spcPct val="200000"/>
              </a:lnSpc>
              <a:buFontTx/>
              <a:buChar char="-"/>
            </a:pPr>
            <a:r>
              <a:rPr lang="en-US" dirty="0"/>
              <a:t>Importing Libraries:</a:t>
            </a:r>
          </a:p>
          <a:p>
            <a:pPr>
              <a:lnSpc>
                <a:spcPct val="200000"/>
              </a:lnSpc>
            </a:pPr>
            <a:endParaRPr lang="en-US" dirty="0"/>
          </a:p>
          <a:p>
            <a:pPr>
              <a:lnSpc>
                <a:spcPct val="200000"/>
              </a:lnSpc>
            </a:pPr>
            <a:endParaRPr lang="en-US" dirty="0"/>
          </a:p>
          <a:p>
            <a:pPr>
              <a:lnSpc>
                <a:spcPct val="200000"/>
              </a:lnSpc>
            </a:pPr>
            <a:endParaRPr lang="en-US" b="1" dirty="0"/>
          </a:p>
          <a:p>
            <a:pPr marL="285750" indent="-285750">
              <a:lnSpc>
                <a:spcPct val="200000"/>
              </a:lnSpc>
              <a:buFontTx/>
              <a:buChar char="-"/>
            </a:pPr>
            <a:r>
              <a:rPr lang="en-US" dirty="0"/>
              <a:t>Importing Dataset:</a:t>
            </a:r>
          </a:p>
          <a:p>
            <a:pPr>
              <a:lnSpc>
                <a:spcPct val="200000"/>
              </a:lnSpc>
            </a:pPr>
            <a:endParaRPr lang="en-US" dirty="0"/>
          </a:p>
          <a:p>
            <a:pPr>
              <a:lnSpc>
                <a:spcPct val="200000"/>
              </a:lnSpc>
            </a:pPr>
            <a:endParaRPr lang="en-US" dirty="0"/>
          </a:p>
          <a:p>
            <a:pPr marL="285750" indent="-285750">
              <a:lnSpc>
                <a:spcPct val="200000"/>
              </a:lnSpc>
              <a:buFontTx/>
              <a:buChar char="-"/>
            </a:pPr>
            <a:r>
              <a:rPr lang="en-US" dirty="0"/>
              <a:t>Size of the dataset:</a:t>
            </a:r>
          </a:p>
          <a:p>
            <a:pPr>
              <a:lnSpc>
                <a:spcPct val="200000"/>
              </a:lnSpc>
            </a:pPr>
            <a:endParaRPr lang="en-US" dirty="0"/>
          </a:p>
          <a:p>
            <a:pPr>
              <a:lnSpc>
                <a:spcPct val="200000"/>
              </a:lnSpc>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8DC489C0-2034-48C2-8713-77CCC7ED6495}"/>
              </a:ext>
            </a:extLst>
          </p:cNvPr>
          <p:cNvPicPr>
            <a:picLocks noChangeAspect="1"/>
          </p:cNvPicPr>
          <p:nvPr/>
        </p:nvPicPr>
        <p:blipFill rotWithShape="1">
          <a:blip r:embed="rId2"/>
          <a:srcRect l="8193" t="41637" r="57192" b="32504"/>
          <a:stretch/>
        </p:blipFill>
        <p:spPr>
          <a:xfrm>
            <a:off x="633046" y="1280161"/>
            <a:ext cx="4220308" cy="1772530"/>
          </a:xfrm>
          <a:prstGeom prst="rect">
            <a:avLst/>
          </a:prstGeom>
        </p:spPr>
      </p:pic>
      <p:pic>
        <p:nvPicPr>
          <p:cNvPr id="4" name="Picture 3">
            <a:extLst>
              <a:ext uri="{FF2B5EF4-FFF2-40B4-BE49-F238E27FC236}">
                <a16:creationId xmlns:a16="http://schemas.microsoft.com/office/drawing/2014/main" id="{338A0747-CF98-481E-BB3E-52AB89F49AC9}"/>
              </a:ext>
            </a:extLst>
          </p:cNvPr>
          <p:cNvPicPr>
            <a:picLocks noChangeAspect="1"/>
          </p:cNvPicPr>
          <p:nvPr/>
        </p:nvPicPr>
        <p:blipFill rotWithShape="1">
          <a:blip r:embed="rId3"/>
          <a:srcRect l="7616" t="61134" r="9654" b="24911"/>
          <a:stretch/>
        </p:blipFill>
        <p:spPr>
          <a:xfrm>
            <a:off x="633046" y="3545060"/>
            <a:ext cx="10086535" cy="956603"/>
          </a:xfrm>
          <a:prstGeom prst="rect">
            <a:avLst/>
          </a:prstGeom>
        </p:spPr>
      </p:pic>
      <p:pic>
        <p:nvPicPr>
          <p:cNvPr id="5" name="Picture 4">
            <a:extLst>
              <a:ext uri="{FF2B5EF4-FFF2-40B4-BE49-F238E27FC236}">
                <a16:creationId xmlns:a16="http://schemas.microsoft.com/office/drawing/2014/main" id="{43C2EF31-AFA4-4793-9139-41B425862D45}"/>
              </a:ext>
            </a:extLst>
          </p:cNvPr>
          <p:cNvPicPr>
            <a:picLocks noChangeAspect="1"/>
          </p:cNvPicPr>
          <p:nvPr/>
        </p:nvPicPr>
        <p:blipFill rotWithShape="1">
          <a:blip r:embed="rId4"/>
          <a:srcRect l="7846" t="50000" r="51885" b="31478"/>
          <a:stretch/>
        </p:blipFill>
        <p:spPr>
          <a:xfrm>
            <a:off x="633046" y="5210326"/>
            <a:ext cx="4909625" cy="1269609"/>
          </a:xfrm>
          <a:prstGeom prst="rect">
            <a:avLst/>
          </a:prstGeom>
        </p:spPr>
      </p:pic>
    </p:spTree>
    <p:extLst>
      <p:ext uri="{BB962C8B-B14F-4D97-AF65-F5344CB8AC3E}">
        <p14:creationId xmlns:p14="http://schemas.microsoft.com/office/powerpoint/2010/main" val="2362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186140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Statistical Summary of Categorical Variable.</a:t>
            </a:r>
          </a:p>
          <a:p>
            <a:pPr>
              <a:lnSpc>
                <a:spcPct val="200000"/>
              </a:lnSpc>
            </a:pPr>
            <a:endParaRPr lang="en-US" dirty="0"/>
          </a:p>
          <a:p>
            <a:pPr>
              <a:lnSpc>
                <a:spcPct val="200000"/>
              </a:lnSpc>
            </a:pPr>
            <a:endParaRPr lang="en-US" b="1" dirty="0"/>
          </a:p>
        </p:txBody>
      </p:sp>
      <p:pic>
        <p:nvPicPr>
          <p:cNvPr id="6" name="Picture 5">
            <a:extLst>
              <a:ext uri="{FF2B5EF4-FFF2-40B4-BE49-F238E27FC236}">
                <a16:creationId xmlns:a16="http://schemas.microsoft.com/office/drawing/2014/main" id="{5C101F57-76B9-4EFF-A674-3E4D1C32305C}"/>
              </a:ext>
            </a:extLst>
          </p:cNvPr>
          <p:cNvPicPr>
            <a:picLocks noChangeAspect="1"/>
          </p:cNvPicPr>
          <p:nvPr/>
        </p:nvPicPr>
        <p:blipFill rotWithShape="1">
          <a:blip r:embed="rId2"/>
          <a:srcRect l="7846" t="28708" r="34115" b="11981"/>
          <a:stretch/>
        </p:blipFill>
        <p:spPr>
          <a:xfrm>
            <a:off x="731519" y="1069146"/>
            <a:ext cx="9031459" cy="5036234"/>
          </a:xfrm>
          <a:prstGeom prst="rect">
            <a:avLst/>
          </a:prstGeom>
        </p:spPr>
      </p:pic>
    </p:spTree>
    <p:extLst>
      <p:ext uri="{BB962C8B-B14F-4D97-AF65-F5344CB8AC3E}">
        <p14:creationId xmlns:p14="http://schemas.microsoft.com/office/powerpoint/2010/main" val="5571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186140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Non-Graphical Univariate Analysis.</a:t>
            </a:r>
          </a:p>
          <a:p>
            <a:pPr>
              <a:lnSpc>
                <a:spcPct val="200000"/>
              </a:lnSpc>
            </a:pPr>
            <a:endParaRPr lang="en-US" dirty="0"/>
          </a:p>
          <a:p>
            <a:pPr>
              <a:lnSpc>
                <a:spcPct val="200000"/>
              </a:lnSpc>
            </a:pPr>
            <a:endParaRPr lang="en-US" b="1" dirty="0"/>
          </a:p>
        </p:txBody>
      </p:sp>
      <p:pic>
        <p:nvPicPr>
          <p:cNvPr id="4" name="Picture 3">
            <a:extLst>
              <a:ext uri="{FF2B5EF4-FFF2-40B4-BE49-F238E27FC236}">
                <a16:creationId xmlns:a16="http://schemas.microsoft.com/office/drawing/2014/main" id="{2CC4FC3E-6B0D-41E7-8C8F-1C849BB3CED6}"/>
              </a:ext>
            </a:extLst>
          </p:cNvPr>
          <p:cNvPicPr>
            <a:picLocks noChangeAspect="1"/>
          </p:cNvPicPr>
          <p:nvPr/>
        </p:nvPicPr>
        <p:blipFill rotWithShape="1">
          <a:blip r:embed="rId2"/>
          <a:srcRect l="7500" t="31786" r="41500" b="12187"/>
          <a:stretch/>
        </p:blipFill>
        <p:spPr>
          <a:xfrm>
            <a:off x="689316" y="1139482"/>
            <a:ext cx="9355015" cy="5444197"/>
          </a:xfrm>
          <a:prstGeom prst="rect">
            <a:avLst/>
          </a:prstGeom>
        </p:spPr>
      </p:pic>
    </p:spTree>
    <p:extLst>
      <p:ext uri="{BB962C8B-B14F-4D97-AF65-F5344CB8AC3E}">
        <p14:creationId xmlns:p14="http://schemas.microsoft.com/office/powerpoint/2010/main" val="31448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836299" y="204480"/>
            <a:ext cx="4274760" cy="727571"/>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Graphical Univariate Analysis.</a:t>
            </a:r>
          </a:p>
        </p:txBody>
      </p:sp>
      <p:pic>
        <p:nvPicPr>
          <p:cNvPr id="8" name="Picture 7">
            <a:extLst>
              <a:ext uri="{FF2B5EF4-FFF2-40B4-BE49-F238E27FC236}">
                <a16:creationId xmlns:a16="http://schemas.microsoft.com/office/drawing/2014/main" id="{DA0F0E29-3FA2-4342-A385-4F93F6BFDD40}"/>
              </a:ext>
            </a:extLst>
          </p:cNvPr>
          <p:cNvPicPr>
            <a:picLocks noChangeAspect="1"/>
          </p:cNvPicPr>
          <p:nvPr/>
        </p:nvPicPr>
        <p:blipFill rotWithShape="1">
          <a:blip r:embed="rId2"/>
          <a:srcRect l="7616" t="27887" r="27308" b="12392"/>
          <a:stretch/>
        </p:blipFill>
        <p:spPr>
          <a:xfrm>
            <a:off x="358551" y="1382216"/>
            <a:ext cx="5085646" cy="4104183"/>
          </a:xfrm>
          <a:prstGeom prst="rect">
            <a:avLst/>
          </a:prstGeom>
        </p:spPr>
      </p:pic>
      <p:pic>
        <p:nvPicPr>
          <p:cNvPr id="9" name="Picture 8">
            <a:extLst>
              <a:ext uri="{FF2B5EF4-FFF2-40B4-BE49-F238E27FC236}">
                <a16:creationId xmlns:a16="http://schemas.microsoft.com/office/drawing/2014/main" id="{A89489F5-7280-4176-A6D0-DFCDB562DDEA}"/>
              </a:ext>
            </a:extLst>
          </p:cNvPr>
          <p:cNvPicPr>
            <a:picLocks noChangeAspect="1"/>
          </p:cNvPicPr>
          <p:nvPr/>
        </p:nvPicPr>
        <p:blipFill rotWithShape="1">
          <a:blip r:embed="rId3"/>
          <a:srcRect l="7846" t="36917" r="45769" b="12392"/>
          <a:stretch/>
        </p:blipFill>
        <p:spPr>
          <a:xfrm>
            <a:off x="6096000" y="1382216"/>
            <a:ext cx="5495778" cy="4104182"/>
          </a:xfrm>
          <a:prstGeom prst="rect">
            <a:avLst/>
          </a:prstGeom>
        </p:spPr>
      </p:pic>
    </p:spTree>
    <p:extLst>
      <p:ext uri="{BB962C8B-B14F-4D97-AF65-F5344CB8AC3E}">
        <p14:creationId xmlns:p14="http://schemas.microsoft.com/office/powerpoint/2010/main" val="383129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E16BDC-3B47-4BFD-8035-B666C15CEB1C}"/>
              </a:ext>
            </a:extLst>
          </p:cNvPr>
          <p:cNvSpPr/>
          <p:nvPr/>
        </p:nvSpPr>
        <p:spPr>
          <a:xfrm>
            <a:off x="742941" y="106007"/>
            <a:ext cx="9920370" cy="2204899"/>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Bivariate Analysis</a:t>
            </a:r>
          </a:p>
          <a:p>
            <a:pPr marL="285750" indent="-285750">
              <a:lnSpc>
                <a:spcPct val="200000"/>
              </a:lnSpc>
              <a:buFont typeface="Wingdings" panose="05000000000000000000" pitchFamily="2" charset="2"/>
              <a:buChar char="Ø"/>
            </a:pPr>
            <a:endParaRPr lang="en-US" sz="2400" b="1" dirty="0"/>
          </a:p>
          <a:p>
            <a:pPr>
              <a:lnSpc>
                <a:spcPct val="200000"/>
              </a:lnSpc>
            </a:pPr>
            <a:endParaRPr lang="en-US" sz="2400" b="1" dirty="0"/>
          </a:p>
        </p:txBody>
      </p:sp>
      <p:pic>
        <p:nvPicPr>
          <p:cNvPr id="5" name="Picture 4">
            <a:extLst>
              <a:ext uri="{FF2B5EF4-FFF2-40B4-BE49-F238E27FC236}">
                <a16:creationId xmlns:a16="http://schemas.microsoft.com/office/drawing/2014/main" id="{F742E0EC-9BC8-4FDB-920D-5D1A1E31095C}"/>
              </a:ext>
            </a:extLst>
          </p:cNvPr>
          <p:cNvPicPr>
            <a:picLocks noChangeAspect="1"/>
          </p:cNvPicPr>
          <p:nvPr/>
        </p:nvPicPr>
        <p:blipFill rotWithShape="1">
          <a:blip r:embed="rId2"/>
          <a:srcRect l="7615" t="32812" r="44500" b="12187"/>
          <a:stretch/>
        </p:blipFill>
        <p:spPr>
          <a:xfrm>
            <a:off x="928467" y="1111349"/>
            <a:ext cx="9734843" cy="5528602"/>
          </a:xfrm>
          <a:prstGeom prst="rect">
            <a:avLst/>
          </a:prstGeom>
        </p:spPr>
      </p:pic>
    </p:spTree>
    <p:extLst>
      <p:ext uri="{BB962C8B-B14F-4D97-AF65-F5344CB8AC3E}">
        <p14:creationId xmlns:p14="http://schemas.microsoft.com/office/powerpoint/2010/main" val="341303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CEF13B-F5B9-44B6-A741-7DFC8A428AC1}"/>
              </a:ext>
            </a:extLst>
          </p:cNvPr>
          <p:cNvSpPr/>
          <p:nvPr/>
        </p:nvSpPr>
        <p:spPr>
          <a:xfrm>
            <a:off x="442131" y="176345"/>
            <a:ext cx="4706644" cy="1466235"/>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Checking Missing value</a:t>
            </a:r>
          </a:p>
          <a:p>
            <a:pPr>
              <a:lnSpc>
                <a:spcPct val="200000"/>
              </a:lnSpc>
            </a:pPr>
            <a:endParaRPr lang="en-US" sz="2400" b="1" dirty="0"/>
          </a:p>
        </p:txBody>
      </p:sp>
      <p:pic>
        <p:nvPicPr>
          <p:cNvPr id="4" name="Picture 3">
            <a:extLst>
              <a:ext uri="{FF2B5EF4-FFF2-40B4-BE49-F238E27FC236}">
                <a16:creationId xmlns:a16="http://schemas.microsoft.com/office/drawing/2014/main" id="{B9B925AA-8E46-4ECC-B903-C0DF275613B8}"/>
              </a:ext>
            </a:extLst>
          </p:cNvPr>
          <p:cNvPicPr>
            <a:picLocks noChangeAspect="1"/>
          </p:cNvPicPr>
          <p:nvPr/>
        </p:nvPicPr>
        <p:blipFill rotWithShape="1">
          <a:blip r:embed="rId2"/>
          <a:srcRect l="7500" t="27682" r="48308" b="12392"/>
          <a:stretch/>
        </p:blipFill>
        <p:spPr>
          <a:xfrm>
            <a:off x="442131" y="1041009"/>
            <a:ext cx="10530669" cy="5640645"/>
          </a:xfrm>
          <a:prstGeom prst="rect">
            <a:avLst/>
          </a:prstGeom>
        </p:spPr>
      </p:pic>
    </p:spTree>
    <p:extLst>
      <p:ext uri="{BB962C8B-B14F-4D97-AF65-F5344CB8AC3E}">
        <p14:creationId xmlns:p14="http://schemas.microsoft.com/office/powerpoint/2010/main" val="3298870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1259</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2021-08-19T15:49:25Z</dcterms:created>
  <dcterms:modified xsi:type="dcterms:W3CDTF">2021-08-19T17:31:38Z</dcterms:modified>
</cp:coreProperties>
</file>